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notesSlides/notesSlide2.xml" ContentType="application/vnd.openxmlformats-officedocument.presentationml.notesSlide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notesSlides/notesSlide3.xml" ContentType="application/vnd.openxmlformats-officedocument.presentationml.notesSlide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7" r:id="rId1"/>
  </p:sldMasterIdLst>
  <p:notesMasterIdLst>
    <p:notesMasterId r:id="rId19"/>
  </p:notesMasterIdLst>
  <p:handoutMasterIdLst>
    <p:handoutMasterId r:id="rId20"/>
  </p:handoutMasterIdLst>
  <p:sldIdLst>
    <p:sldId id="465" r:id="rId2"/>
    <p:sldId id="652" r:id="rId3"/>
    <p:sldId id="552" r:id="rId4"/>
    <p:sldId id="581" r:id="rId5"/>
    <p:sldId id="665" r:id="rId6"/>
    <p:sldId id="656" r:id="rId7"/>
    <p:sldId id="658" r:id="rId8"/>
    <p:sldId id="655" r:id="rId9"/>
    <p:sldId id="654" r:id="rId10"/>
    <p:sldId id="657" r:id="rId11"/>
    <p:sldId id="659" r:id="rId12"/>
    <p:sldId id="622" r:id="rId13"/>
    <p:sldId id="661" r:id="rId14"/>
    <p:sldId id="664" r:id="rId15"/>
    <p:sldId id="660" r:id="rId16"/>
    <p:sldId id="662" r:id="rId17"/>
    <p:sldId id="663" r:id="rId18"/>
  </p:sldIdLst>
  <p:sldSz cx="17340263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8" userDrawn="1">
          <p15:clr>
            <a:srgbClr val="A4A3A4"/>
          </p15:clr>
        </p15:guide>
        <p15:guide id="2" pos="5486" userDrawn="1">
          <p15:clr>
            <a:srgbClr val="A4A3A4"/>
          </p15:clr>
        </p15:guide>
        <p15:guide id="3" orient="horz" pos="5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Wensing" initials="PMW" lastIdx="20" clrIdx="0">
    <p:extLst>
      <p:ext uri="{19B8F6BF-5375-455C-9EA6-DF929625EA0E}">
        <p15:presenceInfo xmlns:p15="http://schemas.microsoft.com/office/powerpoint/2012/main" userId="Patrick Wensing" providerId="None"/>
      </p:ext>
    </p:extLst>
  </p:cmAuthor>
  <p:cmAuthor id="2" name="John Nganga" initials="JN" lastIdx="1" clrIdx="1">
    <p:extLst>
      <p:ext uri="{19B8F6BF-5375-455C-9EA6-DF929625EA0E}">
        <p15:presenceInfo xmlns:p15="http://schemas.microsoft.com/office/powerpoint/2012/main" userId="49e4ec3cacf79561" providerId="Windows Live"/>
      </p:ext>
    </p:extLst>
  </p:cmAuthor>
  <p:cmAuthor id="3" name="John Nganga" initials="JN [2]" lastIdx="1" clrIdx="2">
    <p:extLst>
      <p:ext uri="{19B8F6BF-5375-455C-9EA6-DF929625EA0E}">
        <p15:presenceInfo xmlns:p15="http://schemas.microsoft.com/office/powerpoint/2012/main" userId="John Ngan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B2C"/>
    <a:srgbClr val="A2A2A2"/>
    <a:srgbClr val="1CEC70"/>
    <a:srgbClr val="636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1" autoAdjust="0"/>
    <p:restoredTop sz="96144" autoAdjust="0"/>
  </p:normalViewPr>
  <p:slideViewPr>
    <p:cSldViewPr snapToGrid="0" snapToObjects="1">
      <p:cViewPr varScale="1">
        <p:scale>
          <a:sx n="55" d="100"/>
          <a:sy n="55" d="100"/>
        </p:scale>
        <p:origin x="38" y="48"/>
      </p:cViewPr>
      <p:guideLst>
        <p:guide orient="horz" pos="1368"/>
        <p:guide pos="5486"/>
        <p:guide orient="horz" pos="52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DA99AB-3D8A-E248-8241-7B6982C4E1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73C28-4FC4-ED45-95EA-0883C21F83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EC83-EB24-8B4D-AED1-83815569312C}" type="datetime1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43DDC-DBAA-E242-A2A2-C86F5EF5FB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797C-CC8C-7541-9989-292FA50C37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8B3BF-E305-D948-8AC8-A818237AE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5376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5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Xxi</a:t>
            </a:r>
            <a:r>
              <a:rPr lang="en-US" dirty="0"/>
              <a:t> </a:t>
            </a:r>
          </a:p>
          <a:p>
            <a:r>
              <a:rPr lang="en-US" dirty="0"/>
              <a:t>This is one approach I took. I have another DDP approach but it is more involved </a:t>
            </a:r>
          </a:p>
        </p:txBody>
      </p:sp>
    </p:spTree>
    <p:extLst>
      <p:ext uri="{BB962C8B-B14F-4D97-AF65-F5344CB8AC3E}">
        <p14:creationId xmlns:p14="http://schemas.microsoft.com/office/powerpoint/2010/main" val="30708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Xxi</a:t>
            </a:r>
            <a:r>
              <a:rPr lang="en-US" dirty="0"/>
              <a:t> </a:t>
            </a:r>
          </a:p>
          <a:p>
            <a:r>
              <a:rPr lang="en-US" dirty="0"/>
              <a:t>This is one approach I took. I have another DDP approach but it is more involved </a:t>
            </a:r>
          </a:p>
        </p:txBody>
      </p:sp>
    </p:spTree>
    <p:extLst>
      <p:ext uri="{BB962C8B-B14F-4D97-AF65-F5344CB8AC3E}">
        <p14:creationId xmlns:p14="http://schemas.microsoft.com/office/powerpoint/2010/main" val="3756296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1596249"/>
            <a:ext cx="14739224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364262" y="8853025"/>
            <a:ext cx="297877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7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71871" y="1404340"/>
            <a:ext cx="8778508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1"/>
            <a:ext cx="5592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09127" y="519290"/>
            <a:ext cx="3738994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2145" y="519290"/>
            <a:ext cx="11000229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7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3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4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12" y="2431629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112" y="6527240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7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143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5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519292"/>
            <a:ext cx="14955977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04" y="2390987"/>
            <a:ext cx="7335743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4404" y="3562774"/>
            <a:ext cx="7335743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8509" y="2390987"/>
            <a:ext cx="7371871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78509" y="3562774"/>
            <a:ext cx="7371871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7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1871" y="1404340"/>
            <a:ext cx="8778508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1"/>
            <a:ext cx="5592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48110"/>
            <a:ext cx="14955977" cy="961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1600600"/>
            <a:ext cx="14955977" cy="688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64262" y="8853025"/>
            <a:ext cx="297877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01554A9-A1C1-4D43-BB3E-AC75866F6CD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7C99B-05F0-3442-A3A9-D4C0BDAC17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99" y="8853025"/>
            <a:ext cx="9174480" cy="7924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7DDAA6-BF6B-9E40-8DAB-896CD0A7DB9A}"/>
              </a:ext>
            </a:extLst>
          </p:cNvPr>
          <p:cNvCxnSpPr>
            <a:cxnSpLocks/>
          </p:cNvCxnSpPr>
          <p:nvPr/>
        </p:nvCxnSpPr>
        <p:spPr>
          <a:xfrm>
            <a:off x="689981" y="1600600"/>
            <a:ext cx="15794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0E8C0B-27B2-D04E-9673-BF584A284317}"/>
              </a:ext>
            </a:extLst>
          </p:cNvPr>
          <p:cNvCxnSpPr>
            <a:cxnSpLocks/>
          </p:cNvCxnSpPr>
          <p:nvPr/>
        </p:nvCxnSpPr>
        <p:spPr>
          <a:xfrm>
            <a:off x="689981" y="8782717"/>
            <a:ext cx="15794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88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4551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48.xml"/><Relationship Id="rId13" Type="http://schemas.openxmlformats.org/officeDocument/2006/relationships/tags" Target="../tags/tag653.xml"/><Relationship Id="rId18" Type="http://schemas.openxmlformats.org/officeDocument/2006/relationships/tags" Target="../tags/tag658.xml"/><Relationship Id="rId26" Type="http://schemas.openxmlformats.org/officeDocument/2006/relationships/tags" Target="../tags/tag666.xml"/><Relationship Id="rId3" Type="http://schemas.openxmlformats.org/officeDocument/2006/relationships/tags" Target="../tags/tag643.xml"/><Relationship Id="rId21" Type="http://schemas.openxmlformats.org/officeDocument/2006/relationships/tags" Target="../tags/tag661.xml"/><Relationship Id="rId7" Type="http://schemas.openxmlformats.org/officeDocument/2006/relationships/tags" Target="../tags/tag647.xml"/><Relationship Id="rId12" Type="http://schemas.openxmlformats.org/officeDocument/2006/relationships/tags" Target="../tags/tag652.xml"/><Relationship Id="rId17" Type="http://schemas.openxmlformats.org/officeDocument/2006/relationships/tags" Target="../tags/tag657.xml"/><Relationship Id="rId25" Type="http://schemas.openxmlformats.org/officeDocument/2006/relationships/tags" Target="../tags/tag665.xml"/><Relationship Id="rId2" Type="http://schemas.openxmlformats.org/officeDocument/2006/relationships/tags" Target="../tags/tag642.xml"/><Relationship Id="rId16" Type="http://schemas.openxmlformats.org/officeDocument/2006/relationships/tags" Target="../tags/tag656.xml"/><Relationship Id="rId20" Type="http://schemas.openxmlformats.org/officeDocument/2006/relationships/tags" Target="../tags/tag660.xml"/><Relationship Id="rId1" Type="http://schemas.openxmlformats.org/officeDocument/2006/relationships/tags" Target="../tags/tag641.xml"/><Relationship Id="rId6" Type="http://schemas.openxmlformats.org/officeDocument/2006/relationships/tags" Target="../tags/tag646.xml"/><Relationship Id="rId11" Type="http://schemas.openxmlformats.org/officeDocument/2006/relationships/tags" Target="../tags/tag651.xml"/><Relationship Id="rId24" Type="http://schemas.openxmlformats.org/officeDocument/2006/relationships/tags" Target="../tags/tag664.xml"/><Relationship Id="rId5" Type="http://schemas.openxmlformats.org/officeDocument/2006/relationships/tags" Target="../tags/tag645.xml"/><Relationship Id="rId15" Type="http://schemas.openxmlformats.org/officeDocument/2006/relationships/tags" Target="../tags/tag655.xml"/><Relationship Id="rId23" Type="http://schemas.openxmlformats.org/officeDocument/2006/relationships/tags" Target="../tags/tag663.xml"/><Relationship Id="rId28" Type="http://schemas.openxmlformats.org/officeDocument/2006/relationships/image" Target="../media/image14.png"/><Relationship Id="rId10" Type="http://schemas.openxmlformats.org/officeDocument/2006/relationships/tags" Target="../tags/tag650.xml"/><Relationship Id="rId19" Type="http://schemas.openxmlformats.org/officeDocument/2006/relationships/tags" Target="../tags/tag659.xml"/><Relationship Id="rId4" Type="http://schemas.openxmlformats.org/officeDocument/2006/relationships/tags" Target="../tags/tag644.xml"/><Relationship Id="rId9" Type="http://schemas.openxmlformats.org/officeDocument/2006/relationships/tags" Target="../tags/tag649.xml"/><Relationship Id="rId14" Type="http://schemas.openxmlformats.org/officeDocument/2006/relationships/tags" Target="../tags/tag654.xml"/><Relationship Id="rId22" Type="http://schemas.openxmlformats.org/officeDocument/2006/relationships/tags" Target="../tags/tag662.xml"/><Relationship Id="rId27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74.xml"/><Relationship Id="rId13" Type="http://schemas.openxmlformats.org/officeDocument/2006/relationships/tags" Target="../tags/tag679.xml"/><Relationship Id="rId18" Type="http://schemas.openxmlformats.org/officeDocument/2006/relationships/tags" Target="../tags/tag684.xml"/><Relationship Id="rId26" Type="http://schemas.openxmlformats.org/officeDocument/2006/relationships/tags" Target="../tags/tag692.xml"/><Relationship Id="rId3" Type="http://schemas.openxmlformats.org/officeDocument/2006/relationships/tags" Target="../tags/tag669.xml"/><Relationship Id="rId21" Type="http://schemas.openxmlformats.org/officeDocument/2006/relationships/tags" Target="../tags/tag687.xml"/><Relationship Id="rId7" Type="http://schemas.openxmlformats.org/officeDocument/2006/relationships/tags" Target="../tags/tag673.xml"/><Relationship Id="rId12" Type="http://schemas.openxmlformats.org/officeDocument/2006/relationships/tags" Target="../tags/tag678.xml"/><Relationship Id="rId17" Type="http://schemas.openxmlformats.org/officeDocument/2006/relationships/tags" Target="../tags/tag683.xml"/><Relationship Id="rId25" Type="http://schemas.openxmlformats.org/officeDocument/2006/relationships/tags" Target="../tags/tag691.xml"/><Relationship Id="rId2" Type="http://schemas.openxmlformats.org/officeDocument/2006/relationships/tags" Target="../tags/tag668.xml"/><Relationship Id="rId16" Type="http://schemas.openxmlformats.org/officeDocument/2006/relationships/tags" Target="../tags/tag682.xml"/><Relationship Id="rId20" Type="http://schemas.openxmlformats.org/officeDocument/2006/relationships/tags" Target="../tags/tag686.xml"/><Relationship Id="rId1" Type="http://schemas.openxmlformats.org/officeDocument/2006/relationships/tags" Target="../tags/tag667.xml"/><Relationship Id="rId6" Type="http://schemas.openxmlformats.org/officeDocument/2006/relationships/tags" Target="../tags/tag672.xml"/><Relationship Id="rId11" Type="http://schemas.openxmlformats.org/officeDocument/2006/relationships/tags" Target="../tags/tag677.xml"/><Relationship Id="rId24" Type="http://schemas.openxmlformats.org/officeDocument/2006/relationships/tags" Target="../tags/tag690.xml"/><Relationship Id="rId5" Type="http://schemas.openxmlformats.org/officeDocument/2006/relationships/tags" Target="../tags/tag671.xml"/><Relationship Id="rId15" Type="http://schemas.openxmlformats.org/officeDocument/2006/relationships/tags" Target="../tags/tag681.xml"/><Relationship Id="rId23" Type="http://schemas.openxmlformats.org/officeDocument/2006/relationships/tags" Target="../tags/tag689.xml"/><Relationship Id="rId28" Type="http://schemas.openxmlformats.org/officeDocument/2006/relationships/image" Target="../media/image14.png"/><Relationship Id="rId10" Type="http://schemas.openxmlformats.org/officeDocument/2006/relationships/tags" Target="../tags/tag676.xml"/><Relationship Id="rId19" Type="http://schemas.openxmlformats.org/officeDocument/2006/relationships/tags" Target="../tags/tag685.xml"/><Relationship Id="rId4" Type="http://schemas.openxmlformats.org/officeDocument/2006/relationships/tags" Target="../tags/tag670.xml"/><Relationship Id="rId9" Type="http://schemas.openxmlformats.org/officeDocument/2006/relationships/tags" Target="../tags/tag675.xml"/><Relationship Id="rId14" Type="http://schemas.openxmlformats.org/officeDocument/2006/relationships/tags" Target="../tags/tag680.xml"/><Relationship Id="rId22" Type="http://schemas.openxmlformats.org/officeDocument/2006/relationships/tags" Target="../tags/tag688.xml"/><Relationship Id="rId27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tags" Target="../tags/tag170.xml"/><Relationship Id="rId191" Type="http://schemas.openxmlformats.org/officeDocument/2006/relationships/tags" Target="../tags/tag191.xml"/><Relationship Id="rId205" Type="http://schemas.openxmlformats.org/officeDocument/2006/relationships/image" Target="../media/image4.png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28" Type="http://schemas.openxmlformats.org/officeDocument/2006/relationships/tags" Target="../tags/tag128.xml"/><Relationship Id="rId144" Type="http://schemas.openxmlformats.org/officeDocument/2006/relationships/tags" Target="../tags/tag144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165" Type="http://schemas.openxmlformats.org/officeDocument/2006/relationships/tags" Target="../tags/tag165.xml"/><Relationship Id="rId181" Type="http://schemas.openxmlformats.org/officeDocument/2006/relationships/tags" Target="../tags/tag181.xml"/><Relationship Id="rId186" Type="http://schemas.openxmlformats.org/officeDocument/2006/relationships/tags" Target="../tags/tag186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18" Type="http://schemas.openxmlformats.org/officeDocument/2006/relationships/tags" Target="../tags/tag118.xml"/><Relationship Id="rId134" Type="http://schemas.openxmlformats.org/officeDocument/2006/relationships/tags" Target="../tags/tag134.xml"/><Relationship Id="rId139" Type="http://schemas.openxmlformats.org/officeDocument/2006/relationships/tags" Target="../tags/tag13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55" Type="http://schemas.openxmlformats.org/officeDocument/2006/relationships/tags" Target="../tags/tag155.xml"/><Relationship Id="rId171" Type="http://schemas.openxmlformats.org/officeDocument/2006/relationships/tags" Target="../tags/tag171.xml"/><Relationship Id="rId176" Type="http://schemas.openxmlformats.org/officeDocument/2006/relationships/tags" Target="../tags/tag176.xml"/><Relationship Id="rId192" Type="http://schemas.openxmlformats.org/officeDocument/2006/relationships/tags" Target="../tags/tag192.xml"/><Relationship Id="rId197" Type="http://schemas.openxmlformats.org/officeDocument/2006/relationships/tags" Target="../tags/tag197.xml"/><Relationship Id="rId201" Type="http://schemas.openxmlformats.org/officeDocument/2006/relationships/tags" Target="../tags/tag201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24" Type="http://schemas.openxmlformats.org/officeDocument/2006/relationships/tags" Target="../tags/tag124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tags" Target="../tags/tag161.xml"/><Relationship Id="rId166" Type="http://schemas.openxmlformats.org/officeDocument/2006/relationships/tags" Target="../tags/tag166.xml"/><Relationship Id="rId182" Type="http://schemas.openxmlformats.org/officeDocument/2006/relationships/tags" Target="../tags/tag182.xml"/><Relationship Id="rId187" Type="http://schemas.openxmlformats.org/officeDocument/2006/relationships/tags" Target="../tags/tag18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77" Type="http://schemas.openxmlformats.org/officeDocument/2006/relationships/tags" Target="../tags/tag177.xml"/><Relationship Id="rId198" Type="http://schemas.openxmlformats.org/officeDocument/2006/relationships/tags" Target="../tags/tag198.xml"/><Relationship Id="rId172" Type="http://schemas.openxmlformats.org/officeDocument/2006/relationships/tags" Target="../tags/tag172.xml"/><Relationship Id="rId193" Type="http://schemas.openxmlformats.org/officeDocument/2006/relationships/tags" Target="../tags/tag193.xml"/><Relationship Id="rId202" Type="http://schemas.openxmlformats.org/officeDocument/2006/relationships/tags" Target="../tags/tag202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tags" Target="../tags/tag162.xml"/><Relationship Id="rId183" Type="http://schemas.openxmlformats.org/officeDocument/2006/relationships/tags" Target="../tags/tag183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73" Type="http://schemas.openxmlformats.org/officeDocument/2006/relationships/tags" Target="../tags/tag173.xml"/><Relationship Id="rId194" Type="http://schemas.openxmlformats.org/officeDocument/2006/relationships/tags" Target="../tags/tag194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184" Type="http://schemas.openxmlformats.org/officeDocument/2006/relationships/tags" Target="../tags/tag184.xml"/><Relationship Id="rId189" Type="http://schemas.openxmlformats.org/officeDocument/2006/relationships/tags" Target="../tags/tag189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tags" Target="../tags/tag174.xml"/><Relationship Id="rId179" Type="http://schemas.openxmlformats.org/officeDocument/2006/relationships/tags" Target="../tags/tag179.xml"/><Relationship Id="rId195" Type="http://schemas.openxmlformats.org/officeDocument/2006/relationships/tags" Target="../tags/tag195.xml"/><Relationship Id="rId190" Type="http://schemas.openxmlformats.org/officeDocument/2006/relationships/tags" Target="../tags/tag190.xml"/><Relationship Id="rId204" Type="http://schemas.openxmlformats.org/officeDocument/2006/relationships/slideLayout" Target="../slideLayouts/slideLayout2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tags" Target="../tags/tag164.xml"/><Relationship Id="rId169" Type="http://schemas.openxmlformats.org/officeDocument/2006/relationships/tags" Target="../tags/tag169.xml"/><Relationship Id="rId185" Type="http://schemas.openxmlformats.org/officeDocument/2006/relationships/tags" Target="../tags/tag18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80" Type="http://schemas.openxmlformats.org/officeDocument/2006/relationships/tags" Target="../tags/tag180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196" Type="http://schemas.openxmlformats.org/officeDocument/2006/relationships/tags" Target="../tags/tag196.xml"/><Relationship Id="rId200" Type="http://schemas.openxmlformats.org/officeDocument/2006/relationships/tags" Target="../tags/tag200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229.xml"/><Relationship Id="rId117" Type="http://schemas.openxmlformats.org/officeDocument/2006/relationships/tags" Target="../tags/tag320.xml"/><Relationship Id="rId21" Type="http://schemas.openxmlformats.org/officeDocument/2006/relationships/tags" Target="../tags/tag224.xml"/><Relationship Id="rId42" Type="http://schemas.openxmlformats.org/officeDocument/2006/relationships/tags" Target="../tags/tag245.xml"/><Relationship Id="rId47" Type="http://schemas.openxmlformats.org/officeDocument/2006/relationships/tags" Target="../tags/tag250.xml"/><Relationship Id="rId63" Type="http://schemas.openxmlformats.org/officeDocument/2006/relationships/tags" Target="../tags/tag266.xml"/><Relationship Id="rId68" Type="http://schemas.openxmlformats.org/officeDocument/2006/relationships/tags" Target="../tags/tag271.xml"/><Relationship Id="rId84" Type="http://schemas.openxmlformats.org/officeDocument/2006/relationships/tags" Target="../tags/tag287.xml"/><Relationship Id="rId89" Type="http://schemas.openxmlformats.org/officeDocument/2006/relationships/tags" Target="../tags/tag292.xml"/><Relationship Id="rId112" Type="http://schemas.openxmlformats.org/officeDocument/2006/relationships/tags" Target="../tags/tag315.xml"/><Relationship Id="rId133" Type="http://schemas.openxmlformats.org/officeDocument/2006/relationships/tags" Target="../tags/tag336.xml"/><Relationship Id="rId138" Type="http://schemas.openxmlformats.org/officeDocument/2006/relationships/tags" Target="../tags/tag341.xml"/><Relationship Id="rId16" Type="http://schemas.openxmlformats.org/officeDocument/2006/relationships/tags" Target="../tags/tag219.xml"/><Relationship Id="rId107" Type="http://schemas.openxmlformats.org/officeDocument/2006/relationships/tags" Target="../tags/tag310.xml"/><Relationship Id="rId11" Type="http://schemas.openxmlformats.org/officeDocument/2006/relationships/tags" Target="../tags/tag214.xml"/><Relationship Id="rId32" Type="http://schemas.openxmlformats.org/officeDocument/2006/relationships/tags" Target="../tags/tag235.xml"/><Relationship Id="rId37" Type="http://schemas.openxmlformats.org/officeDocument/2006/relationships/tags" Target="../tags/tag240.xml"/><Relationship Id="rId53" Type="http://schemas.openxmlformats.org/officeDocument/2006/relationships/tags" Target="../tags/tag256.xml"/><Relationship Id="rId58" Type="http://schemas.openxmlformats.org/officeDocument/2006/relationships/tags" Target="../tags/tag261.xml"/><Relationship Id="rId74" Type="http://schemas.openxmlformats.org/officeDocument/2006/relationships/tags" Target="../tags/tag277.xml"/><Relationship Id="rId79" Type="http://schemas.openxmlformats.org/officeDocument/2006/relationships/tags" Target="../tags/tag282.xml"/><Relationship Id="rId102" Type="http://schemas.openxmlformats.org/officeDocument/2006/relationships/tags" Target="../tags/tag305.xml"/><Relationship Id="rId123" Type="http://schemas.openxmlformats.org/officeDocument/2006/relationships/tags" Target="../tags/tag326.xml"/><Relationship Id="rId128" Type="http://schemas.openxmlformats.org/officeDocument/2006/relationships/tags" Target="../tags/tag331.xml"/><Relationship Id="rId144" Type="http://schemas.openxmlformats.org/officeDocument/2006/relationships/tags" Target="../tags/tag347.xml"/><Relationship Id="rId149" Type="http://schemas.openxmlformats.org/officeDocument/2006/relationships/tags" Target="../tags/tag352.xml"/><Relationship Id="rId5" Type="http://schemas.openxmlformats.org/officeDocument/2006/relationships/tags" Target="../tags/tag208.xml"/><Relationship Id="rId90" Type="http://schemas.openxmlformats.org/officeDocument/2006/relationships/tags" Target="../tags/tag293.xml"/><Relationship Id="rId95" Type="http://schemas.openxmlformats.org/officeDocument/2006/relationships/tags" Target="../tags/tag298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43" Type="http://schemas.openxmlformats.org/officeDocument/2006/relationships/tags" Target="../tags/tag246.xml"/><Relationship Id="rId48" Type="http://schemas.openxmlformats.org/officeDocument/2006/relationships/tags" Target="../tags/tag251.xml"/><Relationship Id="rId64" Type="http://schemas.openxmlformats.org/officeDocument/2006/relationships/tags" Target="../tags/tag267.xml"/><Relationship Id="rId69" Type="http://schemas.openxmlformats.org/officeDocument/2006/relationships/tags" Target="../tags/tag272.xml"/><Relationship Id="rId113" Type="http://schemas.openxmlformats.org/officeDocument/2006/relationships/tags" Target="../tags/tag316.xml"/><Relationship Id="rId118" Type="http://schemas.openxmlformats.org/officeDocument/2006/relationships/tags" Target="../tags/tag321.xml"/><Relationship Id="rId134" Type="http://schemas.openxmlformats.org/officeDocument/2006/relationships/tags" Target="../tags/tag337.xml"/><Relationship Id="rId139" Type="http://schemas.openxmlformats.org/officeDocument/2006/relationships/tags" Target="../tags/tag342.xml"/><Relationship Id="rId80" Type="http://schemas.openxmlformats.org/officeDocument/2006/relationships/tags" Target="../tags/tag283.xml"/><Relationship Id="rId85" Type="http://schemas.openxmlformats.org/officeDocument/2006/relationships/tags" Target="../tags/tag288.xml"/><Relationship Id="rId150" Type="http://schemas.openxmlformats.org/officeDocument/2006/relationships/tags" Target="../tags/tag353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33" Type="http://schemas.openxmlformats.org/officeDocument/2006/relationships/tags" Target="../tags/tag236.xml"/><Relationship Id="rId38" Type="http://schemas.openxmlformats.org/officeDocument/2006/relationships/tags" Target="../tags/tag241.xml"/><Relationship Id="rId46" Type="http://schemas.openxmlformats.org/officeDocument/2006/relationships/tags" Target="../tags/tag249.xml"/><Relationship Id="rId59" Type="http://schemas.openxmlformats.org/officeDocument/2006/relationships/tags" Target="../tags/tag262.xml"/><Relationship Id="rId67" Type="http://schemas.openxmlformats.org/officeDocument/2006/relationships/tags" Target="../tags/tag270.xml"/><Relationship Id="rId103" Type="http://schemas.openxmlformats.org/officeDocument/2006/relationships/tags" Target="../tags/tag306.xml"/><Relationship Id="rId108" Type="http://schemas.openxmlformats.org/officeDocument/2006/relationships/tags" Target="../tags/tag311.xml"/><Relationship Id="rId116" Type="http://schemas.openxmlformats.org/officeDocument/2006/relationships/tags" Target="../tags/tag319.xml"/><Relationship Id="rId124" Type="http://schemas.openxmlformats.org/officeDocument/2006/relationships/tags" Target="../tags/tag327.xml"/><Relationship Id="rId129" Type="http://schemas.openxmlformats.org/officeDocument/2006/relationships/tags" Target="../tags/tag332.xml"/><Relationship Id="rId137" Type="http://schemas.openxmlformats.org/officeDocument/2006/relationships/tags" Target="../tags/tag340.xml"/><Relationship Id="rId20" Type="http://schemas.openxmlformats.org/officeDocument/2006/relationships/tags" Target="../tags/tag223.xml"/><Relationship Id="rId41" Type="http://schemas.openxmlformats.org/officeDocument/2006/relationships/tags" Target="../tags/tag244.xml"/><Relationship Id="rId54" Type="http://schemas.openxmlformats.org/officeDocument/2006/relationships/tags" Target="../tags/tag257.xml"/><Relationship Id="rId62" Type="http://schemas.openxmlformats.org/officeDocument/2006/relationships/tags" Target="../tags/tag265.xml"/><Relationship Id="rId70" Type="http://schemas.openxmlformats.org/officeDocument/2006/relationships/tags" Target="../tags/tag273.xml"/><Relationship Id="rId75" Type="http://schemas.openxmlformats.org/officeDocument/2006/relationships/tags" Target="../tags/tag278.xml"/><Relationship Id="rId83" Type="http://schemas.openxmlformats.org/officeDocument/2006/relationships/tags" Target="../tags/tag286.xml"/><Relationship Id="rId88" Type="http://schemas.openxmlformats.org/officeDocument/2006/relationships/tags" Target="../tags/tag291.xml"/><Relationship Id="rId91" Type="http://schemas.openxmlformats.org/officeDocument/2006/relationships/tags" Target="../tags/tag294.xml"/><Relationship Id="rId96" Type="http://schemas.openxmlformats.org/officeDocument/2006/relationships/tags" Target="../tags/tag299.xml"/><Relationship Id="rId111" Type="http://schemas.openxmlformats.org/officeDocument/2006/relationships/tags" Target="../tags/tag314.xml"/><Relationship Id="rId132" Type="http://schemas.openxmlformats.org/officeDocument/2006/relationships/tags" Target="../tags/tag335.xml"/><Relationship Id="rId140" Type="http://schemas.openxmlformats.org/officeDocument/2006/relationships/tags" Target="../tags/tag343.xml"/><Relationship Id="rId145" Type="http://schemas.openxmlformats.org/officeDocument/2006/relationships/tags" Target="../tags/tag348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tags" Target="../tags/tag231.xml"/><Relationship Id="rId36" Type="http://schemas.openxmlformats.org/officeDocument/2006/relationships/tags" Target="../tags/tag239.xml"/><Relationship Id="rId49" Type="http://schemas.openxmlformats.org/officeDocument/2006/relationships/tags" Target="../tags/tag252.xml"/><Relationship Id="rId57" Type="http://schemas.openxmlformats.org/officeDocument/2006/relationships/tags" Target="../tags/tag260.xml"/><Relationship Id="rId106" Type="http://schemas.openxmlformats.org/officeDocument/2006/relationships/tags" Target="../tags/tag309.xml"/><Relationship Id="rId114" Type="http://schemas.openxmlformats.org/officeDocument/2006/relationships/tags" Target="../tags/tag317.xml"/><Relationship Id="rId119" Type="http://schemas.openxmlformats.org/officeDocument/2006/relationships/tags" Target="../tags/tag322.xml"/><Relationship Id="rId127" Type="http://schemas.openxmlformats.org/officeDocument/2006/relationships/tags" Target="../tags/tag330.xml"/><Relationship Id="rId10" Type="http://schemas.openxmlformats.org/officeDocument/2006/relationships/tags" Target="../tags/tag213.xml"/><Relationship Id="rId31" Type="http://schemas.openxmlformats.org/officeDocument/2006/relationships/tags" Target="../tags/tag234.xml"/><Relationship Id="rId44" Type="http://schemas.openxmlformats.org/officeDocument/2006/relationships/tags" Target="../tags/tag247.xml"/><Relationship Id="rId52" Type="http://schemas.openxmlformats.org/officeDocument/2006/relationships/tags" Target="../tags/tag255.xml"/><Relationship Id="rId60" Type="http://schemas.openxmlformats.org/officeDocument/2006/relationships/tags" Target="../tags/tag263.xml"/><Relationship Id="rId65" Type="http://schemas.openxmlformats.org/officeDocument/2006/relationships/tags" Target="../tags/tag268.xml"/><Relationship Id="rId73" Type="http://schemas.openxmlformats.org/officeDocument/2006/relationships/tags" Target="../tags/tag276.xml"/><Relationship Id="rId78" Type="http://schemas.openxmlformats.org/officeDocument/2006/relationships/tags" Target="../tags/tag281.xml"/><Relationship Id="rId81" Type="http://schemas.openxmlformats.org/officeDocument/2006/relationships/tags" Target="../tags/tag284.xml"/><Relationship Id="rId86" Type="http://schemas.openxmlformats.org/officeDocument/2006/relationships/tags" Target="../tags/tag289.xml"/><Relationship Id="rId94" Type="http://schemas.openxmlformats.org/officeDocument/2006/relationships/tags" Target="../tags/tag297.xml"/><Relationship Id="rId99" Type="http://schemas.openxmlformats.org/officeDocument/2006/relationships/tags" Target="../tags/tag302.xml"/><Relationship Id="rId101" Type="http://schemas.openxmlformats.org/officeDocument/2006/relationships/tags" Target="../tags/tag304.xml"/><Relationship Id="rId122" Type="http://schemas.openxmlformats.org/officeDocument/2006/relationships/tags" Target="../tags/tag325.xml"/><Relationship Id="rId130" Type="http://schemas.openxmlformats.org/officeDocument/2006/relationships/tags" Target="../tags/tag333.xml"/><Relationship Id="rId135" Type="http://schemas.openxmlformats.org/officeDocument/2006/relationships/tags" Target="../tags/tag338.xml"/><Relationship Id="rId143" Type="http://schemas.openxmlformats.org/officeDocument/2006/relationships/tags" Target="../tags/tag346.xml"/><Relationship Id="rId148" Type="http://schemas.openxmlformats.org/officeDocument/2006/relationships/tags" Target="../tags/tag351.xml"/><Relationship Id="rId151" Type="http://schemas.openxmlformats.org/officeDocument/2006/relationships/slideLayout" Target="../slideLayouts/slideLayout2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39" Type="http://schemas.openxmlformats.org/officeDocument/2006/relationships/tags" Target="../tags/tag242.xml"/><Relationship Id="rId109" Type="http://schemas.openxmlformats.org/officeDocument/2006/relationships/tags" Target="../tags/tag312.xml"/><Relationship Id="rId34" Type="http://schemas.openxmlformats.org/officeDocument/2006/relationships/tags" Target="../tags/tag237.xml"/><Relationship Id="rId50" Type="http://schemas.openxmlformats.org/officeDocument/2006/relationships/tags" Target="../tags/tag253.xml"/><Relationship Id="rId55" Type="http://schemas.openxmlformats.org/officeDocument/2006/relationships/tags" Target="../tags/tag258.xml"/><Relationship Id="rId76" Type="http://schemas.openxmlformats.org/officeDocument/2006/relationships/tags" Target="../tags/tag279.xml"/><Relationship Id="rId97" Type="http://schemas.openxmlformats.org/officeDocument/2006/relationships/tags" Target="../tags/tag300.xml"/><Relationship Id="rId104" Type="http://schemas.openxmlformats.org/officeDocument/2006/relationships/tags" Target="../tags/tag307.xml"/><Relationship Id="rId120" Type="http://schemas.openxmlformats.org/officeDocument/2006/relationships/tags" Target="../tags/tag323.xml"/><Relationship Id="rId125" Type="http://schemas.openxmlformats.org/officeDocument/2006/relationships/tags" Target="../tags/tag328.xml"/><Relationship Id="rId141" Type="http://schemas.openxmlformats.org/officeDocument/2006/relationships/tags" Target="../tags/tag344.xml"/><Relationship Id="rId146" Type="http://schemas.openxmlformats.org/officeDocument/2006/relationships/tags" Target="../tags/tag349.xml"/><Relationship Id="rId7" Type="http://schemas.openxmlformats.org/officeDocument/2006/relationships/tags" Target="../tags/tag210.xml"/><Relationship Id="rId71" Type="http://schemas.openxmlformats.org/officeDocument/2006/relationships/tags" Target="../tags/tag274.xml"/><Relationship Id="rId92" Type="http://schemas.openxmlformats.org/officeDocument/2006/relationships/tags" Target="../tags/tag295.xml"/><Relationship Id="rId2" Type="http://schemas.openxmlformats.org/officeDocument/2006/relationships/tags" Target="../tags/tag205.xml"/><Relationship Id="rId29" Type="http://schemas.openxmlformats.org/officeDocument/2006/relationships/tags" Target="../tags/tag232.xml"/><Relationship Id="rId24" Type="http://schemas.openxmlformats.org/officeDocument/2006/relationships/tags" Target="../tags/tag227.xml"/><Relationship Id="rId40" Type="http://schemas.openxmlformats.org/officeDocument/2006/relationships/tags" Target="../tags/tag243.xml"/><Relationship Id="rId45" Type="http://schemas.openxmlformats.org/officeDocument/2006/relationships/tags" Target="../tags/tag248.xml"/><Relationship Id="rId66" Type="http://schemas.openxmlformats.org/officeDocument/2006/relationships/tags" Target="../tags/tag269.xml"/><Relationship Id="rId87" Type="http://schemas.openxmlformats.org/officeDocument/2006/relationships/tags" Target="../tags/tag290.xml"/><Relationship Id="rId110" Type="http://schemas.openxmlformats.org/officeDocument/2006/relationships/tags" Target="../tags/tag313.xml"/><Relationship Id="rId115" Type="http://schemas.openxmlformats.org/officeDocument/2006/relationships/tags" Target="../tags/tag318.xml"/><Relationship Id="rId131" Type="http://schemas.openxmlformats.org/officeDocument/2006/relationships/tags" Target="../tags/tag334.xml"/><Relationship Id="rId136" Type="http://schemas.openxmlformats.org/officeDocument/2006/relationships/tags" Target="../tags/tag339.xml"/><Relationship Id="rId61" Type="http://schemas.openxmlformats.org/officeDocument/2006/relationships/tags" Target="../tags/tag264.xml"/><Relationship Id="rId82" Type="http://schemas.openxmlformats.org/officeDocument/2006/relationships/tags" Target="../tags/tag285.xml"/><Relationship Id="rId152" Type="http://schemas.openxmlformats.org/officeDocument/2006/relationships/notesSlide" Target="../notesSlides/notesSlide2.xml"/><Relationship Id="rId19" Type="http://schemas.openxmlformats.org/officeDocument/2006/relationships/tags" Target="../tags/tag222.xml"/><Relationship Id="rId14" Type="http://schemas.openxmlformats.org/officeDocument/2006/relationships/tags" Target="../tags/tag217.xml"/><Relationship Id="rId30" Type="http://schemas.openxmlformats.org/officeDocument/2006/relationships/tags" Target="../tags/tag233.xml"/><Relationship Id="rId35" Type="http://schemas.openxmlformats.org/officeDocument/2006/relationships/tags" Target="../tags/tag238.xml"/><Relationship Id="rId56" Type="http://schemas.openxmlformats.org/officeDocument/2006/relationships/tags" Target="../tags/tag259.xml"/><Relationship Id="rId77" Type="http://schemas.openxmlformats.org/officeDocument/2006/relationships/tags" Target="../tags/tag280.xml"/><Relationship Id="rId100" Type="http://schemas.openxmlformats.org/officeDocument/2006/relationships/tags" Target="../tags/tag303.xml"/><Relationship Id="rId105" Type="http://schemas.openxmlformats.org/officeDocument/2006/relationships/tags" Target="../tags/tag308.xml"/><Relationship Id="rId126" Type="http://schemas.openxmlformats.org/officeDocument/2006/relationships/tags" Target="../tags/tag329.xml"/><Relationship Id="rId147" Type="http://schemas.openxmlformats.org/officeDocument/2006/relationships/tags" Target="../tags/tag350.xml"/><Relationship Id="rId8" Type="http://schemas.openxmlformats.org/officeDocument/2006/relationships/tags" Target="../tags/tag211.xml"/><Relationship Id="rId51" Type="http://schemas.openxmlformats.org/officeDocument/2006/relationships/tags" Target="../tags/tag254.xml"/><Relationship Id="rId72" Type="http://schemas.openxmlformats.org/officeDocument/2006/relationships/tags" Target="../tags/tag275.xml"/><Relationship Id="rId93" Type="http://schemas.openxmlformats.org/officeDocument/2006/relationships/tags" Target="../tags/tag296.xml"/><Relationship Id="rId98" Type="http://schemas.openxmlformats.org/officeDocument/2006/relationships/tags" Target="../tags/tag301.xml"/><Relationship Id="rId121" Type="http://schemas.openxmlformats.org/officeDocument/2006/relationships/tags" Target="../tags/tag324.xml"/><Relationship Id="rId142" Type="http://schemas.openxmlformats.org/officeDocument/2006/relationships/tags" Target="../tags/tag345.xml"/><Relationship Id="rId3" Type="http://schemas.openxmlformats.org/officeDocument/2006/relationships/tags" Target="../tags/tag206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379.xml"/><Relationship Id="rId117" Type="http://schemas.openxmlformats.org/officeDocument/2006/relationships/tags" Target="../tags/tag470.xml"/><Relationship Id="rId21" Type="http://schemas.openxmlformats.org/officeDocument/2006/relationships/tags" Target="../tags/tag374.xml"/><Relationship Id="rId42" Type="http://schemas.openxmlformats.org/officeDocument/2006/relationships/tags" Target="../tags/tag395.xml"/><Relationship Id="rId47" Type="http://schemas.openxmlformats.org/officeDocument/2006/relationships/tags" Target="../tags/tag400.xml"/><Relationship Id="rId63" Type="http://schemas.openxmlformats.org/officeDocument/2006/relationships/tags" Target="../tags/tag416.xml"/><Relationship Id="rId68" Type="http://schemas.openxmlformats.org/officeDocument/2006/relationships/tags" Target="../tags/tag421.xml"/><Relationship Id="rId84" Type="http://schemas.openxmlformats.org/officeDocument/2006/relationships/tags" Target="../tags/tag437.xml"/><Relationship Id="rId89" Type="http://schemas.openxmlformats.org/officeDocument/2006/relationships/tags" Target="../tags/tag442.xml"/><Relationship Id="rId112" Type="http://schemas.openxmlformats.org/officeDocument/2006/relationships/tags" Target="../tags/tag465.xml"/><Relationship Id="rId133" Type="http://schemas.openxmlformats.org/officeDocument/2006/relationships/tags" Target="../tags/tag486.xml"/><Relationship Id="rId138" Type="http://schemas.openxmlformats.org/officeDocument/2006/relationships/tags" Target="../tags/tag491.xml"/><Relationship Id="rId154" Type="http://schemas.openxmlformats.org/officeDocument/2006/relationships/tags" Target="../tags/tag507.xml"/><Relationship Id="rId159" Type="http://schemas.openxmlformats.org/officeDocument/2006/relationships/tags" Target="../tags/tag512.xml"/><Relationship Id="rId175" Type="http://schemas.openxmlformats.org/officeDocument/2006/relationships/tags" Target="../tags/tag528.xml"/><Relationship Id="rId170" Type="http://schemas.openxmlformats.org/officeDocument/2006/relationships/tags" Target="../tags/tag523.xml"/><Relationship Id="rId16" Type="http://schemas.openxmlformats.org/officeDocument/2006/relationships/tags" Target="../tags/tag369.xml"/><Relationship Id="rId107" Type="http://schemas.openxmlformats.org/officeDocument/2006/relationships/tags" Target="../tags/tag460.xml"/><Relationship Id="rId11" Type="http://schemas.openxmlformats.org/officeDocument/2006/relationships/tags" Target="../tags/tag364.xml"/><Relationship Id="rId32" Type="http://schemas.openxmlformats.org/officeDocument/2006/relationships/tags" Target="../tags/tag385.xml"/><Relationship Id="rId37" Type="http://schemas.openxmlformats.org/officeDocument/2006/relationships/tags" Target="../tags/tag390.xml"/><Relationship Id="rId53" Type="http://schemas.openxmlformats.org/officeDocument/2006/relationships/tags" Target="../tags/tag406.xml"/><Relationship Id="rId58" Type="http://schemas.openxmlformats.org/officeDocument/2006/relationships/tags" Target="../tags/tag411.xml"/><Relationship Id="rId74" Type="http://schemas.openxmlformats.org/officeDocument/2006/relationships/tags" Target="../tags/tag427.xml"/><Relationship Id="rId79" Type="http://schemas.openxmlformats.org/officeDocument/2006/relationships/tags" Target="../tags/tag432.xml"/><Relationship Id="rId102" Type="http://schemas.openxmlformats.org/officeDocument/2006/relationships/tags" Target="../tags/tag455.xml"/><Relationship Id="rId123" Type="http://schemas.openxmlformats.org/officeDocument/2006/relationships/tags" Target="../tags/tag476.xml"/><Relationship Id="rId128" Type="http://schemas.openxmlformats.org/officeDocument/2006/relationships/tags" Target="../tags/tag481.xml"/><Relationship Id="rId144" Type="http://schemas.openxmlformats.org/officeDocument/2006/relationships/tags" Target="../tags/tag497.xml"/><Relationship Id="rId149" Type="http://schemas.openxmlformats.org/officeDocument/2006/relationships/tags" Target="../tags/tag502.xml"/><Relationship Id="rId5" Type="http://schemas.openxmlformats.org/officeDocument/2006/relationships/tags" Target="../tags/tag358.xml"/><Relationship Id="rId90" Type="http://schemas.openxmlformats.org/officeDocument/2006/relationships/tags" Target="../tags/tag443.xml"/><Relationship Id="rId95" Type="http://schemas.openxmlformats.org/officeDocument/2006/relationships/tags" Target="../tags/tag448.xml"/><Relationship Id="rId160" Type="http://schemas.openxmlformats.org/officeDocument/2006/relationships/tags" Target="../tags/tag513.xml"/><Relationship Id="rId165" Type="http://schemas.openxmlformats.org/officeDocument/2006/relationships/tags" Target="../tags/tag518.xml"/><Relationship Id="rId181" Type="http://schemas.openxmlformats.org/officeDocument/2006/relationships/tags" Target="../tags/tag534.xml"/><Relationship Id="rId186" Type="http://schemas.openxmlformats.org/officeDocument/2006/relationships/notesSlide" Target="../notesSlides/notesSlide3.xml"/><Relationship Id="rId22" Type="http://schemas.openxmlformats.org/officeDocument/2006/relationships/tags" Target="../tags/tag375.xml"/><Relationship Id="rId27" Type="http://schemas.openxmlformats.org/officeDocument/2006/relationships/tags" Target="../tags/tag380.xml"/><Relationship Id="rId43" Type="http://schemas.openxmlformats.org/officeDocument/2006/relationships/tags" Target="../tags/tag396.xml"/><Relationship Id="rId48" Type="http://schemas.openxmlformats.org/officeDocument/2006/relationships/tags" Target="../tags/tag401.xml"/><Relationship Id="rId64" Type="http://schemas.openxmlformats.org/officeDocument/2006/relationships/tags" Target="../tags/tag417.xml"/><Relationship Id="rId69" Type="http://schemas.openxmlformats.org/officeDocument/2006/relationships/tags" Target="../tags/tag422.xml"/><Relationship Id="rId113" Type="http://schemas.openxmlformats.org/officeDocument/2006/relationships/tags" Target="../tags/tag466.xml"/><Relationship Id="rId118" Type="http://schemas.openxmlformats.org/officeDocument/2006/relationships/tags" Target="../tags/tag471.xml"/><Relationship Id="rId134" Type="http://schemas.openxmlformats.org/officeDocument/2006/relationships/tags" Target="../tags/tag487.xml"/><Relationship Id="rId139" Type="http://schemas.openxmlformats.org/officeDocument/2006/relationships/tags" Target="../tags/tag492.xml"/><Relationship Id="rId80" Type="http://schemas.openxmlformats.org/officeDocument/2006/relationships/tags" Target="../tags/tag433.xml"/><Relationship Id="rId85" Type="http://schemas.openxmlformats.org/officeDocument/2006/relationships/tags" Target="../tags/tag438.xml"/><Relationship Id="rId150" Type="http://schemas.openxmlformats.org/officeDocument/2006/relationships/tags" Target="../tags/tag503.xml"/><Relationship Id="rId155" Type="http://schemas.openxmlformats.org/officeDocument/2006/relationships/tags" Target="../tags/tag508.xml"/><Relationship Id="rId171" Type="http://schemas.openxmlformats.org/officeDocument/2006/relationships/tags" Target="../tags/tag524.xml"/><Relationship Id="rId176" Type="http://schemas.openxmlformats.org/officeDocument/2006/relationships/tags" Target="../tags/tag529.xml"/><Relationship Id="rId12" Type="http://schemas.openxmlformats.org/officeDocument/2006/relationships/tags" Target="../tags/tag365.xml"/><Relationship Id="rId17" Type="http://schemas.openxmlformats.org/officeDocument/2006/relationships/tags" Target="../tags/tag370.xml"/><Relationship Id="rId33" Type="http://schemas.openxmlformats.org/officeDocument/2006/relationships/tags" Target="../tags/tag386.xml"/><Relationship Id="rId38" Type="http://schemas.openxmlformats.org/officeDocument/2006/relationships/tags" Target="../tags/tag391.xml"/><Relationship Id="rId59" Type="http://schemas.openxmlformats.org/officeDocument/2006/relationships/tags" Target="../tags/tag412.xml"/><Relationship Id="rId103" Type="http://schemas.openxmlformats.org/officeDocument/2006/relationships/tags" Target="../tags/tag456.xml"/><Relationship Id="rId108" Type="http://schemas.openxmlformats.org/officeDocument/2006/relationships/tags" Target="../tags/tag461.xml"/><Relationship Id="rId124" Type="http://schemas.openxmlformats.org/officeDocument/2006/relationships/tags" Target="../tags/tag477.xml"/><Relationship Id="rId129" Type="http://schemas.openxmlformats.org/officeDocument/2006/relationships/tags" Target="../tags/tag482.xml"/><Relationship Id="rId54" Type="http://schemas.openxmlformats.org/officeDocument/2006/relationships/tags" Target="../tags/tag407.xml"/><Relationship Id="rId70" Type="http://schemas.openxmlformats.org/officeDocument/2006/relationships/tags" Target="../tags/tag423.xml"/><Relationship Id="rId75" Type="http://schemas.openxmlformats.org/officeDocument/2006/relationships/tags" Target="../tags/tag428.xml"/><Relationship Id="rId91" Type="http://schemas.openxmlformats.org/officeDocument/2006/relationships/tags" Target="../tags/tag444.xml"/><Relationship Id="rId96" Type="http://schemas.openxmlformats.org/officeDocument/2006/relationships/tags" Target="../tags/tag449.xml"/><Relationship Id="rId140" Type="http://schemas.openxmlformats.org/officeDocument/2006/relationships/tags" Target="../tags/tag493.xml"/><Relationship Id="rId145" Type="http://schemas.openxmlformats.org/officeDocument/2006/relationships/tags" Target="../tags/tag498.xml"/><Relationship Id="rId161" Type="http://schemas.openxmlformats.org/officeDocument/2006/relationships/tags" Target="../tags/tag514.xml"/><Relationship Id="rId166" Type="http://schemas.openxmlformats.org/officeDocument/2006/relationships/tags" Target="../tags/tag519.xml"/><Relationship Id="rId182" Type="http://schemas.openxmlformats.org/officeDocument/2006/relationships/tags" Target="../tags/tag535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23" Type="http://schemas.openxmlformats.org/officeDocument/2006/relationships/tags" Target="../tags/tag376.xml"/><Relationship Id="rId28" Type="http://schemas.openxmlformats.org/officeDocument/2006/relationships/tags" Target="../tags/tag381.xml"/><Relationship Id="rId49" Type="http://schemas.openxmlformats.org/officeDocument/2006/relationships/tags" Target="../tags/tag402.xml"/><Relationship Id="rId114" Type="http://schemas.openxmlformats.org/officeDocument/2006/relationships/tags" Target="../tags/tag467.xml"/><Relationship Id="rId119" Type="http://schemas.openxmlformats.org/officeDocument/2006/relationships/tags" Target="../tags/tag472.xml"/><Relationship Id="rId44" Type="http://schemas.openxmlformats.org/officeDocument/2006/relationships/tags" Target="../tags/tag397.xml"/><Relationship Id="rId60" Type="http://schemas.openxmlformats.org/officeDocument/2006/relationships/tags" Target="../tags/tag413.xml"/><Relationship Id="rId65" Type="http://schemas.openxmlformats.org/officeDocument/2006/relationships/tags" Target="../tags/tag418.xml"/><Relationship Id="rId81" Type="http://schemas.openxmlformats.org/officeDocument/2006/relationships/tags" Target="../tags/tag434.xml"/><Relationship Id="rId86" Type="http://schemas.openxmlformats.org/officeDocument/2006/relationships/tags" Target="../tags/tag439.xml"/><Relationship Id="rId130" Type="http://schemas.openxmlformats.org/officeDocument/2006/relationships/tags" Target="../tags/tag483.xml"/><Relationship Id="rId135" Type="http://schemas.openxmlformats.org/officeDocument/2006/relationships/tags" Target="../tags/tag488.xml"/><Relationship Id="rId151" Type="http://schemas.openxmlformats.org/officeDocument/2006/relationships/tags" Target="../tags/tag504.xml"/><Relationship Id="rId156" Type="http://schemas.openxmlformats.org/officeDocument/2006/relationships/tags" Target="../tags/tag509.xml"/><Relationship Id="rId177" Type="http://schemas.openxmlformats.org/officeDocument/2006/relationships/tags" Target="../tags/tag530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72" Type="http://schemas.openxmlformats.org/officeDocument/2006/relationships/tags" Target="../tags/tag525.xml"/><Relationship Id="rId180" Type="http://schemas.openxmlformats.org/officeDocument/2006/relationships/tags" Target="../tags/tag533.xml"/><Relationship Id="rId13" Type="http://schemas.openxmlformats.org/officeDocument/2006/relationships/tags" Target="../tags/tag366.xml"/><Relationship Id="rId18" Type="http://schemas.openxmlformats.org/officeDocument/2006/relationships/tags" Target="../tags/tag371.xml"/><Relationship Id="rId39" Type="http://schemas.openxmlformats.org/officeDocument/2006/relationships/tags" Target="../tags/tag392.xml"/><Relationship Id="rId109" Type="http://schemas.openxmlformats.org/officeDocument/2006/relationships/tags" Target="../tags/tag462.xml"/><Relationship Id="rId34" Type="http://schemas.openxmlformats.org/officeDocument/2006/relationships/tags" Target="../tags/tag387.xml"/><Relationship Id="rId50" Type="http://schemas.openxmlformats.org/officeDocument/2006/relationships/tags" Target="../tags/tag403.xml"/><Relationship Id="rId55" Type="http://schemas.openxmlformats.org/officeDocument/2006/relationships/tags" Target="../tags/tag408.xml"/><Relationship Id="rId76" Type="http://schemas.openxmlformats.org/officeDocument/2006/relationships/tags" Target="../tags/tag429.xml"/><Relationship Id="rId97" Type="http://schemas.openxmlformats.org/officeDocument/2006/relationships/tags" Target="../tags/tag450.xml"/><Relationship Id="rId104" Type="http://schemas.openxmlformats.org/officeDocument/2006/relationships/tags" Target="../tags/tag457.xml"/><Relationship Id="rId120" Type="http://schemas.openxmlformats.org/officeDocument/2006/relationships/tags" Target="../tags/tag473.xml"/><Relationship Id="rId125" Type="http://schemas.openxmlformats.org/officeDocument/2006/relationships/tags" Target="../tags/tag478.xml"/><Relationship Id="rId141" Type="http://schemas.openxmlformats.org/officeDocument/2006/relationships/tags" Target="../tags/tag494.xml"/><Relationship Id="rId146" Type="http://schemas.openxmlformats.org/officeDocument/2006/relationships/tags" Target="../tags/tag499.xml"/><Relationship Id="rId167" Type="http://schemas.openxmlformats.org/officeDocument/2006/relationships/tags" Target="../tags/tag520.xml"/><Relationship Id="rId7" Type="http://schemas.openxmlformats.org/officeDocument/2006/relationships/tags" Target="../tags/tag360.xml"/><Relationship Id="rId71" Type="http://schemas.openxmlformats.org/officeDocument/2006/relationships/tags" Target="../tags/tag424.xml"/><Relationship Id="rId92" Type="http://schemas.openxmlformats.org/officeDocument/2006/relationships/tags" Target="../tags/tag445.xml"/><Relationship Id="rId162" Type="http://schemas.openxmlformats.org/officeDocument/2006/relationships/tags" Target="../tags/tag515.xml"/><Relationship Id="rId183" Type="http://schemas.openxmlformats.org/officeDocument/2006/relationships/tags" Target="../tags/tag536.xml"/><Relationship Id="rId2" Type="http://schemas.openxmlformats.org/officeDocument/2006/relationships/tags" Target="../tags/tag355.xml"/><Relationship Id="rId29" Type="http://schemas.openxmlformats.org/officeDocument/2006/relationships/tags" Target="../tags/tag382.xml"/><Relationship Id="rId24" Type="http://schemas.openxmlformats.org/officeDocument/2006/relationships/tags" Target="../tags/tag377.xml"/><Relationship Id="rId40" Type="http://schemas.openxmlformats.org/officeDocument/2006/relationships/tags" Target="../tags/tag393.xml"/><Relationship Id="rId45" Type="http://schemas.openxmlformats.org/officeDocument/2006/relationships/tags" Target="../tags/tag398.xml"/><Relationship Id="rId66" Type="http://schemas.openxmlformats.org/officeDocument/2006/relationships/tags" Target="../tags/tag419.xml"/><Relationship Id="rId87" Type="http://schemas.openxmlformats.org/officeDocument/2006/relationships/tags" Target="../tags/tag440.xml"/><Relationship Id="rId110" Type="http://schemas.openxmlformats.org/officeDocument/2006/relationships/tags" Target="../tags/tag463.xml"/><Relationship Id="rId115" Type="http://schemas.openxmlformats.org/officeDocument/2006/relationships/tags" Target="../tags/tag468.xml"/><Relationship Id="rId131" Type="http://schemas.openxmlformats.org/officeDocument/2006/relationships/tags" Target="../tags/tag484.xml"/><Relationship Id="rId136" Type="http://schemas.openxmlformats.org/officeDocument/2006/relationships/tags" Target="../tags/tag489.xml"/><Relationship Id="rId157" Type="http://schemas.openxmlformats.org/officeDocument/2006/relationships/tags" Target="../tags/tag510.xml"/><Relationship Id="rId178" Type="http://schemas.openxmlformats.org/officeDocument/2006/relationships/tags" Target="../tags/tag531.xml"/><Relationship Id="rId61" Type="http://schemas.openxmlformats.org/officeDocument/2006/relationships/tags" Target="../tags/tag414.xml"/><Relationship Id="rId82" Type="http://schemas.openxmlformats.org/officeDocument/2006/relationships/tags" Target="../tags/tag435.xml"/><Relationship Id="rId152" Type="http://schemas.openxmlformats.org/officeDocument/2006/relationships/tags" Target="../tags/tag505.xml"/><Relationship Id="rId173" Type="http://schemas.openxmlformats.org/officeDocument/2006/relationships/tags" Target="../tags/tag526.xml"/><Relationship Id="rId19" Type="http://schemas.openxmlformats.org/officeDocument/2006/relationships/tags" Target="../tags/tag372.xml"/><Relationship Id="rId14" Type="http://schemas.openxmlformats.org/officeDocument/2006/relationships/tags" Target="../tags/tag367.xml"/><Relationship Id="rId30" Type="http://schemas.openxmlformats.org/officeDocument/2006/relationships/tags" Target="../tags/tag383.xml"/><Relationship Id="rId35" Type="http://schemas.openxmlformats.org/officeDocument/2006/relationships/tags" Target="../tags/tag388.xml"/><Relationship Id="rId56" Type="http://schemas.openxmlformats.org/officeDocument/2006/relationships/tags" Target="../tags/tag409.xml"/><Relationship Id="rId77" Type="http://schemas.openxmlformats.org/officeDocument/2006/relationships/tags" Target="../tags/tag430.xml"/><Relationship Id="rId100" Type="http://schemas.openxmlformats.org/officeDocument/2006/relationships/tags" Target="../tags/tag453.xml"/><Relationship Id="rId105" Type="http://schemas.openxmlformats.org/officeDocument/2006/relationships/tags" Target="../tags/tag458.xml"/><Relationship Id="rId126" Type="http://schemas.openxmlformats.org/officeDocument/2006/relationships/tags" Target="../tags/tag479.xml"/><Relationship Id="rId147" Type="http://schemas.openxmlformats.org/officeDocument/2006/relationships/tags" Target="../tags/tag500.xml"/><Relationship Id="rId168" Type="http://schemas.openxmlformats.org/officeDocument/2006/relationships/tags" Target="../tags/tag521.xml"/><Relationship Id="rId8" Type="http://schemas.openxmlformats.org/officeDocument/2006/relationships/tags" Target="../tags/tag361.xml"/><Relationship Id="rId51" Type="http://schemas.openxmlformats.org/officeDocument/2006/relationships/tags" Target="../tags/tag404.xml"/><Relationship Id="rId72" Type="http://schemas.openxmlformats.org/officeDocument/2006/relationships/tags" Target="../tags/tag425.xml"/><Relationship Id="rId93" Type="http://schemas.openxmlformats.org/officeDocument/2006/relationships/tags" Target="../tags/tag446.xml"/><Relationship Id="rId98" Type="http://schemas.openxmlformats.org/officeDocument/2006/relationships/tags" Target="../tags/tag451.xml"/><Relationship Id="rId121" Type="http://schemas.openxmlformats.org/officeDocument/2006/relationships/tags" Target="../tags/tag474.xml"/><Relationship Id="rId142" Type="http://schemas.openxmlformats.org/officeDocument/2006/relationships/tags" Target="../tags/tag495.xml"/><Relationship Id="rId163" Type="http://schemas.openxmlformats.org/officeDocument/2006/relationships/tags" Target="../tags/tag516.xml"/><Relationship Id="rId184" Type="http://schemas.openxmlformats.org/officeDocument/2006/relationships/tags" Target="../tags/tag537.xml"/><Relationship Id="rId3" Type="http://schemas.openxmlformats.org/officeDocument/2006/relationships/tags" Target="../tags/tag356.xml"/><Relationship Id="rId25" Type="http://schemas.openxmlformats.org/officeDocument/2006/relationships/tags" Target="../tags/tag378.xml"/><Relationship Id="rId46" Type="http://schemas.openxmlformats.org/officeDocument/2006/relationships/tags" Target="../tags/tag399.xml"/><Relationship Id="rId67" Type="http://schemas.openxmlformats.org/officeDocument/2006/relationships/tags" Target="../tags/tag420.xml"/><Relationship Id="rId116" Type="http://schemas.openxmlformats.org/officeDocument/2006/relationships/tags" Target="../tags/tag469.xml"/><Relationship Id="rId137" Type="http://schemas.openxmlformats.org/officeDocument/2006/relationships/tags" Target="../tags/tag490.xml"/><Relationship Id="rId158" Type="http://schemas.openxmlformats.org/officeDocument/2006/relationships/tags" Target="../tags/tag511.xml"/><Relationship Id="rId20" Type="http://schemas.openxmlformats.org/officeDocument/2006/relationships/tags" Target="../tags/tag373.xml"/><Relationship Id="rId41" Type="http://schemas.openxmlformats.org/officeDocument/2006/relationships/tags" Target="../tags/tag394.xml"/><Relationship Id="rId62" Type="http://schemas.openxmlformats.org/officeDocument/2006/relationships/tags" Target="../tags/tag415.xml"/><Relationship Id="rId83" Type="http://schemas.openxmlformats.org/officeDocument/2006/relationships/tags" Target="../tags/tag436.xml"/><Relationship Id="rId88" Type="http://schemas.openxmlformats.org/officeDocument/2006/relationships/tags" Target="../tags/tag441.xml"/><Relationship Id="rId111" Type="http://schemas.openxmlformats.org/officeDocument/2006/relationships/tags" Target="../tags/tag464.xml"/><Relationship Id="rId132" Type="http://schemas.openxmlformats.org/officeDocument/2006/relationships/tags" Target="../tags/tag485.xml"/><Relationship Id="rId153" Type="http://schemas.openxmlformats.org/officeDocument/2006/relationships/tags" Target="../tags/tag506.xml"/><Relationship Id="rId174" Type="http://schemas.openxmlformats.org/officeDocument/2006/relationships/tags" Target="../tags/tag527.xml"/><Relationship Id="rId179" Type="http://schemas.openxmlformats.org/officeDocument/2006/relationships/tags" Target="../tags/tag532.xml"/><Relationship Id="rId15" Type="http://schemas.openxmlformats.org/officeDocument/2006/relationships/tags" Target="../tags/tag368.xml"/><Relationship Id="rId36" Type="http://schemas.openxmlformats.org/officeDocument/2006/relationships/tags" Target="../tags/tag389.xml"/><Relationship Id="rId57" Type="http://schemas.openxmlformats.org/officeDocument/2006/relationships/tags" Target="../tags/tag410.xml"/><Relationship Id="rId106" Type="http://schemas.openxmlformats.org/officeDocument/2006/relationships/tags" Target="../tags/tag459.xml"/><Relationship Id="rId127" Type="http://schemas.openxmlformats.org/officeDocument/2006/relationships/tags" Target="../tags/tag480.xml"/><Relationship Id="rId10" Type="http://schemas.openxmlformats.org/officeDocument/2006/relationships/tags" Target="../tags/tag363.xml"/><Relationship Id="rId31" Type="http://schemas.openxmlformats.org/officeDocument/2006/relationships/tags" Target="../tags/tag384.xml"/><Relationship Id="rId52" Type="http://schemas.openxmlformats.org/officeDocument/2006/relationships/tags" Target="../tags/tag405.xml"/><Relationship Id="rId73" Type="http://schemas.openxmlformats.org/officeDocument/2006/relationships/tags" Target="../tags/tag426.xml"/><Relationship Id="rId78" Type="http://schemas.openxmlformats.org/officeDocument/2006/relationships/tags" Target="../tags/tag431.xml"/><Relationship Id="rId94" Type="http://schemas.openxmlformats.org/officeDocument/2006/relationships/tags" Target="../tags/tag447.xml"/><Relationship Id="rId99" Type="http://schemas.openxmlformats.org/officeDocument/2006/relationships/tags" Target="../tags/tag452.xml"/><Relationship Id="rId101" Type="http://schemas.openxmlformats.org/officeDocument/2006/relationships/tags" Target="../tags/tag454.xml"/><Relationship Id="rId122" Type="http://schemas.openxmlformats.org/officeDocument/2006/relationships/tags" Target="../tags/tag475.xml"/><Relationship Id="rId143" Type="http://schemas.openxmlformats.org/officeDocument/2006/relationships/tags" Target="../tags/tag496.xml"/><Relationship Id="rId148" Type="http://schemas.openxmlformats.org/officeDocument/2006/relationships/tags" Target="../tags/tag501.xml"/><Relationship Id="rId164" Type="http://schemas.openxmlformats.org/officeDocument/2006/relationships/tags" Target="../tags/tag517.xml"/><Relationship Id="rId169" Type="http://schemas.openxmlformats.org/officeDocument/2006/relationships/tags" Target="../tags/tag522.xml"/><Relationship Id="rId185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563.xml"/><Relationship Id="rId21" Type="http://schemas.openxmlformats.org/officeDocument/2006/relationships/tags" Target="../tags/tag558.xml"/><Relationship Id="rId42" Type="http://schemas.openxmlformats.org/officeDocument/2006/relationships/tags" Target="../tags/tag579.xml"/><Relationship Id="rId47" Type="http://schemas.openxmlformats.org/officeDocument/2006/relationships/tags" Target="../tags/tag584.xml"/><Relationship Id="rId63" Type="http://schemas.openxmlformats.org/officeDocument/2006/relationships/tags" Target="../tags/tag600.xml"/><Relationship Id="rId68" Type="http://schemas.openxmlformats.org/officeDocument/2006/relationships/tags" Target="../tags/tag605.xml"/><Relationship Id="rId84" Type="http://schemas.openxmlformats.org/officeDocument/2006/relationships/tags" Target="../tags/tag621.xml"/><Relationship Id="rId89" Type="http://schemas.openxmlformats.org/officeDocument/2006/relationships/tags" Target="../tags/tag626.xml"/><Relationship Id="rId7" Type="http://schemas.openxmlformats.org/officeDocument/2006/relationships/tags" Target="../tags/tag544.xml"/><Relationship Id="rId71" Type="http://schemas.openxmlformats.org/officeDocument/2006/relationships/tags" Target="../tags/tag608.xml"/><Relationship Id="rId92" Type="http://schemas.openxmlformats.org/officeDocument/2006/relationships/tags" Target="../tags/tag629.xml"/><Relationship Id="rId2" Type="http://schemas.openxmlformats.org/officeDocument/2006/relationships/tags" Target="../tags/tag539.xml"/><Relationship Id="rId16" Type="http://schemas.openxmlformats.org/officeDocument/2006/relationships/tags" Target="../tags/tag553.xml"/><Relationship Id="rId29" Type="http://schemas.openxmlformats.org/officeDocument/2006/relationships/tags" Target="../tags/tag566.xml"/><Relationship Id="rId11" Type="http://schemas.openxmlformats.org/officeDocument/2006/relationships/tags" Target="../tags/tag548.xml"/><Relationship Id="rId24" Type="http://schemas.openxmlformats.org/officeDocument/2006/relationships/tags" Target="../tags/tag561.xml"/><Relationship Id="rId32" Type="http://schemas.openxmlformats.org/officeDocument/2006/relationships/tags" Target="../tags/tag569.xml"/><Relationship Id="rId37" Type="http://schemas.openxmlformats.org/officeDocument/2006/relationships/tags" Target="../tags/tag574.xml"/><Relationship Id="rId40" Type="http://schemas.openxmlformats.org/officeDocument/2006/relationships/tags" Target="../tags/tag577.xml"/><Relationship Id="rId45" Type="http://schemas.openxmlformats.org/officeDocument/2006/relationships/tags" Target="../tags/tag582.xml"/><Relationship Id="rId53" Type="http://schemas.openxmlformats.org/officeDocument/2006/relationships/tags" Target="../tags/tag590.xml"/><Relationship Id="rId58" Type="http://schemas.openxmlformats.org/officeDocument/2006/relationships/tags" Target="../tags/tag595.xml"/><Relationship Id="rId66" Type="http://schemas.openxmlformats.org/officeDocument/2006/relationships/tags" Target="../tags/tag603.xml"/><Relationship Id="rId74" Type="http://schemas.openxmlformats.org/officeDocument/2006/relationships/tags" Target="../tags/tag611.xml"/><Relationship Id="rId79" Type="http://schemas.openxmlformats.org/officeDocument/2006/relationships/tags" Target="../tags/tag616.xml"/><Relationship Id="rId87" Type="http://schemas.openxmlformats.org/officeDocument/2006/relationships/tags" Target="../tags/tag624.xml"/><Relationship Id="rId102" Type="http://schemas.openxmlformats.org/officeDocument/2006/relationships/tags" Target="../tags/tag639.xml"/><Relationship Id="rId5" Type="http://schemas.openxmlformats.org/officeDocument/2006/relationships/tags" Target="../tags/tag542.xml"/><Relationship Id="rId61" Type="http://schemas.openxmlformats.org/officeDocument/2006/relationships/tags" Target="../tags/tag598.xml"/><Relationship Id="rId82" Type="http://schemas.openxmlformats.org/officeDocument/2006/relationships/tags" Target="../tags/tag619.xml"/><Relationship Id="rId90" Type="http://schemas.openxmlformats.org/officeDocument/2006/relationships/tags" Target="../tags/tag627.xml"/><Relationship Id="rId95" Type="http://schemas.openxmlformats.org/officeDocument/2006/relationships/tags" Target="../tags/tag632.xml"/><Relationship Id="rId19" Type="http://schemas.openxmlformats.org/officeDocument/2006/relationships/tags" Target="../tags/tag556.xml"/><Relationship Id="rId14" Type="http://schemas.openxmlformats.org/officeDocument/2006/relationships/tags" Target="../tags/tag551.xml"/><Relationship Id="rId22" Type="http://schemas.openxmlformats.org/officeDocument/2006/relationships/tags" Target="../tags/tag559.xml"/><Relationship Id="rId27" Type="http://schemas.openxmlformats.org/officeDocument/2006/relationships/tags" Target="../tags/tag564.xml"/><Relationship Id="rId30" Type="http://schemas.openxmlformats.org/officeDocument/2006/relationships/tags" Target="../tags/tag567.xml"/><Relationship Id="rId35" Type="http://schemas.openxmlformats.org/officeDocument/2006/relationships/tags" Target="../tags/tag572.xml"/><Relationship Id="rId43" Type="http://schemas.openxmlformats.org/officeDocument/2006/relationships/tags" Target="../tags/tag580.xml"/><Relationship Id="rId48" Type="http://schemas.openxmlformats.org/officeDocument/2006/relationships/tags" Target="../tags/tag585.xml"/><Relationship Id="rId56" Type="http://schemas.openxmlformats.org/officeDocument/2006/relationships/tags" Target="../tags/tag593.xml"/><Relationship Id="rId64" Type="http://schemas.openxmlformats.org/officeDocument/2006/relationships/tags" Target="../tags/tag601.xml"/><Relationship Id="rId69" Type="http://schemas.openxmlformats.org/officeDocument/2006/relationships/tags" Target="../tags/tag606.xml"/><Relationship Id="rId77" Type="http://schemas.openxmlformats.org/officeDocument/2006/relationships/tags" Target="../tags/tag614.xml"/><Relationship Id="rId100" Type="http://schemas.openxmlformats.org/officeDocument/2006/relationships/tags" Target="../tags/tag637.xml"/><Relationship Id="rId8" Type="http://schemas.openxmlformats.org/officeDocument/2006/relationships/tags" Target="../tags/tag545.xml"/><Relationship Id="rId51" Type="http://schemas.openxmlformats.org/officeDocument/2006/relationships/tags" Target="../tags/tag588.xml"/><Relationship Id="rId72" Type="http://schemas.openxmlformats.org/officeDocument/2006/relationships/tags" Target="../tags/tag609.xml"/><Relationship Id="rId80" Type="http://schemas.openxmlformats.org/officeDocument/2006/relationships/tags" Target="../tags/tag617.xml"/><Relationship Id="rId85" Type="http://schemas.openxmlformats.org/officeDocument/2006/relationships/tags" Target="../tags/tag622.xml"/><Relationship Id="rId93" Type="http://schemas.openxmlformats.org/officeDocument/2006/relationships/tags" Target="../tags/tag630.xml"/><Relationship Id="rId98" Type="http://schemas.openxmlformats.org/officeDocument/2006/relationships/tags" Target="../tags/tag635.xml"/><Relationship Id="rId3" Type="http://schemas.openxmlformats.org/officeDocument/2006/relationships/tags" Target="../tags/tag540.xml"/><Relationship Id="rId12" Type="http://schemas.openxmlformats.org/officeDocument/2006/relationships/tags" Target="../tags/tag549.xml"/><Relationship Id="rId17" Type="http://schemas.openxmlformats.org/officeDocument/2006/relationships/tags" Target="../tags/tag554.xml"/><Relationship Id="rId25" Type="http://schemas.openxmlformats.org/officeDocument/2006/relationships/tags" Target="../tags/tag562.xml"/><Relationship Id="rId33" Type="http://schemas.openxmlformats.org/officeDocument/2006/relationships/tags" Target="../tags/tag570.xml"/><Relationship Id="rId38" Type="http://schemas.openxmlformats.org/officeDocument/2006/relationships/tags" Target="../tags/tag575.xml"/><Relationship Id="rId46" Type="http://schemas.openxmlformats.org/officeDocument/2006/relationships/tags" Target="../tags/tag583.xml"/><Relationship Id="rId59" Type="http://schemas.openxmlformats.org/officeDocument/2006/relationships/tags" Target="../tags/tag596.xml"/><Relationship Id="rId67" Type="http://schemas.openxmlformats.org/officeDocument/2006/relationships/tags" Target="../tags/tag604.xml"/><Relationship Id="rId103" Type="http://schemas.openxmlformats.org/officeDocument/2006/relationships/tags" Target="../tags/tag640.xml"/><Relationship Id="rId20" Type="http://schemas.openxmlformats.org/officeDocument/2006/relationships/tags" Target="../tags/tag557.xml"/><Relationship Id="rId41" Type="http://schemas.openxmlformats.org/officeDocument/2006/relationships/tags" Target="../tags/tag578.xml"/><Relationship Id="rId54" Type="http://schemas.openxmlformats.org/officeDocument/2006/relationships/tags" Target="../tags/tag591.xml"/><Relationship Id="rId62" Type="http://schemas.openxmlformats.org/officeDocument/2006/relationships/tags" Target="../tags/tag599.xml"/><Relationship Id="rId70" Type="http://schemas.openxmlformats.org/officeDocument/2006/relationships/tags" Target="../tags/tag607.xml"/><Relationship Id="rId75" Type="http://schemas.openxmlformats.org/officeDocument/2006/relationships/tags" Target="../tags/tag612.xml"/><Relationship Id="rId83" Type="http://schemas.openxmlformats.org/officeDocument/2006/relationships/tags" Target="../tags/tag620.xml"/><Relationship Id="rId88" Type="http://schemas.openxmlformats.org/officeDocument/2006/relationships/tags" Target="../tags/tag625.xml"/><Relationship Id="rId91" Type="http://schemas.openxmlformats.org/officeDocument/2006/relationships/tags" Target="../tags/tag628.xml"/><Relationship Id="rId96" Type="http://schemas.openxmlformats.org/officeDocument/2006/relationships/tags" Target="../tags/tag633.xml"/><Relationship Id="rId1" Type="http://schemas.openxmlformats.org/officeDocument/2006/relationships/tags" Target="../tags/tag538.xml"/><Relationship Id="rId6" Type="http://schemas.openxmlformats.org/officeDocument/2006/relationships/tags" Target="../tags/tag543.xml"/><Relationship Id="rId15" Type="http://schemas.openxmlformats.org/officeDocument/2006/relationships/tags" Target="../tags/tag552.xml"/><Relationship Id="rId23" Type="http://schemas.openxmlformats.org/officeDocument/2006/relationships/tags" Target="../tags/tag560.xml"/><Relationship Id="rId28" Type="http://schemas.openxmlformats.org/officeDocument/2006/relationships/tags" Target="../tags/tag565.xml"/><Relationship Id="rId36" Type="http://schemas.openxmlformats.org/officeDocument/2006/relationships/tags" Target="../tags/tag573.xml"/><Relationship Id="rId49" Type="http://schemas.openxmlformats.org/officeDocument/2006/relationships/tags" Target="../tags/tag586.xml"/><Relationship Id="rId57" Type="http://schemas.openxmlformats.org/officeDocument/2006/relationships/tags" Target="../tags/tag594.xml"/><Relationship Id="rId10" Type="http://schemas.openxmlformats.org/officeDocument/2006/relationships/tags" Target="../tags/tag547.xml"/><Relationship Id="rId31" Type="http://schemas.openxmlformats.org/officeDocument/2006/relationships/tags" Target="../tags/tag568.xml"/><Relationship Id="rId44" Type="http://schemas.openxmlformats.org/officeDocument/2006/relationships/tags" Target="../tags/tag581.xml"/><Relationship Id="rId52" Type="http://schemas.openxmlformats.org/officeDocument/2006/relationships/tags" Target="../tags/tag589.xml"/><Relationship Id="rId60" Type="http://schemas.openxmlformats.org/officeDocument/2006/relationships/tags" Target="../tags/tag597.xml"/><Relationship Id="rId65" Type="http://schemas.openxmlformats.org/officeDocument/2006/relationships/tags" Target="../tags/tag602.xml"/><Relationship Id="rId73" Type="http://schemas.openxmlformats.org/officeDocument/2006/relationships/tags" Target="../tags/tag610.xml"/><Relationship Id="rId78" Type="http://schemas.openxmlformats.org/officeDocument/2006/relationships/tags" Target="../tags/tag615.xml"/><Relationship Id="rId81" Type="http://schemas.openxmlformats.org/officeDocument/2006/relationships/tags" Target="../tags/tag618.xml"/><Relationship Id="rId86" Type="http://schemas.openxmlformats.org/officeDocument/2006/relationships/tags" Target="../tags/tag623.xml"/><Relationship Id="rId94" Type="http://schemas.openxmlformats.org/officeDocument/2006/relationships/tags" Target="../tags/tag631.xml"/><Relationship Id="rId99" Type="http://schemas.openxmlformats.org/officeDocument/2006/relationships/tags" Target="../tags/tag636.xml"/><Relationship Id="rId101" Type="http://schemas.openxmlformats.org/officeDocument/2006/relationships/tags" Target="../tags/tag638.xml"/><Relationship Id="rId4" Type="http://schemas.openxmlformats.org/officeDocument/2006/relationships/tags" Target="../tags/tag541.xml"/><Relationship Id="rId9" Type="http://schemas.openxmlformats.org/officeDocument/2006/relationships/tags" Target="../tags/tag546.xml"/><Relationship Id="rId13" Type="http://schemas.openxmlformats.org/officeDocument/2006/relationships/tags" Target="../tags/tag550.xml"/><Relationship Id="rId18" Type="http://schemas.openxmlformats.org/officeDocument/2006/relationships/tags" Target="../tags/tag555.xml"/><Relationship Id="rId39" Type="http://schemas.openxmlformats.org/officeDocument/2006/relationships/tags" Target="../tags/tag576.xml"/><Relationship Id="rId34" Type="http://schemas.openxmlformats.org/officeDocument/2006/relationships/tags" Target="../tags/tag571.xml"/><Relationship Id="rId50" Type="http://schemas.openxmlformats.org/officeDocument/2006/relationships/tags" Target="../tags/tag587.xml"/><Relationship Id="rId55" Type="http://schemas.openxmlformats.org/officeDocument/2006/relationships/tags" Target="../tags/tag592.xml"/><Relationship Id="rId76" Type="http://schemas.openxmlformats.org/officeDocument/2006/relationships/tags" Target="../tags/tag613.xml"/><Relationship Id="rId97" Type="http://schemas.openxmlformats.org/officeDocument/2006/relationships/tags" Target="../tags/tag634.xml"/><Relationship Id="rId10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0AAE12-36C1-4FAE-AC93-72109B087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731" y="5645426"/>
            <a:ext cx="13004800" cy="2229854"/>
          </a:xfrm>
        </p:spPr>
        <p:txBody>
          <a:bodyPr>
            <a:normAutofit/>
          </a:bodyPr>
          <a:lstStyle/>
          <a:p>
            <a:r>
              <a:rPr lang="en-US" sz="3600" dirty="0"/>
              <a:t>John Nganga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D1315-2F8E-4202-9A2F-15B1E4914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0" y="6160581"/>
            <a:ext cx="4606637" cy="2435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A34331-7CCD-194B-AFE7-C4AFB7039E0C}"/>
              </a:ext>
            </a:extLst>
          </p:cNvPr>
          <p:cNvSpPr/>
          <p:nvPr/>
        </p:nvSpPr>
        <p:spPr>
          <a:xfrm>
            <a:off x="2776451" y="8828116"/>
            <a:ext cx="10690167" cy="925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16039-565A-8F4D-9DD5-36A940C3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11" y="8853025"/>
            <a:ext cx="9174480" cy="7924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C32BF0-2B4F-4F59-8185-FDA829D8B054}"/>
              </a:ext>
            </a:extLst>
          </p:cNvPr>
          <p:cNvSpPr txBox="1">
            <a:spLocks/>
          </p:cNvSpPr>
          <p:nvPr/>
        </p:nvSpPr>
        <p:spPr>
          <a:xfrm>
            <a:off x="0" y="2208151"/>
            <a:ext cx="17340264" cy="2712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533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Paper Overview</a:t>
            </a:r>
          </a:p>
          <a:p>
            <a:pPr>
              <a:lnSpc>
                <a:spcPct val="100000"/>
              </a:lnSpc>
            </a:pPr>
            <a:r>
              <a:rPr lang="en-US" sz="4800" dirty="0"/>
              <a:t>Accelerating Hybrid Systems Differential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4810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8"/>
    </mc:Choice>
    <mc:Fallback xmlns="">
      <p:transition spd="slow" advTm="84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3FDF-DD96-408A-B175-5F9BB5CC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Resulting Motion: Quadruped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3BD8B6-4D1E-446C-ABD3-2896B2471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556" y="2410253"/>
            <a:ext cx="14955837" cy="15747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02B2C-866B-440D-8499-91B61A6F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2 1 2">
            <a:extLst>
              <a:ext uri="{FF2B5EF4-FFF2-40B4-BE49-F238E27FC236}">
                <a16:creationId xmlns:a16="http://schemas.microsoft.com/office/drawing/2014/main" id="{61E69507-9E78-40B4-A5A9-EEFEE295D857}"/>
              </a:ext>
            </a:extLst>
          </p:cNvPr>
          <p:cNvSpPr txBox="1">
            <a:spLocks/>
          </p:cNvSpPr>
          <p:nvPr/>
        </p:nvSpPr>
        <p:spPr>
          <a:xfrm>
            <a:off x="1192143" y="4309938"/>
            <a:ext cx="14796250" cy="944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(A) The state-space of the quadrupedal model. (B) Snapshots of the resulting optimized motion by </a:t>
            </a:r>
            <a:r>
              <a:rPr lang="en-US" sz="2400" dirty="0" err="1"/>
              <a:t>iLQR</a:t>
            </a:r>
            <a:r>
              <a:rPr lang="en-US" sz="2400" dirty="0"/>
              <a:t>/DDP including the ground reaction forces.</a:t>
            </a:r>
          </a:p>
        </p:txBody>
      </p:sp>
      <p:pic>
        <p:nvPicPr>
          <p:cNvPr id="17" name="Picture 1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BCA2E73-4E62-4552-88B9-DBECD452F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39946" b="27748"/>
          <a:stretch/>
        </p:blipFill>
        <p:spPr>
          <a:xfrm flipH="1">
            <a:off x="1320797" y="5849925"/>
            <a:ext cx="13741402" cy="253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0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DA85-4B57-4ECF-B7BA-D79FD068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Constraints Met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5BE7EB-86B6-4714-A019-9C62035B5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5380" y="1743869"/>
            <a:ext cx="8951119" cy="6713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25CF6-C4B1-4D0B-93AE-4945BE01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D4890-44C1-4E38-BC1C-AB162041B4FD}"/>
              </a:ext>
            </a:extLst>
          </p:cNvPr>
          <p:cNvSpPr txBox="1"/>
          <p:nvPr/>
        </p:nvSpPr>
        <p:spPr>
          <a:xfrm>
            <a:off x="2362199" y="8315694"/>
            <a:ext cx="14474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 Light" panose="020B0403020202020204"/>
              </a:rPr>
              <a:t>(a) Ground Reaction forces satisfying the friction cone constraint. (b) Joint torque control satisfying the control limits</a:t>
            </a:r>
          </a:p>
        </p:txBody>
      </p:sp>
    </p:spTree>
    <p:extLst>
      <p:ext uri="{BB962C8B-B14F-4D97-AF65-F5344CB8AC3E}">
        <p14:creationId xmlns:p14="http://schemas.microsoft.com/office/powerpoint/2010/main" val="122992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BCE-2A13-4ABD-BCCD-9EC44E54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0" y="548110"/>
            <a:ext cx="14955977" cy="961256"/>
          </a:xfrm>
        </p:spPr>
        <p:txBody>
          <a:bodyPr/>
          <a:lstStyle/>
          <a:p>
            <a:pPr algn="ctr"/>
            <a:r>
              <a:rPr lang="en-US" dirty="0"/>
              <a:t>[Not in the Paper] Add Noise to Trajectory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DA46-95F8-4D08-B07B-905C721B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5F150-17F0-4B50-8360-EBAF09C34C63}"/>
              </a:ext>
            </a:extLst>
          </p:cNvPr>
          <p:cNvGrpSpPr/>
          <p:nvPr/>
        </p:nvGrpSpPr>
        <p:grpSpPr>
          <a:xfrm>
            <a:off x="-9217" y="2500287"/>
            <a:ext cx="6901997" cy="1494364"/>
            <a:chOff x="6436925" y="6434974"/>
            <a:chExt cx="6901997" cy="1494364"/>
          </a:xfrm>
        </p:grpSpPr>
        <p:sp>
          <p:nvSpPr>
            <p:cNvPr id="6" name="Freeform 16 1 1">
              <a:extLst>
                <a:ext uri="{FF2B5EF4-FFF2-40B4-BE49-F238E27FC236}">
                  <a16:creationId xmlns:a16="http://schemas.microsoft.com/office/drawing/2014/main" id="{C8946CEC-2C5C-44D4-A3A9-F0022D955498}"/>
                </a:ext>
              </a:extLst>
            </p:cNvPr>
            <p:cNvSpPr/>
            <p:nvPr/>
          </p:nvSpPr>
          <p:spPr>
            <a:xfrm>
              <a:off x="6812618" y="6434974"/>
              <a:ext cx="6526304" cy="1243699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03640 h 1103640"/>
                <a:gd name="connsiteX1" fmla="*/ 1136073 w 11637818"/>
                <a:gd name="connsiteY1" fmla="*/ 22985 h 1103640"/>
                <a:gd name="connsiteX2" fmla="*/ 2569486 w 11637818"/>
                <a:gd name="connsiteY2" fmla="*/ 360343 h 1103640"/>
                <a:gd name="connsiteX3" fmla="*/ 4475018 w 11637818"/>
                <a:gd name="connsiteY3" fmla="*/ 300076 h 1103640"/>
                <a:gd name="connsiteX4" fmla="*/ 5735782 w 11637818"/>
                <a:gd name="connsiteY4" fmla="*/ 216949 h 1103640"/>
                <a:gd name="connsiteX5" fmla="*/ 7536873 w 11637818"/>
                <a:gd name="connsiteY5" fmla="*/ 771131 h 1103640"/>
                <a:gd name="connsiteX6" fmla="*/ 9767454 w 11637818"/>
                <a:gd name="connsiteY6" fmla="*/ 189240 h 1103640"/>
                <a:gd name="connsiteX7" fmla="*/ 11069782 w 11637818"/>
                <a:gd name="connsiteY7" fmla="*/ 216949 h 1103640"/>
                <a:gd name="connsiteX8" fmla="*/ 11637818 w 11637818"/>
                <a:gd name="connsiteY8" fmla="*/ 244658 h 1103640"/>
                <a:gd name="connsiteX0" fmla="*/ 0 w 11637818"/>
                <a:gd name="connsiteY0" fmla="*/ 1239249 h 1239249"/>
                <a:gd name="connsiteX1" fmla="*/ 1136073 w 11637818"/>
                <a:gd name="connsiteY1" fmla="*/ 158594 h 1239249"/>
                <a:gd name="connsiteX2" fmla="*/ 2569486 w 11637818"/>
                <a:gd name="connsiteY2" fmla="*/ 495952 h 1239249"/>
                <a:gd name="connsiteX3" fmla="*/ 4475018 w 11637818"/>
                <a:gd name="connsiteY3" fmla="*/ 435685 h 1239249"/>
                <a:gd name="connsiteX4" fmla="*/ 5260198 w 11637818"/>
                <a:gd name="connsiteY4" fmla="*/ 9658 h 1239249"/>
                <a:gd name="connsiteX5" fmla="*/ 7536873 w 11637818"/>
                <a:gd name="connsiteY5" fmla="*/ 906740 h 1239249"/>
                <a:gd name="connsiteX6" fmla="*/ 9767454 w 11637818"/>
                <a:gd name="connsiteY6" fmla="*/ 324849 h 1239249"/>
                <a:gd name="connsiteX7" fmla="*/ 11069782 w 11637818"/>
                <a:gd name="connsiteY7" fmla="*/ 352558 h 1239249"/>
                <a:gd name="connsiteX8" fmla="*/ 11637818 w 11637818"/>
                <a:gd name="connsiteY8" fmla="*/ 380267 h 1239249"/>
                <a:gd name="connsiteX0" fmla="*/ 0 w 11637818"/>
                <a:gd name="connsiteY0" fmla="*/ 1243699 h 1243699"/>
                <a:gd name="connsiteX1" fmla="*/ 1136073 w 11637818"/>
                <a:gd name="connsiteY1" fmla="*/ 163044 h 1243699"/>
                <a:gd name="connsiteX2" fmla="*/ 2569486 w 11637818"/>
                <a:gd name="connsiteY2" fmla="*/ 500402 h 1243699"/>
                <a:gd name="connsiteX3" fmla="*/ 4244020 w 11637818"/>
                <a:gd name="connsiteY3" fmla="*/ 371555 h 1243699"/>
                <a:gd name="connsiteX4" fmla="*/ 5260198 w 11637818"/>
                <a:gd name="connsiteY4" fmla="*/ 14108 h 1243699"/>
                <a:gd name="connsiteX5" fmla="*/ 7536873 w 11637818"/>
                <a:gd name="connsiteY5" fmla="*/ 911190 h 1243699"/>
                <a:gd name="connsiteX6" fmla="*/ 9767454 w 11637818"/>
                <a:gd name="connsiteY6" fmla="*/ 329299 h 1243699"/>
                <a:gd name="connsiteX7" fmla="*/ 11069782 w 11637818"/>
                <a:gd name="connsiteY7" fmla="*/ 357008 h 1243699"/>
                <a:gd name="connsiteX8" fmla="*/ 11637818 w 11637818"/>
                <a:gd name="connsiteY8" fmla="*/ 384717 h 124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7818" h="1243699">
                  <a:moveTo>
                    <a:pt x="0" y="1243699"/>
                  </a:moveTo>
                  <a:cubicBezTo>
                    <a:pt x="326736" y="738008"/>
                    <a:pt x="707825" y="286927"/>
                    <a:pt x="1136073" y="163044"/>
                  </a:cubicBezTo>
                  <a:cubicBezTo>
                    <a:pt x="1564321" y="39161"/>
                    <a:pt x="2051495" y="465650"/>
                    <a:pt x="2569486" y="500402"/>
                  </a:cubicBezTo>
                  <a:cubicBezTo>
                    <a:pt x="3087477" y="535154"/>
                    <a:pt x="3795568" y="452604"/>
                    <a:pt x="4244020" y="371555"/>
                  </a:cubicBezTo>
                  <a:cubicBezTo>
                    <a:pt x="4692472" y="290506"/>
                    <a:pt x="4711389" y="-75831"/>
                    <a:pt x="5260198" y="14108"/>
                  </a:cubicBezTo>
                  <a:cubicBezTo>
                    <a:pt x="5809007" y="104047"/>
                    <a:pt x="6785664" y="858658"/>
                    <a:pt x="7536873" y="911190"/>
                  </a:cubicBezTo>
                  <a:cubicBezTo>
                    <a:pt x="8288082" y="963722"/>
                    <a:pt x="9178636" y="421663"/>
                    <a:pt x="9767454" y="329299"/>
                  </a:cubicBezTo>
                  <a:cubicBezTo>
                    <a:pt x="10356272" y="236935"/>
                    <a:pt x="10758055" y="347772"/>
                    <a:pt x="11069782" y="357008"/>
                  </a:cubicBezTo>
                  <a:cubicBezTo>
                    <a:pt x="11381509" y="366244"/>
                    <a:pt x="11509663" y="375480"/>
                    <a:pt x="11637818" y="38471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569F0C-8938-4B69-A090-74C4FD82CFD9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6436925" y="7648350"/>
              <a:ext cx="350838" cy="280988"/>
              <a:chOff x="1663700" y="6886576"/>
              <a:chExt cx="350838" cy="280988"/>
            </a:xfrm>
          </p:grpSpPr>
          <p:sp>
            <p:nvSpPr>
              <p:cNvPr id="8" name="Freeform 1288 1 1">
                <a:extLst>
                  <a:ext uri="{FF2B5EF4-FFF2-40B4-BE49-F238E27FC236}">
                    <a16:creationId xmlns:a16="http://schemas.microsoft.com/office/drawing/2014/main" id="{F7D14009-ED4F-478F-B934-80373DBDB1B4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63700" y="6886576"/>
                <a:ext cx="207963" cy="204788"/>
              </a:xfrm>
              <a:custGeom>
                <a:avLst/>
                <a:gdLst>
                  <a:gd name="T0" fmla="*/ 161 w 281"/>
                  <a:gd name="T1" fmla="*/ 99 h 222"/>
                  <a:gd name="T2" fmla="*/ 220 w 281"/>
                  <a:gd name="T3" fmla="*/ 34 h 222"/>
                  <a:gd name="T4" fmla="*/ 271 w 281"/>
                  <a:gd name="T5" fmla="*/ 24 h 222"/>
                  <a:gd name="T6" fmla="*/ 271 w 281"/>
                  <a:gd name="T7" fmla="*/ 0 h 222"/>
                  <a:gd name="T8" fmla="*/ 225 w 281"/>
                  <a:gd name="T9" fmla="*/ 2 h 222"/>
                  <a:gd name="T10" fmla="*/ 173 w 281"/>
                  <a:gd name="T11" fmla="*/ 0 h 222"/>
                  <a:gd name="T12" fmla="*/ 173 w 281"/>
                  <a:gd name="T13" fmla="*/ 24 h 222"/>
                  <a:gd name="T14" fmla="*/ 192 w 281"/>
                  <a:gd name="T15" fmla="*/ 28 h 222"/>
                  <a:gd name="T16" fmla="*/ 188 w 281"/>
                  <a:gd name="T17" fmla="*/ 34 h 222"/>
                  <a:gd name="T18" fmla="*/ 147 w 281"/>
                  <a:gd name="T19" fmla="*/ 81 h 222"/>
                  <a:gd name="T20" fmla="*/ 98 w 281"/>
                  <a:gd name="T21" fmla="*/ 24 h 222"/>
                  <a:gd name="T22" fmla="*/ 118 w 281"/>
                  <a:gd name="T23" fmla="*/ 24 h 222"/>
                  <a:gd name="T24" fmla="*/ 118 w 281"/>
                  <a:gd name="T25" fmla="*/ 0 h 222"/>
                  <a:gd name="T26" fmla="*/ 57 w 281"/>
                  <a:gd name="T27" fmla="*/ 2 h 222"/>
                  <a:gd name="T28" fmla="*/ 2 w 281"/>
                  <a:gd name="T29" fmla="*/ 0 h 222"/>
                  <a:gd name="T30" fmla="*/ 2 w 281"/>
                  <a:gd name="T31" fmla="*/ 24 h 222"/>
                  <a:gd name="T32" fmla="*/ 38 w 281"/>
                  <a:gd name="T33" fmla="*/ 24 h 222"/>
                  <a:gd name="T34" fmla="*/ 116 w 281"/>
                  <a:gd name="T35" fmla="*/ 115 h 222"/>
                  <a:gd name="T36" fmla="*/ 50 w 281"/>
                  <a:gd name="T37" fmla="*/ 189 h 222"/>
                  <a:gd name="T38" fmla="*/ 0 w 281"/>
                  <a:gd name="T39" fmla="*/ 198 h 222"/>
                  <a:gd name="T40" fmla="*/ 0 w 281"/>
                  <a:gd name="T41" fmla="*/ 222 h 222"/>
                  <a:gd name="T42" fmla="*/ 46 w 281"/>
                  <a:gd name="T43" fmla="*/ 220 h 222"/>
                  <a:gd name="T44" fmla="*/ 97 w 281"/>
                  <a:gd name="T45" fmla="*/ 222 h 222"/>
                  <a:gd name="T46" fmla="*/ 97 w 281"/>
                  <a:gd name="T47" fmla="*/ 198 h 222"/>
                  <a:gd name="T48" fmla="*/ 79 w 281"/>
                  <a:gd name="T49" fmla="*/ 193 h 222"/>
                  <a:gd name="T50" fmla="*/ 82 w 281"/>
                  <a:gd name="T51" fmla="*/ 188 h 222"/>
                  <a:gd name="T52" fmla="*/ 131 w 281"/>
                  <a:gd name="T53" fmla="*/ 133 h 222"/>
                  <a:gd name="T54" fmla="*/ 185 w 281"/>
                  <a:gd name="T55" fmla="*/ 198 h 222"/>
                  <a:gd name="T56" fmla="*/ 166 w 281"/>
                  <a:gd name="T57" fmla="*/ 198 h 222"/>
                  <a:gd name="T58" fmla="*/ 166 w 281"/>
                  <a:gd name="T59" fmla="*/ 222 h 222"/>
                  <a:gd name="T60" fmla="*/ 226 w 281"/>
                  <a:gd name="T61" fmla="*/ 220 h 222"/>
                  <a:gd name="T62" fmla="*/ 281 w 281"/>
                  <a:gd name="T63" fmla="*/ 222 h 222"/>
                  <a:gd name="T64" fmla="*/ 281 w 281"/>
                  <a:gd name="T65" fmla="*/ 198 h 222"/>
                  <a:gd name="T66" fmla="*/ 245 w 281"/>
                  <a:gd name="T67" fmla="*/ 198 h 222"/>
                  <a:gd name="T68" fmla="*/ 161 w 281"/>
                  <a:gd name="T69" fmla="*/ 9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22">
                    <a:moveTo>
                      <a:pt x="161" y="99"/>
                    </a:moveTo>
                    <a:lnTo>
                      <a:pt x="220" y="34"/>
                    </a:lnTo>
                    <a:cubicBezTo>
                      <a:pt x="226" y="27"/>
                      <a:pt x="229" y="24"/>
                      <a:pt x="271" y="24"/>
                    </a:cubicBezTo>
                    <a:lnTo>
                      <a:pt x="271" y="0"/>
                    </a:lnTo>
                    <a:cubicBezTo>
                      <a:pt x="253" y="1"/>
                      <a:pt x="227" y="2"/>
                      <a:pt x="225" y="2"/>
                    </a:cubicBezTo>
                    <a:cubicBezTo>
                      <a:pt x="212" y="2"/>
                      <a:pt x="187" y="1"/>
                      <a:pt x="173" y="0"/>
                    </a:cubicBezTo>
                    <a:lnTo>
                      <a:pt x="173" y="24"/>
                    </a:lnTo>
                    <a:cubicBezTo>
                      <a:pt x="180" y="24"/>
                      <a:pt x="186" y="25"/>
                      <a:pt x="192" y="28"/>
                    </a:cubicBezTo>
                    <a:cubicBezTo>
                      <a:pt x="190" y="31"/>
                      <a:pt x="190" y="32"/>
                      <a:pt x="188" y="34"/>
                    </a:cubicBezTo>
                    <a:lnTo>
                      <a:pt x="147" y="81"/>
                    </a:lnTo>
                    <a:lnTo>
                      <a:pt x="98" y="24"/>
                    </a:lnTo>
                    <a:lnTo>
                      <a:pt x="118" y="24"/>
                    </a:lnTo>
                    <a:lnTo>
                      <a:pt x="118" y="0"/>
                    </a:lnTo>
                    <a:cubicBezTo>
                      <a:pt x="105" y="1"/>
                      <a:pt x="73" y="2"/>
                      <a:pt x="57" y="2"/>
                    </a:cubicBezTo>
                    <a:cubicBezTo>
                      <a:pt x="41" y="2"/>
                      <a:pt x="19" y="1"/>
                      <a:pt x="2" y="0"/>
                    </a:cubicBezTo>
                    <a:lnTo>
                      <a:pt x="2" y="24"/>
                    </a:lnTo>
                    <a:lnTo>
                      <a:pt x="38" y="24"/>
                    </a:lnTo>
                    <a:lnTo>
                      <a:pt x="116" y="115"/>
                    </a:lnTo>
                    <a:lnTo>
                      <a:pt x="50" y="189"/>
                    </a:lnTo>
                    <a:cubicBezTo>
                      <a:pt x="42" y="198"/>
                      <a:pt x="24" y="198"/>
                      <a:pt x="0" y="198"/>
                    </a:cubicBezTo>
                    <a:lnTo>
                      <a:pt x="0" y="222"/>
                    </a:lnTo>
                    <a:cubicBezTo>
                      <a:pt x="17" y="221"/>
                      <a:pt x="43" y="220"/>
                      <a:pt x="46" y="220"/>
                    </a:cubicBezTo>
                    <a:cubicBezTo>
                      <a:pt x="58" y="220"/>
                      <a:pt x="87" y="221"/>
                      <a:pt x="97" y="222"/>
                    </a:cubicBezTo>
                    <a:lnTo>
                      <a:pt x="97" y="198"/>
                    </a:lnTo>
                    <a:cubicBezTo>
                      <a:pt x="88" y="198"/>
                      <a:pt x="79" y="196"/>
                      <a:pt x="79" y="193"/>
                    </a:cubicBezTo>
                    <a:cubicBezTo>
                      <a:pt x="79" y="192"/>
                      <a:pt x="79" y="192"/>
                      <a:pt x="82" y="188"/>
                    </a:cubicBezTo>
                    <a:lnTo>
                      <a:pt x="131" y="133"/>
                    </a:lnTo>
                    <a:lnTo>
                      <a:pt x="185" y="198"/>
                    </a:lnTo>
                    <a:lnTo>
                      <a:pt x="166" y="198"/>
                    </a:lnTo>
                    <a:lnTo>
                      <a:pt x="166" y="222"/>
                    </a:lnTo>
                    <a:cubicBezTo>
                      <a:pt x="179" y="221"/>
                      <a:pt x="209" y="220"/>
                      <a:pt x="226" y="220"/>
                    </a:cubicBezTo>
                    <a:cubicBezTo>
                      <a:pt x="242" y="220"/>
                      <a:pt x="264" y="221"/>
                      <a:pt x="281" y="222"/>
                    </a:cubicBezTo>
                    <a:lnTo>
                      <a:pt x="281" y="198"/>
                    </a:lnTo>
                    <a:lnTo>
                      <a:pt x="245" y="198"/>
                    </a:lnTo>
                    <a:lnTo>
                      <a:pt x="161" y="9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289 1 1">
                <a:extLst>
                  <a:ext uri="{FF2B5EF4-FFF2-40B4-BE49-F238E27FC236}">
                    <a16:creationId xmlns:a16="http://schemas.microsoft.com/office/drawing/2014/main" id="{593141EA-0F91-4681-AC35-7984A94A2FF9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893888" y="6946901"/>
                <a:ext cx="120650" cy="220663"/>
              </a:xfrm>
              <a:custGeom>
                <a:avLst/>
                <a:gdLst>
                  <a:gd name="T0" fmla="*/ 162 w 162"/>
                  <a:gd name="T1" fmla="*/ 120 h 239"/>
                  <a:gd name="T2" fmla="*/ 141 w 162"/>
                  <a:gd name="T3" fmla="*/ 30 h 239"/>
                  <a:gd name="T4" fmla="*/ 81 w 162"/>
                  <a:gd name="T5" fmla="*/ 0 h 239"/>
                  <a:gd name="T6" fmla="*/ 0 w 162"/>
                  <a:gd name="T7" fmla="*/ 120 h 239"/>
                  <a:gd name="T8" fmla="*/ 81 w 162"/>
                  <a:gd name="T9" fmla="*/ 239 h 239"/>
                  <a:gd name="T10" fmla="*/ 162 w 162"/>
                  <a:gd name="T11" fmla="*/ 120 h 239"/>
                  <a:gd name="T12" fmla="*/ 81 w 162"/>
                  <a:gd name="T13" fmla="*/ 229 h 239"/>
                  <a:gd name="T14" fmla="*/ 36 w 162"/>
                  <a:gd name="T15" fmla="*/ 191 h 239"/>
                  <a:gd name="T16" fmla="*/ 31 w 162"/>
                  <a:gd name="T17" fmla="*/ 116 h 239"/>
                  <a:gd name="T18" fmla="*/ 37 w 162"/>
                  <a:gd name="T19" fmla="*/ 45 h 239"/>
                  <a:gd name="T20" fmla="*/ 81 w 162"/>
                  <a:gd name="T21" fmla="*/ 10 h 239"/>
                  <a:gd name="T22" fmla="*/ 124 w 162"/>
                  <a:gd name="T23" fmla="*/ 41 h 239"/>
                  <a:gd name="T24" fmla="*/ 130 w 162"/>
                  <a:gd name="T25" fmla="*/ 116 h 239"/>
                  <a:gd name="T26" fmla="*/ 125 w 162"/>
                  <a:gd name="T27" fmla="*/ 190 h 239"/>
                  <a:gd name="T28" fmla="*/ 81 w 162"/>
                  <a:gd name="T29" fmla="*/ 22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239">
                    <a:moveTo>
                      <a:pt x="162" y="120"/>
                    </a:moveTo>
                    <a:cubicBezTo>
                      <a:pt x="162" y="82"/>
                      <a:pt x="157" y="54"/>
                      <a:pt x="141" y="30"/>
                    </a:cubicBezTo>
                    <a:cubicBezTo>
                      <a:pt x="130" y="14"/>
                      <a:pt x="108" y="0"/>
                      <a:pt x="81" y="0"/>
                    </a:cubicBezTo>
                    <a:cubicBezTo>
                      <a:pt x="0" y="0"/>
                      <a:pt x="0" y="95"/>
                      <a:pt x="0" y="120"/>
                    </a:cubicBezTo>
                    <a:cubicBezTo>
                      <a:pt x="0" y="146"/>
                      <a:pt x="0" y="239"/>
                      <a:pt x="81" y="239"/>
                    </a:cubicBezTo>
                    <a:cubicBezTo>
                      <a:pt x="162" y="239"/>
                      <a:pt x="162" y="146"/>
                      <a:pt x="162" y="120"/>
                    </a:cubicBezTo>
                    <a:close/>
                    <a:moveTo>
                      <a:pt x="81" y="229"/>
                    </a:moveTo>
                    <a:cubicBezTo>
                      <a:pt x="65" y="229"/>
                      <a:pt x="43" y="220"/>
                      <a:pt x="36" y="191"/>
                    </a:cubicBezTo>
                    <a:cubicBezTo>
                      <a:pt x="31" y="170"/>
                      <a:pt x="31" y="142"/>
                      <a:pt x="31" y="116"/>
                    </a:cubicBezTo>
                    <a:cubicBezTo>
                      <a:pt x="31" y="90"/>
                      <a:pt x="31" y="64"/>
                      <a:pt x="37" y="45"/>
                    </a:cubicBezTo>
                    <a:cubicBezTo>
                      <a:pt x="44" y="17"/>
                      <a:pt x="66" y="10"/>
                      <a:pt x="81" y="10"/>
                    </a:cubicBezTo>
                    <a:cubicBezTo>
                      <a:pt x="99" y="10"/>
                      <a:pt x="118" y="21"/>
                      <a:pt x="124" y="41"/>
                    </a:cubicBezTo>
                    <a:cubicBezTo>
                      <a:pt x="129" y="60"/>
                      <a:pt x="130" y="85"/>
                      <a:pt x="130" y="116"/>
                    </a:cubicBezTo>
                    <a:cubicBezTo>
                      <a:pt x="130" y="142"/>
                      <a:pt x="130" y="168"/>
                      <a:pt x="125" y="190"/>
                    </a:cubicBezTo>
                    <a:cubicBezTo>
                      <a:pt x="118" y="221"/>
                      <a:pt x="95" y="229"/>
                      <a:pt x="81" y="2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3C185E-8ACF-40CE-9045-DA07D46EE988}"/>
              </a:ext>
            </a:extLst>
          </p:cNvPr>
          <p:cNvSpPr/>
          <p:nvPr/>
        </p:nvSpPr>
        <p:spPr>
          <a:xfrm rot="5400000" flipV="1">
            <a:off x="3184672" y="3007846"/>
            <a:ext cx="684501" cy="333406"/>
          </a:xfrm>
          <a:prstGeom prst="rightArrow">
            <a:avLst>
              <a:gd name="adj1" fmla="val 50000"/>
              <a:gd name="adj2" fmla="val 670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2541D-D9EB-4A10-9CC0-A423B17739FD}"/>
              </a:ext>
            </a:extLst>
          </p:cNvPr>
          <p:cNvGrpSpPr/>
          <p:nvPr/>
        </p:nvGrpSpPr>
        <p:grpSpPr>
          <a:xfrm>
            <a:off x="3416075" y="3589279"/>
            <a:ext cx="214015" cy="777014"/>
            <a:chOff x="9862217" y="7523966"/>
            <a:chExt cx="214015" cy="7462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E3F0B7-788B-4448-A6E2-E676D40FEEBE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 rot="16200000">
              <a:off x="9806975" y="7651241"/>
              <a:ext cx="309414" cy="54864"/>
              <a:chOff x="4225920" y="7627938"/>
              <a:chExt cx="387350" cy="730250"/>
            </a:xfrm>
          </p:grpSpPr>
          <p:sp>
            <p:nvSpPr>
              <p:cNvPr id="32" name="Oval 1325 1">
                <a:extLst>
                  <a:ext uri="{FF2B5EF4-FFF2-40B4-BE49-F238E27FC236}">
                    <a16:creationId xmlns:a16="http://schemas.microsoft.com/office/drawing/2014/main" id="{5473FE36-853A-44F8-AC34-F1880AFA83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225920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326 1">
                <a:extLst>
                  <a:ext uri="{FF2B5EF4-FFF2-40B4-BE49-F238E27FC236}">
                    <a16:creationId xmlns:a16="http://schemas.microsoft.com/office/drawing/2014/main" id="{A0875937-971E-430D-A787-E6855E427C3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398958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327 1">
                <a:extLst>
                  <a:ext uri="{FF2B5EF4-FFF2-40B4-BE49-F238E27FC236}">
                    <a16:creationId xmlns:a16="http://schemas.microsoft.com/office/drawing/2014/main" id="{D4B61C54-AA7E-4B98-9901-9585DFC3B9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71995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8A6123A-5DFF-4CCB-8362-22A448AA147C}"/>
                </a:ext>
              </a:extLst>
            </p:cNvPr>
            <p:cNvSpPr/>
            <p:nvPr/>
          </p:nvSpPr>
          <p:spPr>
            <a:xfrm rot="5400000" flipV="1">
              <a:off x="9778200" y="7972219"/>
              <a:ext cx="382050" cy="214015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ontent Placeholder 2 2 2 1 2">
            <a:extLst>
              <a:ext uri="{FF2B5EF4-FFF2-40B4-BE49-F238E27FC236}">
                <a16:creationId xmlns:a16="http://schemas.microsoft.com/office/drawing/2014/main" id="{DAB89AD2-F6FE-4E50-B915-2710D75789EF}"/>
              </a:ext>
            </a:extLst>
          </p:cNvPr>
          <p:cNvSpPr txBox="1">
            <a:spLocks/>
          </p:cNvSpPr>
          <p:nvPr/>
        </p:nvSpPr>
        <p:spPr>
          <a:xfrm>
            <a:off x="6875729" y="2511253"/>
            <a:ext cx="4830990" cy="67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Initial</a:t>
            </a:r>
            <a:endParaRPr lang="en-US" sz="376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FA6F41-7E69-4834-B0F2-BD757A5AE0EA}"/>
              </a:ext>
            </a:extLst>
          </p:cNvPr>
          <p:cNvGrpSpPr/>
          <p:nvPr/>
        </p:nvGrpSpPr>
        <p:grpSpPr>
          <a:xfrm>
            <a:off x="374976" y="3222404"/>
            <a:ext cx="10779342" cy="1078152"/>
            <a:chOff x="6821118" y="7157091"/>
            <a:chExt cx="10779342" cy="1078152"/>
          </a:xfrm>
        </p:grpSpPr>
        <p:sp>
          <p:nvSpPr>
            <p:cNvPr id="37" name="Freeform 31 1 2 1">
              <a:extLst>
                <a:ext uri="{FF2B5EF4-FFF2-40B4-BE49-F238E27FC236}">
                  <a16:creationId xmlns:a16="http://schemas.microsoft.com/office/drawing/2014/main" id="{DA9BB741-5B20-4430-890E-EC19E6911DA5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 2 2 1 3 1">
              <a:extLst>
                <a:ext uri="{FF2B5EF4-FFF2-40B4-BE49-F238E27FC236}">
                  <a16:creationId xmlns:a16="http://schemas.microsoft.com/office/drawing/2014/main" id="{E7FDA698-D819-4DF2-BA17-4D9252D6DD68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Intermediate</a:t>
              </a:r>
              <a:endParaRPr lang="en-US" sz="3769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E51930-A9C3-4CFC-8625-D1D67B2CB8C5}"/>
              </a:ext>
            </a:extLst>
          </p:cNvPr>
          <p:cNvGrpSpPr/>
          <p:nvPr/>
        </p:nvGrpSpPr>
        <p:grpSpPr>
          <a:xfrm>
            <a:off x="411816" y="3495400"/>
            <a:ext cx="11173184" cy="1421934"/>
            <a:chOff x="6857958" y="7430087"/>
            <a:chExt cx="11173184" cy="1421934"/>
          </a:xfrm>
        </p:grpSpPr>
        <p:sp>
          <p:nvSpPr>
            <p:cNvPr id="40" name="Freeform 31 1 1 1">
              <a:extLst>
                <a:ext uri="{FF2B5EF4-FFF2-40B4-BE49-F238E27FC236}">
                  <a16:creationId xmlns:a16="http://schemas.microsoft.com/office/drawing/2014/main" id="{01C2286C-C091-4469-A921-01ACC9433761}"/>
                </a:ext>
              </a:extLst>
            </p:cNvPr>
            <p:cNvSpPr/>
            <p:nvPr/>
          </p:nvSpPr>
          <p:spPr>
            <a:xfrm>
              <a:off x="6857958" y="7430087"/>
              <a:ext cx="6573408" cy="1197581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430013 h 2553844"/>
                <a:gd name="connsiteX1" fmla="*/ 1136073 w 10282714"/>
                <a:gd name="connsiteY1" fmla="*/ 188580 h 2553844"/>
                <a:gd name="connsiteX2" fmla="*/ 2494089 w 10282714"/>
                <a:gd name="connsiteY2" fmla="*/ 2203804 h 2553844"/>
                <a:gd name="connsiteX3" fmla="*/ 4851436 w 10282714"/>
                <a:gd name="connsiteY3" fmla="*/ 1884298 h 2553844"/>
                <a:gd name="connsiteX4" fmla="*/ 6538806 w 10282714"/>
                <a:gd name="connsiteY4" fmla="*/ 2553786 h 2553844"/>
                <a:gd name="connsiteX5" fmla="*/ 7587063 w 10282714"/>
                <a:gd name="connsiteY5" fmla="*/ 1842205 h 2553844"/>
                <a:gd name="connsiteX6" fmla="*/ 8763673 w 10282714"/>
                <a:gd name="connsiteY6" fmla="*/ 2252398 h 2553844"/>
                <a:gd name="connsiteX7" fmla="*/ 9589205 w 10282714"/>
                <a:gd name="connsiteY7" fmla="*/ 2143269 h 2553844"/>
                <a:gd name="connsiteX8" fmla="*/ 10282714 w 10282714"/>
                <a:gd name="connsiteY8" fmla="*/ 2205186 h 25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2714" h="2553844">
                  <a:moveTo>
                    <a:pt x="0" y="430013"/>
                  </a:moveTo>
                  <a:cubicBezTo>
                    <a:pt x="326736" y="-75678"/>
                    <a:pt x="720392" y="-107052"/>
                    <a:pt x="1136073" y="188580"/>
                  </a:cubicBezTo>
                  <a:cubicBezTo>
                    <a:pt x="1551755" y="484212"/>
                    <a:pt x="1874862" y="1921184"/>
                    <a:pt x="2494089" y="2203804"/>
                  </a:cubicBezTo>
                  <a:cubicBezTo>
                    <a:pt x="3113316" y="2486424"/>
                    <a:pt x="4177317" y="1825968"/>
                    <a:pt x="4851436" y="1884298"/>
                  </a:cubicBezTo>
                  <a:cubicBezTo>
                    <a:pt x="5525555" y="1942628"/>
                    <a:pt x="6082868" y="2560802"/>
                    <a:pt x="6538806" y="2553786"/>
                  </a:cubicBezTo>
                  <a:cubicBezTo>
                    <a:pt x="6994744" y="2546771"/>
                    <a:pt x="7216252" y="1892436"/>
                    <a:pt x="7587063" y="1842205"/>
                  </a:cubicBezTo>
                  <a:cubicBezTo>
                    <a:pt x="7957874" y="1791974"/>
                    <a:pt x="8429983" y="2202221"/>
                    <a:pt x="8763673" y="2252398"/>
                  </a:cubicBezTo>
                  <a:cubicBezTo>
                    <a:pt x="9097363" y="2302575"/>
                    <a:pt x="9277478" y="2134033"/>
                    <a:pt x="9589205" y="2143269"/>
                  </a:cubicBezTo>
                  <a:cubicBezTo>
                    <a:pt x="9900932" y="2152505"/>
                    <a:pt x="10154559" y="2195949"/>
                    <a:pt x="10282714" y="2205186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 2 2 1 4 1">
              <a:extLst>
                <a:ext uri="{FF2B5EF4-FFF2-40B4-BE49-F238E27FC236}">
                  <a16:creationId xmlns:a16="http://schemas.microsoft.com/office/drawing/2014/main" id="{E48886D3-87A8-4B42-88C0-DEA16C1A5F47}"/>
                </a:ext>
              </a:extLst>
            </p:cNvPr>
            <p:cNvSpPr txBox="1">
              <a:spLocks/>
            </p:cNvSpPr>
            <p:nvPr/>
          </p:nvSpPr>
          <p:spPr>
            <a:xfrm>
              <a:off x="13390616" y="8177481"/>
              <a:ext cx="4640526" cy="674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Optimal</a:t>
              </a:r>
              <a:endParaRPr lang="en-US" sz="3769" dirty="0"/>
            </a:p>
          </p:txBody>
        </p:sp>
      </p:grpSp>
      <p:sp>
        <p:nvSpPr>
          <p:cNvPr id="43" name="Freeform 31 1 1 2">
            <a:extLst>
              <a:ext uri="{FF2B5EF4-FFF2-40B4-BE49-F238E27FC236}">
                <a16:creationId xmlns:a16="http://schemas.microsoft.com/office/drawing/2014/main" id="{31D7BDBE-7067-42C9-8DEE-F779D8FAF2A6}"/>
              </a:ext>
            </a:extLst>
          </p:cNvPr>
          <p:cNvSpPr/>
          <p:nvPr/>
        </p:nvSpPr>
        <p:spPr>
          <a:xfrm rot="21158410">
            <a:off x="1227246" y="4948857"/>
            <a:ext cx="7384687" cy="1197581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2553844">
                <a:moveTo>
                  <a:pt x="0" y="430013"/>
                </a:moveTo>
                <a:cubicBezTo>
                  <a:pt x="326736" y="-75678"/>
                  <a:pt x="720392" y="-107052"/>
                  <a:pt x="1136073" y="188580"/>
                </a:cubicBezTo>
                <a:cubicBezTo>
                  <a:pt x="1551755" y="484212"/>
                  <a:pt x="1874862" y="1921184"/>
                  <a:pt x="2494089" y="2203804"/>
                </a:cubicBezTo>
                <a:cubicBezTo>
                  <a:pt x="3113316" y="2486424"/>
                  <a:pt x="4177317" y="1825968"/>
                  <a:pt x="4851436" y="1884298"/>
                </a:cubicBezTo>
                <a:cubicBezTo>
                  <a:pt x="5525555" y="1942628"/>
                  <a:pt x="6082868" y="2560802"/>
                  <a:pt x="6538806" y="2553786"/>
                </a:cubicBezTo>
                <a:cubicBezTo>
                  <a:pt x="6994744" y="2546771"/>
                  <a:pt x="7216252" y="1892436"/>
                  <a:pt x="7587063" y="1842205"/>
                </a:cubicBezTo>
                <a:cubicBezTo>
                  <a:pt x="7957874" y="1791974"/>
                  <a:pt x="8429983" y="2202221"/>
                  <a:pt x="8763673" y="2252398"/>
                </a:cubicBezTo>
                <a:cubicBezTo>
                  <a:pt x="9097363" y="2302575"/>
                  <a:pt x="9277478" y="2134033"/>
                  <a:pt x="9589205" y="2143269"/>
                </a:cubicBezTo>
                <a:cubicBezTo>
                  <a:pt x="9900932" y="2152505"/>
                  <a:pt x="10154559" y="2195949"/>
                  <a:pt x="10282714" y="220518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Sign 51">
            <a:extLst>
              <a:ext uri="{FF2B5EF4-FFF2-40B4-BE49-F238E27FC236}">
                <a16:creationId xmlns:a16="http://schemas.microsoft.com/office/drawing/2014/main" id="{977ADD32-571B-4CB5-95A9-31912F418CB3}"/>
              </a:ext>
            </a:extLst>
          </p:cNvPr>
          <p:cNvSpPr/>
          <p:nvPr/>
        </p:nvSpPr>
        <p:spPr>
          <a:xfrm>
            <a:off x="11980635" y="575990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D87695C8-AE47-4BE9-90DA-C9A928791F9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1711355">
            <a:off x="9860930" y="5212919"/>
            <a:ext cx="4716915" cy="282737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6AFE52D-5618-4BF9-9041-A5B44B8A0A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508" y="5476745"/>
            <a:ext cx="459652" cy="353986"/>
            <a:chOff x="2541597" y="2540000"/>
            <a:chExt cx="138113" cy="106363"/>
          </a:xfrm>
        </p:grpSpPr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CC5F2F9-FCD6-4EB1-BB8C-E86C4E81DC0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541597" y="2540000"/>
              <a:ext cx="82550" cy="77788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4A360AD-6D87-4CB6-B262-21917918B2E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632085" y="2562225"/>
              <a:ext cx="47625" cy="84138"/>
            </a:xfrm>
            <a:custGeom>
              <a:avLst/>
              <a:gdLst>
                <a:gd name="T0" fmla="*/ 162 w 162"/>
                <a:gd name="T1" fmla="*/ 120 h 239"/>
                <a:gd name="T2" fmla="*/ 141 w 162"/>
                <a:gd name="T3" fmla="*/ 30 h 239"/>
                <a:gd name="T4" fmla="*/ 81 w 162"/>
                <a:gd name="T5" fmla="*/ 0 h 239"/>
                <a:gd name="T6" fmla="*/ 0 w 162"/>
                <a:gd name="T7" fmla="*/ 120 h 239"/>
                <a:gd name="T8" fmla="*/ 81 w 162"/>
                <a:gd name="T9" fmla="*/ 239 h 239"/>
                <a:gd name="T10" fmla="*/ 162 w 162"/>
                <a:gd name="T11" fmla="*/ 120 h 239"/>
                <a:gd name="T12" fmla="*/ 81 w 162"/>
                <a:gd name="T13" fmla="*/ 229 h 239"/>
                <a:gd name="T14" fmla="*/ 36 w 162"/>
                <a:gd name="T15" fmla="*/ 191 h 239"/>
                <a:gd name="T16" fmla="*/ 31 w 162"/>
                <a:gd name="T17" fmla="*/ 116 h 239"/>
                <a:gd name="T18" fmla="*/ 37 w 162"/>
                <a:gd name="T19" fmla="*/ 45 h 239"/>
                <a:gd name="T20" fmla="*/ 81 w 162"/>
                <a:gd name="T21" fmla="*/ 10 h 239"/>
                <a:gd name="T22" fmla="*/ 124 w 162"/>
                <a:gd name="T23" fmla="*/ 41 h 239"/>
                <a:gd name="T24" fmla="*/ 130 w 162"/>
                <a:gd name="T25" fmla="*/ 116 h 239"/>
                <a:gd name="T26" fmla="*/ 125 w 162"/>
                <a:gd name="T27" fmla="*/ 190 h 239"/>
                <a:gd name="T28" fmla="*/ 81 w 162"/>
                <a:gd name="T29" fmla="*/ 2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" h="239">
                  <a:moveTo>
                    <a:pt x="162" y="120"/>
                  </a:moveTo>
                  <a:cubicBezTo>
                    <a:pt x="162" y="82"/>
                    <a:pt x="157" y="54"/>
                    <a:pt x="141" y="30"/>
                  </a:cubicBezTo>
                  <a:cubicBezTo>
                    <a:pt x="130" y="14"/>
                    <a:pt x="108" y="0"/>
                    <a:pt x="81" y="0"/>
                  </a:cubicBezTo>
                  <a:cubicBezTo>
                    <a:pt x="0" y="0"/>
                    <a:pt x="0" y="95"/>
                    <a:pt x="0" y="120"/>
                  </a:cubicBezTo>
                  <a:cubicBezTo>
                    <a:pt x="0" y="146"/>
                    <a:pt x="0" y="239"/>
                    <a:pt x="81" y="239"/>
                  </a:cubicBezTo>
                  <a:cubicBezTo>
                    <a:pt x="162" y="239"/>
                    <a:pt x="162" y="146"/>
                    <a:pt x="162" y="120"/>
                  </a:cubicBezTo>
                  <a:close/>
                  <a:moveTo>
                    <a:pt x="81" y="229"/>
                  </a:moveTo>
                  <a:cubicBezTo>
                    <a:pt x="65" y="229"/>
                    <a:pt x="43" y="220"/>
                    <a:pt x="36" y="191"/>
                  </a:cubicBezTo>
                  <a:cubicBezTo>
                    <a:pt x="31" y="170"/>
                    <a:pt x="31" y="142"/>
                    <a:pt x="31" y="116"/>
                  </a:cubicBezTo>
                  <a:cubicBezTo>
                    <a:pt x="31" y="90"/>
                    <a:pt x="31" y="64"/>
                    <a:pt x="37" y="45"/>
                  </a:cubicBezTo>
                  <a:cubicBezTo>
                    <a:pt x="44" y="17"/>
                    <a:pt x="66" y="10"/>
                    <a:pt x="81" y="10"/>
                  </a:cubicBezTo>
                  <a:cubicBezTo>
                    <a:pt x="99" y="10"/>
                    <a:pt x="118" y="21"/>
                    <a:pt x="124" y="41"/>
                  </a:cubicBezTo>
                  <a:cubicBezTo>
                    <a:pt x="129" y="60"/>
                    <a:pt x="130" y="85"/>
                    <a:pt x="130" y="116"/>
                  </a:cubicBezTo>
                  <a:cubicBezTo>
                    <a:pt x="130" y="142"/>
                    <a:pt x="130" y="168"/>
                    <a:pt x="125" y="190"/>
                  </a:cubicBezTo>
                  <a:cubicBezTo>
                    <a:pt x="118" y="221"/>
                    <a:pt x="95" y="229"/>
                    <a:pt x="81" y="2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Freeform 16 1 2">
            <a:extLst>
              <a:ext uri="{FF2B5EF4-FFF2-40B4-BE49-F238E27FC236}">
                <a16:creationId xmlns:a16="http://schemas.microsoft.com/office/drawing/2014/main" id="{4006CCE6-F685-4532-9CD7-3D110115D4E2}"/>
              </a:ext>
            </a:extLst>
          </p:cNvPr>
          <p:cNvSpPr/>
          <p:nvPr/>
        </p:nvSpPr>
        <p:spPr>
          <a:xfrm>
            <a:off x="9546942" y="1755756"/>
            <a:ext cx="6526304" cy="1085363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03640 h 1103640"/>
              <a:gd name="connsiteX1" fmla="*/ 1136073 w 11637818"/>
              <a:gd name="connsiteY1" fmla="*/ 22985 h 1103640"/>
              <a:gd name="connsiteX2" fmla="*/ 2569486 w 11637818"/>
              <a:gd name="connsiteY2" fmla="*/ 360343 h 1103640"/>
              <a:gd name="connsiteX3" fmla="*/ 4475018 w 11637818"/>
              <a:gd name="connsiteY3" fmla="*/ 300076 h 1103640"/>
              <a:gd name="connsiteX4" fmla="*/ 5735782 w 11637818"/>
              <a:gd name="connsiteY4" fmla="*/ 216949 h 1103640"/>
              <a:gd name="connsiteX5" fmla="*/ 7536873 w 11637818"/>
              <a:gd name="connsiteY5" fmla="*/ 771131 h 1103640"/>
              <a:gd name="connsiteX6" fmla="*/ 9767454 w 11637818"/>
              <a:gd name="connsiteY6" fmla="*/ 189240 h 1103640"/>
              <a:gd name="connsiteX7" fmla="*/ 11069782 w 11637818"/>
              <a:gd name="connsiteY7" fmla="*/ 216949 h 1103640"/>
              <a:gd name="connsiteX8" fmla="*/ 11637818 w 11637818"/>
              <a:gd name="connsiteY8" fmla="*/ 244658 h 1103640"/>
              <a:gd name="connsiteX0" fmla="*/ 0 w 11637818"/>
              <a:gd name="connsiteY0" fmla="*/ 1239249 h 1239249"/>
              <a:gd name="connsiteX1" fmla="*/ 1136073 w 11637818"/>
              <a:gd name="connsiteY1" fmla="*/ 158594 h 1239249"/>
              <a:gd name="connsiteX2" fmla="*/ 2569486 w 11637818"/>
              <a:gd name="connsiteY2" fmla="*/ 495952 h 1239249"/>
              <a:gd name="connsiteX3" fmla="*/ 4475018 w 11637818"/>
              <a:gd name="connsiteY3" fmla="*/ 435685 h 1239249"/>
              <a:gd name="connsiteX4" fmla="*/ 5260198 w 11637818"/>
              <a:gd name="connsiteY4" fmla="*/ 9658 h 1239249"/>
              <a:gd name="connsiteX5" fmla="*/ 7536873 w 11637818"/>
              <a:gd name="connsiteY5" fmla="*/ 906740 h 1239249"/>
              <a:gd name="connsiteX6" fmla="*/ 9767454 w 11637818"/>
              <a:gd name="connsiteY6" fmla="*/ 324849 h 1239249"/>
              <a:gd name="connsiteX7" fmla="*/ 11069782 w 11637818"/>
              <a:gd name="connsiteY7" fmla="*/ 352558 h 1239249"/>
              <a:gd name="connsiteX8" fmla="*/ 11637818 w 11637818"/>
              <a:gd name="connsiteY8" fmla="*/ 380267 h 1239249"/>
              <a:gd name="connsiteX0" fmla="*/ 0 w 11637818"/>
              <a:gd name="connsiteY0" fmla="*/ 1243699 h 1243699"/>
              <a:gd name="connsiteX1" fmla="*/ 1136073 w 11637818"/>
              <a:gd name="connsiteY1" fmla="*/ 16304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3699 h 1243699"/>
              <a:gd name="connsiteX1" fmla="*/ 1367071 w 11637818"/>
              <a:gd name="connsiteY1" fmla="*/ 74978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2805 h 1242805"/>
              <a:gd name="connsiteX1" fmla="*/ 1367071 w 11637818"/>
              <a:gd name="connsiteY1" fmla="*/ 748890 h 1242805"/>
              <a:gd name="connsiteX2" fmla="*/ 2406429 w 11637818"/>
              <a:gd name="connsiteY2" fmla="*/ 316628 h 1242805"/>
              <a:gd name="connsiteX3" fmla="*/ 4244020 w 11637818"/>
              <a:gd name="connsiteY3" fmla="*/ 370661 h 1242805"/>
              <a:gd name="connsiteX4" fmla="*/ 5260198 w 11637818"/>
              <a:gd name="connsiteY4" fmla="*/ 13214 h 1242805"/>
              <a:gd name="connsiteX5" fmla="*/ 7536873 w 11637818"/>
              <a:gd name="connsiteY5" fmla="*/ 910296 h 1242805"/>
              <a:gd name="connsiteX6" fmla="*/ 9767454 w 11637818"/>
              <a:gd name="connsiteY6" fmla="*/ 328405 h 1242805"/>
              <a:gd name="connsiteX7" fmla="*/ 11069782 w 11637818"/>
              <a:gd name="connsiteY7" fmla="*/ 356114 h 1242805"/>
              <a:gd name="connsiteX8" fmla="*/ 11637818 w 11637818"/>
              <a:gd name="connsiteY8" fmla="*/ 383823 h 1242805"/>
              <a:gd name="connsiteX0" fmla="*/ 0 w 11637818"/>
              <a:gd name="connsiteY0" fmla="*/ 1231166 h 1231166"/>
              <a:gd name="connsiteX1" fmla="*/ 1367071 w 11637818"/>
              <a:gd name="connsiteY1" fmla="*/ 737251 h 1231166"/>
              <a:gd name="connsiteX2" fmla="*/ 2406429 w 11637818"/>
              <a:gd name="connsiteY2" fmla="*/ 304989 h 1231166"/>
              <a:gd name="connsiteX3" fmla="*/ 4203255 w 11637818"/>
              <a:gd name="connsiteY3" fmla="*/ 671442 h 1231166"/>
              <a:gd name="connsiteX4" fmla="*/ 5260198 w 11637818"/>
              <a:gd name="connsiteY4" fmla="*/ 1575 h 1231166"/>
              <a:gd name="connsiteX5" fmla="*/ 7536873 w 11637818"/>
              <a:gd name="connsiteY5" fmla="*/ 898657 h 1231166"/>
              <a:gd name="connsiteX6" fmla="*/ 9767454 w 11637818"/>
              <a:gd name="connsiteY6" fmla="*/ 316766 h 1231166"/>
              <a:gd name="connsiteX7" fmla="*/ 11069782 w 11637818"/>
              <a:gd name="connsiteY7" fmla="*/ 344475 h 1231166"/>
              <a:gd name="connsiteX8" fmla="*/ 11637818 w 11637818"/>
              <a:gd name="connsiteY8" fmla="*/ 372184 h 1231166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069782 w 11637818"/>
              <a:gd name="connsiteY7" fmla="*/ 343286 h 1229977"/>
              <a:gd name="connsiteX8" fmla="*/ 11637818 w 11637818"/>
              <a:gd name="connsiteY8" fmla="*/ 370995 h 1229977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110547 w 11637818"/>
              <a:gd name="connsiteY7" fmla="*/ 145166 h 1229977"/>
              <a:gd name="connsiteX8" fmla="*/ 11637818 w 11637818"/>
              <a:gd name="connsiteY8" fmla="*/ 370995 h 1229977"/>
              <a:gd name="connsiteX0" fmla="*/ 0 w 11637818"/>
              <a:gd name="connsiteY0" fmla="*/ 1085363 h 1085363"/>
              <a:gd name="connsiteX1" fmla="*/ 1367071 w 11637818"/>
              <a:gd name="connsiteY1" fmla="*/ 591448 h 1085363"/>
              <a:gd name="connsiteX2" fmla="*/ 2406429 w 11637818"/>
              <a:gd name="connsiteY2" fmla="*/ 159186 h 1085363"/>
              <a:gd name="connsiteX3" fmla="*/ 4203255 w 11637818"/>
              <a:gd name="connsiteY3" fmla="*/ 525639 h 1085363"/>
              <a:gd name="connsiteX4" fmla="*/ 6085805 w 11637818"/>
              <a:gd name="connsiteY4" fmla="*/ 226162 h 1085363"/>
              <a:gd name="connsiteX5" fmla="*/ 7523285 w 11637818"/>
              <a:gd name="connsiteY5" fmla="*/ 425194 h 1085363"/>
              <a:gd name="connsiteX6" fmla="*/ 9767454 w 11637818"/>
              <a:gd name="connsiteY6" fmla="*/ 170963 h 1085363"/>
              <a:gd name="connsiteX7" fmla="*/ 11110547 w 11637818"/>
              <a:gd name="connsiteY7" fmla="*/ 552 h 1085363"/>
              <a:gd name="connsiteX8" fmla="*/ 11637818 w 11637818"/>
              <a:gd name="connsiteY8" fmla="*/ 226381 h 108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7818" h="1085363">
                <a:moveTo>
                  <a:pt x="0" y="1085363"/>
                </a:moveTo>
                <a:cubicBezTo>
                  <a:pt x="326736" y="579672"/>
                  <a:pt x="966000" y="745811"/>
                  <a:pt x="1367071" y="591448"/>
                </a:cubicBezTo>
                <a:cubicBezTo>
                  <a:pt x="1768142" y="437085"/>
                  <a:pt x="1933732" y="170154"/>
                  <a:pt x="2406429" y="159186"/>
                </a:cubicBezTo>
                <a:cubicBezTo>
                  <a:pt x="2879126" y="148218"/>
                  <a:pt x="3590026" y="514476"/>
                  <a:pt x="4203255" y="525639"/>
                </a:cubicBezTo>
                <a:cubicBezTo>
                  <a:pt x="4816484" y="536802"/>
                  <a:pt x="5532467" y="242903"/>
                  <a:pt x="6085805" y="226162"/>
                </a:cubicBezTo>
                <a:cubicBezTo>
                  <a:pt x="6639143" y="209421"/>
                  <a:pt x="6909677" y="434394"/>
                  <a:pt x="7523285" y="425194"/>
                </a:cubicBezTo>
                <a:cubicBezTo>
                  <a:pt x="8136893" y="415994"/>
                  <a:pt x="9169577" y="241737"/>
                  <a:pt x="9767454" y="170963"/>
                </a:cubicBezTo>
                <a:cubicBezTo>
                  <a:pt x="10365331" y="100189"/>
                  <a:pt x="10798820" y="-8684"/>
                  <a:pt x="11110547" y="552"/>
                </a:cubicBezTo>
                <a:cubicBezTo>
                  <a:pt x="11422274" y="9788"/>
                  <a:pt x="11509663" y="217144"/>
                  <a:pt x="11637818" y="2263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104D099-A334-40CF-8A41-11E01EED58B9}"/>
              </a:ext>
            </a:extLst>
          </p:cNvPr>
          <p:cNvGrpSpPr/>
          <p:nvPr/>
        </p:nvGrpSpPr>
        <p:grpSpPr>
          <a:xfrm>
            <a:off x="12165940" y="2311778"/>
            <a:ext cx="621162" cy="684501"/>
            <a:chOff x="11963535" y="2693576"/>
            <a:chExt cx="621162" cy="684501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D89B1E31-70B0-4107-B04C-863D0977EE5E}"/>
                </a:ext>
              </a:extLst>
            </p:cNvPr>
            <p:cNvSpPr/>
            <p:nvPr/>
          </p:nvSpPr>
          <p:spPr>
            <a:xfrm rot="5400000" flipV="1">
              <a:off x="12075743" y="2869124"/>
              <a:ext cx="684501" cy="333406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7913FA2-D231-40A4-8D99-CE77697CFE21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>
            <a:xfrm>
              <a:off x="11963535" y="2801146"/>
              <a:ext cx="292101" cy="242888"/>
              <a:chOff x="11642745" y="2835276"/>
              <a:chExt cx="292101" cy="242888"/>
            </a:xfrm>
          </p:grpSpPr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15CE57E-D3B2-4B2C-BA64-A0F619C79B99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1642745" y="2835276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B5572AAD-9715-4408-B0C7-C3905F6462BC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1777683" y="2922589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685539A-37DC-4338-9812-F0B7C8279BC5}"/>
              </a:ext>
            </a:extLst>
          </p:cNvPr>
          <p:cNvGrpSpPr/>
          <p:nvPr/>
        </p:nvGrpSpPr>
        <p:grpSpPr>
          <a:xfrm>
            <a:off x="11952421" y="3288129"/>
            <a:ext cx="572577" cy="746286"/>
            <a:chOff x="11952421" y="3796130"/>
            <a:chExt cx="572577" cy="74628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3462ED-A1A5-4348-8930-54D9CC2E4EAE}"/>
                </a:ext>
              </a:extLst>
            </p:cNvPr>
            <p:cNvGrpSpPr/>
            <p:nvPr/>
          </p:nvGrpSpPr>
          <p:grpSpPr>
            <a:xfrm>
              <a:off x="12310983" y="3796130"/>
              <a:ext cx="214015" cy="746286"/>
              <a:chOff x="9862217" y="7523966"/>
              <a:chExt cx="214015" cy="74628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45FE5F0-DA9B-48A0-B453-6C619599A9E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1"/>
                </p:custDataLst>
              </p:nvPr>
            </p:nvGrpSpPr>
            <p:grpSpPr>
              <a:xfrm rot="16200000">
                <a:off x="9806975" y="7651241"/>
                <a:ext cx="309414" cy="54864"/>
                <a:chOff x="4225920" y="7627938"/>
                <a:chExt cx="387350" cy="730250"/>
              </a:xfrm>
            </p:grpSpPr>
            <p:sp>
              <p:nvSpPr>
                <p:cNvPr id="83" name="Oval 1325 2">
                  <a:extLst>
                    <a:ext uri="{FF2B5EF4-FFF2-40B4-BE49-F238E27FC236}">
                      <a16:creationId xmlns:a16="http://schemas.microsoft.com/office/drawing/2014/main" id="{F0CB648E-3828-4FF6-8518-39C564B477A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4225920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326 2">
                  <a:extLst>
                    <a:ext uri="{FF2B5EF4-FFF2-40B4-BE49-F238E27FC236}">
                      <a16:creationId xmlns:a16="http://schemas.microsoft.com/office/drawing/2014/main" id="{A581495B-E02D-4EE6-946D-CDA954765BC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398958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327 2">
                  <a:extLst>
                    <a:ext uri="{FF2B5EF4-FFF2-40B4-BE49-F238E27FC236}">
                      <a16:creationId xmlns:a16="http://schemas.microsoft.com/office/drawing/2014/main" id="{20379884-5DD1-4C53-94BE-B9B8BB69749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571995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2" name="Arrow: Right 81">
                <a:extLst>
                  <a:ext uri="{FF2B5EF4-FFF2-40B4-BE49-F238E27FC236}">
                    <a16:creationId xmlns:a16="http://schemas.microsoft.com/office/drawing/2014/main" id="{074C2D95-21C0-4404-91DB-F6AF1B7441CD}"/>
                  </a:ext>
                </a:extLst>
              </p:cNvPr>
              <p:cNvSpPr/>
              <p:nvPr/>
            </p:nvSpPr>
            <p:spPr>
              <a:xfrm rot="5400000" flipV="1">
                <a:off x="9778200" y="7972219"/>
                <a:ext cx="382050" cy="214015"/>
              </a:xfrm>
              <a:prstGeom prst="rightArrow">
                <a:avLst>
                  <a:gd name="adj1" fmla="val 50000"/>
                  <a:gd name="adj2" fmla="val 6709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CC2B9BE-A4A6-4F5F-B035-2515ECED6448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>
            <a:xfrm>
              <a:off x="11952421" y="4017328"/>
              <a:ext cx="292101" cy="242888"/>
              <a:chOff x="11955442" y="4089401"/>
              <a:chExt cx="292101" cy="242888"/>
            </a:xfrm>
          </p:grpSpPr>
          <p:sp>
            <p:nvSpPr>
              <p:cNvPr id="177" name="Freeform 40 1">
                <a:extLst>
                  <a:ext uri="{FF2B5EF4-FFF2-40B4-BE49-F238E27FC236}">
                    <a16:creationId xmlns:a16="http://schemas.microsoft.com/office/drawing/2014/main" id="{2EF063B5-B280-4DE8-AA97-4B14B8E2A74D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955442" y="4089401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 1">
                <a:extLst>
                  <a:ext uri="{FF2B5EF4-FFF2-40B4-BE49-F238E27FC236}">
                    <a16:creationId xmlns:a16="http://schemas.microsoft.com/office/drawing/2014/main" id="{8C9F609C-886E-4A50-8DEA-7F9353C544FE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090380" y="4176714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B99976-47C2-47AD-89E1-C41462EA72CB}"/>
              </a:ext>
            </a:extLst>
          </p:cNvPr>
          <p:cNvGrpSpPr/>
          <p:nvPr/>
        </p:nvGrpSpPr>
        <p:grpSpPr>
          <a:xfrm>
            <a:off x="9635838" y="2732353"/>
            <a:ext cx="10779342" cy="1078152"/>
            <a:chOff x="6821118" y="7157091"/>
            <a:chExt cx="10779342" cy="1078152"/>
          </a:xfrm>
        </p:grpSpPr>
        <p:sp>
          <p:nvSpPr>
            <p:cNvPr id="88" name="Freeform 31 1 2 2">
              <a:extLst>
                <a:ext uri="{FF2B5EF4-FFF2-40B4-BE49-F238E27FC236}">
                  <a16:creationId xmlns:a16="http://schemas.microsoft.com/office/drawing/2014/main" id="{6D5AD809-EC22-45AD-8290-F7C6793796AE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2 2 2 1 3 2">
              <a:extLst>
                <a:ext uri="{FF2B5EF4-FFF2-40B4-BE49-F238E27FC236}">
                  <a16:creationId xmlns:a16="http://schemas.microsoft.com/office/drawing/2014/main" id="{EDC47536-792E-4C0E-8532-EF2844CC5A7F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769" dirty="0"/>
            </a:p>
          </p:txBody>
        </p:sp>
      </p:grpSp>
      <p:sp>
        <p:nvSpPr>
          <p:cNvPr id="91" name="Freeform 31 1 1 3">
            <a:extLst>
              <a:ext uri="{FF2B5EF4-FFF2-40B4-BE49-F238E27FC236}">
                <a16:creationId xmlns:a16="http://schemas.microsoft.com/office/drawing/2014/main" id="{F1A20FE3-A1B3-4D8D-9720-E97560266200}"/>
              </a:ext>
            </a:extLst>
          </p:cNvPr>
          <p:cNvSpPr/>
          <p:nvPr/>
        </p:nvSpPr>
        <p:spPr>
          <a:xfrm>
            <a:off x="9635838" y="4034415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1A384-94FC-4AA3-B1B2-2248D600AC09}"/>
              </a:ext>
            </a:extLst>
          </p:cNvPr>
          <p:cNvSpPr txBox="1"/>
          <p:nvPr/>
        </p:nvSpPr>
        <p:spPr>
          <a:xfrm flipH="1">
            <a:off x="3001800" y="167198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74D1313-AFD7-4EB3-8D30-1D8378C86F1A}"/>
              </a:ext>
            </a:extLst>
          </p:cNvPr>
          <p:cNvSpPr txBox="1"/>
          <p:nvPr/>
        </p:nvSpPr>
        <p:spPr>
          <a:xfrm flipH="1">
            <a:off x="11234970" y="1566080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FAE3A8E-7788-4E25-895C-5EB174846CD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954854" y="3809118"/>
            <a:ext cx="307976" cy="244475"/>
            <a:chOff x="11090293" y="5505451"/>
            <a:chExt cx="307976" cy="244475"/>
          </a:xfrm>
        </p:grpSpPr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3FB7CD9-32D5-4256-B784-13F700097B5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7A85534-9C77-45F2-864E-CDABDAE83E6D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9EC2524-3230-4E5A-8F96-E30BC3E8DE86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975834" y="2931844"/>
            <a:ext cx="307976" cy="244475"/>
            <a:chOff x="11090293" y="5505451"/>
            <a:chExt cx="307976" cy="244475"/>
          </a:xfrm>
        </p:grpSpPr>
        <p:sp>
          <p:nvSpPr>
            <p:cNvPr id="223" name="Freeform 56">
              <a:extLst>
                <a:ext uri="{FF2B5EF4-FFF2-40B4-BE49-F238E27FC236}">
                  <a16:creationId xmlns:a16="http://schemas.microsoft.com/office/drawing/2014/main" id="{C724A58A-6F36-47D9-8D7B-246B9DCD0E23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EE62B649-B3E5-45A5-88AE-4A2432F3C82C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Freeform 31 1 1 3">
            <a:extLst>
              <a:ext uri="{FF2B5EF4-FFF2-40B4-BE49-F238E27FC236}">
                <a16:creationId xmlns:a16="http://schemas.microsoft.com/office/drawing/2014/main" id="{29A5759B-31FC-44EB-AD4A-905CEEFA71C6}"/>
              </a:ext>
            </a:extLst>
          </p:cNvPr>
          <p:cNvSpPr/>
          <p:nvPr/>
        </p:nvSpPr>
        <p:spPr>
          <a:xfrm>
            <a:off x="9483686" y="5420508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C0BEE81-ECC6-4625-9CB4-3C142AA1D8C8}"/>
              </a:ext>
            </a:extLst>
          </p:cNvPr>
          <p:cNvSpPr txBox="1"/>
          <p:nvPr/>
        </p:nvSpPr>
        <p:spPr>
          <a:xfrm flipH="1">
            <a:off x="2660838" y="5102484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2961C70-7BCD-4878-97F5-3FA282C5022E}"/>
              </a:ext>
            </a:extLst>
          </p:cNvPr>
          <p:cNvSpPr txBox="1"/>
          <p:nvPr/>
        </p:nvSpPr>
        <p:spPr>
          <a:xfrm flipH="1">
            <a:off x="11447884" y="4884512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C055B3-8C43-4F4F-AA12-71CF7D839593}"/>
              </a:ext>
            </a:extLst>
          </p:cNvPr>
          <p:cNvSpPr txBox="1"/>
          <p:nvPr/>
        </p:nvSpPr>
        <p:spPr>
          <a:xfrm>
            <a:off x="4014758" y="7648911"/>
            <a:ext cx="104927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Significant noise that </a:t>
            </a:r>
            <a:r>
              <a:rPr lang="en-US" sz="3200" dirty="0" err="1">
                <a:latin typeface="Helvetica Light" panose="020B0403020202020204"/>
              </a:rPr>
              <a:t>iLQR</a:t>
            </a:r>
            <a:r>
              <a:rPr lang="en-US" sz="3200" dirty="0">
                <a:latin typeface="Helvetica Light" panose="020B0403020202020204"/>
              </a:rPr>
              <a:t> does not recover</a:t>
            </a:r>
          </a:p>
          <a:p>
            <a:r>
              <a:rPr lang="en-US" sz="3200" dirty="0">
                <a:latin typeface="Helvetica Light" panose="020B0403020202020204"/>
              </a:rPr>
              <a:t>Run either </a:t>
            </a:r>
            <a:r>
              <a:rPr lang="en-US" sz="3200" dirty="0" err="1">
                <a:latin typeface="Helvetica Light" panose="020B0403020202020204"/>
              </a:rPr>
              <a:t>iLQR</a:t>
            </a:r>
            <a:r>
              <a:rPr lang="en-US" sz="3200" dirty="0">
                <a:latin typeface="Helvetica Light" panose="020B0403020202020204"/>
              </a:rPr>
              <a:t>/DDP to convergence</a:t>
            </a:r>
          </a:p>
        </p:txBody>
      </p:sp>
      <p:pic>
        <p:nvPicPr>
          <p:cNvPr id="62" name="Picture 61" descr="A picture containing text&#10;&#10;Description automatically generated">
            <a:extLst>
              <a:ext uri="{FF2B5EF4-FFF2-40B4-BE49-F238E27FC236}">
                <a16:creationId xmlns:a16="http://schemas.microsoft.com/office/drawing/2014/main" id="{5F6E1CFF-4C2C-41E1-BD8D-AF32CF5C70A6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2218850">
            <a:off x="1518155" y="3988485"/>
            <a:ext cx="6661064" cy="41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08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727B-B6E2-402A-A176-5F73EBC7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Following Noise Addition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A0DA4-77CE-4E64-99E1-85C92F73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FD1AF-B2E5-4196-92CF-A3E8A6EEA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00" t="4378" r="6103" b="2928"/>
          <a:stretch/>
        </p:blipFill>
        <p:spPr>
          <a:xfrm>
            <a:off x="2017986" y="1684283"/>
            <a:ext cx="12249807" cy="638503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295517-DC7B-4DF4-AE5A-CF4572E884E6}"/>
              </a:ext>
            </a:extLst>
          </p:cNvPr>
          <p:cNvSpPr txBox="1"/>
          <p:nvPr/>
        </p:nvSpPr>
        <p:spPr>
          <a:xfrm>
            <a:off x="2594429" y="8125753"/>
            <a:ext cx="14329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 panose="020B0403020202020204"/>
              </a:rPr>
              <a:t>(a) Sub-optimality following introduction of (b) control noise and (c) state noise</a:t>
            </a:r>
          </a:p>
        </p:txBody>
      </p:sp>
    </p:spTree>
    <p:extLst>
      <p:ext uri="{BB962C8B-B14F-4D97-AF65-F5344CB8AC3E}">
        <p14:creationId xmlns:p14="http://schemas.microsoft.com/office/powerpoint/2010/main" val="128889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BCE-2A13-4ABD-BCCD-9EC44E54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0" y="548110"/>
            <a:ext cx="14955977" cy="961256"/>
          </a:xfrm>
        </p:spPr>
        <p:txBody>
          <a:bodyPr/>
          <a:lstStyle/>
          <a:p>
            <a:pPr algn="ctr"/>
            <a:r>
              <a:rPr lang="en-US" dirty="0"/>
              <a:t>[Not in the Paper] Add Noise to Trajectory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DA46-95F8-4D08-B07B-905C721B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5F150-17F0-4B50-8360-EBAF09C34C63}"/>
              </a:ext>
            </a:extLst>
          </p:cNvPr>
          <p:cNvGrpSpPr/>
          <p:nvPr/>
        </p:nvGrpSpPr>
        <p:grpSpPr>
          <a:xfrm>
            <a:off x="-9217" y="2500287"/>
            <a:ext cx="6901997" cy="1494364"/>
            <a:chOff x="6436925" y="6434974"/>
            <a:chExt cx="6901997" cy="1494364"/>
          </a:xfrm>
        </p:grpSpPr>
        <p:sp>
          <p:nvSpPr>
            <p:cNvPr id="6" name="Freeform 16 1 1">
              <a:extLst>
                <a:ext uri="{FF2B5EF4-FFF2-40B4-BE49-F238E27FC236}">
                  <a16:creationId xmlns:a16="http://schemas.microsoft.com/office/drawing/2014/main" id="{C8946CEC-2C5C-44D4-A3A9-F0022D955498}"/>
                </a:ext>
              </a:extLst>
            </p:cNvPr>
            <p:cNvSpPr/>
            <p:nvPr/>
          </p:nvSpPr>
          <p:spPr>
            <a:xfrm>
              <a:off x="6812618" y="6434974"/>
              <a:ext cx="6526304" cy="1243699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03640 h 1103640"/>
                <a:gd name="connsiteX1" fmla="*/ 1136073 w 11637818"/>
                <a:gd name="connsiteY1" fmla="*/ 22985 h 1103640"/>
                <a:gd name="connsiteX2" fmla="*/ 2569486 w 11637818"/>
                <a:gd name="connsiteY2" fmla="*/ 360343 h 1103640"/>
                <a:gd name="connsiteX3" fmla="*/ 4475018 w 11637818"/>
                <a:gd name="connsiteY3" fmla="*/ 300076 h 1103640"/>
                <a:gd name="connsiteX4" fmla="*/ 5735782 w 11637818"/>
                <a:gd name="connsiteY4" fmla="*/ 216949 h 1103640"/>
                <a:gd name="connsiteX5" fmla="*/ 7536873 w 11637818"/>
                <a:gd name="connsiteY5" fmla="*/ 771131 h 1103640"/>
                <a:gd name="connsiteX6" fmla="*/ 9767454 w 11637818"/>
                <a:gd name="connsiteY6" fmla="*/ 189240 h 1103640"/>
                <a:gd name="connsiteX7" fmla="*/ 11069782 w 11637818"/>
                <a:gd name="connsiteY7" fmla="*/ 216949 h 1103640"/>
                <a:gd name="connsiteX8" fmla="*/ 11637818 w 11637818"/>
                <a:gd name="connsiteY8" fmla="*/ 244658 h 1103640"/>
                <a:gd name="connsiteX0" fmla="*/ 0 w 11637818"/>
                <a:gd name="connsiteY0" fmla="*/ 1239249 h 1239249"/>
                <a:gd name="connsiteX1" fmla="*/ 1136073 w 11637818"/>
                <a:gd name="connsiteY1" fmla="*/ 158594 h 1239249"/>
                <a:gd name="connsiteX2" fmla="*/ 2569486 w 11637818"/>
                <a:gd name="connsiteY2" fmla="*/ 495952 h 1239249"/>
                <a:gd name="connsiteX3" fmla="*/ 4475018 w 11637818"/>
                <a:gd name="connsiteY3" fmla="*/ 435685 h 1239249"/>
                <a:gd name="connsiteX4" fmla="*/ 5260198 w 11637818"/>
                <a:gd name="connsiteY4" fmla="*/ 9658 h 1239249"/>
                <a:gd name="connsiteX5" fmla="*/ 7536873 w 11637818"/>
                <a:gd name="connsiteY5" fmla="*/ 906740 h 1239249"/>
                <a:gd name="connsiteX6" fmla="*/ 9767454 w 11637818"/>
                <a:gd name="connsiteY6" fmla="*/ 324849 h 1239249"/>
                <a:gd name="connsiteX7" fmla="*/ 11069782 w 11637818"/>
                <a:gd name="connsiteY7" fmla="*/ 352558 h 1239249"/>
                <a:gd name="connsiteX8" fmla="*/ 11637818 w 11637818"/>
                <a:gd name="connsiteY8" fmla="*/ 380267 h 1239249"/>
                <a:gd name="connsiteX0" fmla="*/ 0 w 11637818"/>
                <a:gd name="connsiteY0" fmla="*/ 1243699 h 1243699"/>
                <a:gd name="connsiteX1" fmla="*/ 1136073 w 11637818"/>
                <a:gd name="connsiteY1" fmla="*/ 163044 h 1243699"/>
                <a:gd name="connsiteX2" fmla="*/ 2569486 w 11637818"/>
                <a:gd name="connsiteY2" fmla="*/ 500402 h 1243699"/>
                <a:gd name="connsiteX3" fmla="*/ 4244020 w 11637818"/>
                <a:gd name="connsiteY3" fmla="*/ 371555 h 1243699"/>
                <a:gd name="connsiteX4" fmla="*/ 5260198 w 11637818"/>
                <a:gd name="connsiteY4" fmla="*/ 14108 h 1243699"/>
                <a:gd name="connsiteX5" fmla="*/ 7536873 w 11637818"/>
                <a:gd name="connsiteY5" fmla="*/ 911190 h 1243699"/>
                <a:gd name="connsiteX6" fmla="*/ 9767454 w 11637818"/>
                <a:gd name="connsiteY6" fmla="*/ 329299 h 1243699"/>
                <a:gd name="connsiteX7" fmla="*/ 11069782 w 11637818"/>
                <a:gd name="connsiteY7" fmla="*/ 357008 h 1243699"/>
                <a:gd name="connsiteX8" fmla="*/ 11637818 w 11637818"/>
                <a:gd name="connsiteY8" fmla="*/ 384717 h 124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7818" h="1243699">
                  <a:moveTo>
                    <a:pt x="0" y="1243699"/>
                  </a:moveTo>
                  <a:cubicBezTo>
                    <a:pt x="326736" y="738008"/>
                    <a:pt x="707825" y="286927"/>
                    <a:pt x="1136073" y="163044"/>
                  </a:cubicBezTo>
                  <a:cubicBezTo>
                    <a:pt x="1564321" y="39161"/>
                    <a:pt x="2051495" y="465650"/>
                    <a:pt x="2569486" y="500402"/>
                  </a:cubicBezTo>
                  <a:cubicBezTo>
                    <a:pt x="3087477" y="535154"/>
                    <a:pt x="3795568" y="452604"/>
                    <a:pt x="4244020" y="371555"/>
                  </a:cubicBezTo>
                  <a:cubicBezTo>
                    <a:pt x="4692472" y="290506"/>
                    <a:pt x="4711389" y="-75831"/>
                    <a:pt x="5260198" y="14108"/>
                  </a:cubicBezTo>
                  <a:cubicBezTo>
                    <a:pt x="5809007" y="104047"/>
                    <a:pt x="6785664" y="858658"/>
                    <a:pt x="7536873" y="911190"/>
                  </a:cubicBezTo>
                  <a:cubicBezTo>
                    <a:pt x="8288082" y="963722"/>
                    <a:pt x="9178636" y="421663"/>
                    <a:pt x="9767454" y="329299"/>
                  </a:cubicBezTo>
                  <a:cubicBezTo>
                    <a:pt x="10356272" y="236935"/>
                    <a:pt x="10758055" y="347772"/>
                    <a:pt x="11069782" y="357008"/>
                  </a:cubicBezTo>
                  <a:cubicBezTo>
                    <a:pt x="11381509" y="366244"/>
                    <a:pt x="11509663" y="375480"/>
                    <a:pt x="11637818" y="38471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569F0C-8938-4B69-A090-74C4FD82CFD9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6436925" y="7648350"/>
              <a:ext cx="350838" cy="280988"/>
              <a:chOff x="1663700" y="6886576"/>
              <a:chExt cx="350838" cy="280988"/>
            </a:xfrm>
          </p:grpSpPr>
          <p:sp>
            <p:nvSpPr>
              <p:cNvPr id="8" name="Freeform 1288 1 1">
                <a:extLst>
                  <a:ext uri="{FF2B5EF4-FFF2-40B4-BE49-F238E27FC236}">
                    <a16:creationId xmlns:a16="http://schemas.microsoft.com/office/drawing/2014/main" id="{F7D14009-ED4F-478F-B934-80373DBDB1B4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63700" y="6886576"/>
                <a:ext cx="207963" cy="204788"/>
              </a:xfrm>
              <a:custGeom>
                <a:avLst/>
                <a:gdLst>
                  <a:gd name="T0" fmla="*/ 161 w 281"/>
                  <a:gd name="T1" fmla="*/ 99 h 222"/>
                  <a:gd name="T2" fmla="*/ 220 w 281"/>
                  <a:gd name="T3" fmla="*/ 34 h 222"/>
                  <a:gd name="T4" fmla="*/ 271 w 281"/>
                  <a:gd name="T5" fmla="*/ 24 h 222"/>
                  <a:gd name="T6" fmla="*/ 271 w 281"/>
                  <a:gd name="T7" fmla="*/ 0 h 222"/>
                  <a:gd name="T8" fmla="*/ 225 w 281"/>
                  <a:gd name="T9" fmla="*/ 2 h 222"/>
                  <a:gd name="T10" fmla="*/ 173 w 281"/>
                  <a:gd name="T11" fmla="*/ 0 h 222"/>
                  <a:gd name="T12" fmla="*/ 173 w 281"/>
                  <a:gd name="T13" fmla="*/ 24 h 222"/>
                  <a:gd name="T14" fmla="*/ 192 w 281"/>
                  <a:gd name="T15" fmla="*/ 28 h 222"/>
                  <a:gd name="T16" fmla="*/ 188 w 281"/>
                  <a:gd name="T17" fmla="*/ 34 h 222"/>
                  <a:gd name="T18" fmla="*/ 147 w 281"/>
                  <a:gd name="T19" fmla="*/ 81 h 222"/>
                  <a:gd name="T20" fmla="*/ 98 w 281"/>
                  <a:gd name="T21" fmla="*/ 24 h 222"/>
                  <a:gd name="T22" fmla="*/ 118 w 281"/>
                  <a:gd name="T23" fmla="*/ 24 h 222"/>
                  <a:gd name="T24" fmla="*/ 118 w 281"/>
                  <a:gd name="T25" fmla="*/ 0 h 222"/>
                  <a:gd name="T26" fmla="*/ 57 w 281"/>
                  <a:gd name="T27" fmla="*/ 2 h 222"/>
                  <a:gd name="T28" fmla="*/ 2 w 281"/>
                  <a:gd name="T29" fmla="*/ 0 h 222"/>
                  <a:gd name="T30" fmla="*/ 2 w 281"/>
                  <a:gd name="T31" fmla="*/ 24 h 222"/>
                  <a:gd name="T32" fmla="*/ 38 w 281"/>
                  <a:gd name="T33" fmla="*/ 24 h 222"/>
                  <a:gd name="T34" fmla="*/ 116 w 281"/>
                  <a:gd name="T35" fmla="*/ 115 h 222"/>
                  <a:gd name="T36" fmla="*/ 50 w 281"/>
                  <a:gd name="T37" fmla="*/ 189 h 222"/>
                  <a:gd name="T38" fmla="*/ 0 w 281"/>
                  <a:gd name="T39" fmla="*/ 198 h 222"/>
                  <a:gd name="T40" fmla="*/ 0 w 281"/>
                  <a:gd name="T41" fmla="*/ 222 h 222"/>
                  <a:gd name="T42" fmla="*/ 46 w 281"/>
                  <a:gd name="T43" fmla="*/ 220 h 222"/>
                  <a:gd name="T44" fmla="*/ 97 w 281"/>
                  <a:gd name="T45" fmla="*/ 222 h 222"/>
                  <a:gd name="T46" fmla="*/ 97 w 281"/>
                  <a:gd name="T47" fmla="*/ 198 h 222"/>
                  <a:gd name="T48" fmla="*/ 79 w 281"/>
                  <a:gd name="T49" fmla="*/ 193 h 222"/>
                  <a:gd name="T50" fmla="*/ 82 w 281"/>
                  <a:gd name="T51" fmla="*/ 188 h 222"/>
                  <a:gd name="T52" fmla="*/ 131 w 281"/>
                  <a:gd name="T53" fmla="*/ 133 h 222"/>
                  <a:gd name="T54" fmla="*/ 185 w 281"/>
                  <a:gd name="T55" fmla="*/ 198 h 222"/>
                  <a:gd name="T56" fmla="*/ 166 w 281"/>
                  <a:gd name="T57" fmla="*/ 198 h 222"/>
                  <a:gd name="T58" fmla="*/ 166 w 281"/>
                  <a:gd name="T59" fmla="*/ 222 h 222"/>
                  <a:gd name="T60" fmla="*/ 226 w 281"/>
                  <a:gd name="T61" fmla="*/ 220 h 222"/>
                  <a:gd name="T62" fmla="*/ 281 w 281"/>
                  <a:gd name="T63" fmla="*/ 222 h 222"/>
                  <a:gd name="T64" fmla="*/ 281 w 281"/>
                  <a:gd name="T65" fmla="*/ 198 h 222"/>
                  <a:gd name="T66" fmla="*/ 245 w 281"/>
                  <a:gd name="T67" fmla="*/ 198 h 222"/>
                  <a:gd name="T68" fmla="*/ 161 w 281"/>
                  <a:gd name="T69" fmla="*/ 9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22">
                    <a:moveTo>
                      <a:pt x="161" y="99"/>
                    </a:moveTo>
                    <a:lnTo>
                      <a:pt x="220" y="34"/>
                    </a:lnTo>
                    <a:cubicBezTo>
                      <a:pt x="226" y="27"/>
                      <a:pt x="229" y="24"/>
                      <a:pt x="271" y="24"/>
                    </a:cubicBezTo>
                    <a:lnTo>
                      <a:pt x="271" y="0"/>
                    </a:lnTo>
                    <a:cubicBezTo>
                      <a:pt x="253" y="1"/>
                      <a:pt x="227" y="2"/>
                      <a:pt x="225" y="2"/>
                    </a:cubicBezTo>
                    <a:cubicBezTo>
                      <a:pt x="212" y="2"/>
                      <a:pt x="187" y="1"/>
                      <a:pt x="173" y="0"/>
                    </a:cubicBezTo>
                    <a:lnTo>
                      <a:pt x="173" y="24"/>
                    </a:lnTo>
                    <a:cubicBezTo>
                      <a:pt x="180" y="24"/>
                      <a:pt x="186" y="25"/>
                      <a:pt x="192" y="28"/>
                    </a:cubicBezTo>
                    <a:cubicBezTo>
                      <a:pt x="190" y="31"/>
                      <a:pt x="190" y="32"/>
                      <a:pt x="188" y="34"/>
                    </a:cubicBezTo>
                    <a:lnTo>
                      <a:pt x="147" y="81"/>
                    </a:lnTo>
                    <a:lnTo>
                      <a:pt x="98" y="24"/>
                    </a:lnTo>
                    <a:lnTo>
                      <a:pt x="118" y="24"/>
                    </a:lnTo>
                    <a:lnTo>
                      <a:pt x="118" y="0"/>
                    </a:lnTo>
                    <a:cubicBezTo>
                      <a:pt x="105" y="1"/>
                      <a:pt x="73" y="2"/>
                      <a:pt x="57" y="2"/>
                    </a:cubicBezTo>
                    <a:cubicBezTo>
                      <a:pt x="41" y="2"/>
                      <a:pt x="19" y="1"/>
                      <a:pt x="2" y="0"/>
                    </a:cubicBezTo>
                    <a:lnTo>
                      <a:pt x="2" y="24"/>
                    </a:lnTo>
                    <a:lnTo>
                      <a:pt x="38" y="24"/>
                    </a:lnTo>
                    <a:lnTo>
                      <a:pt x="116" y="115"/>
                    </a:lnTo>
                    <a:lnTo>
                      <a:pt x="50" y="189"/>
                    </a:lnTo>
                    <a:cubicBezTo>
                      <a:pt x="42" y="198"/>
                      <a:pt x="24" y="198"/>
                      <a:pt x="0" y="198"/>
                    </a:cubicBezTo>
                    <a:lnTo>
                      <a:pt x="0" y="222"/>
                    </a:lnTo>
                    <a:cubicBezTo>
                      <a:pt x="17" y="221"/>
                      <a:pt x="43" y="220"/>
                      <a:pt x="46" y="220"/>
                    </a:cubicBezTo>
                    <a:cubicBezTo>
                      <a:pt x="58" y="220"/>
                      <a:pt x="87" y="221"/>
                      <a:pt x="97" y="222"/>
                    </a:cubicBezTo>
                    <a:lnTo>
                      <a:pt x="97" y="198"/>
                    </a:lnTo>
                    <a:cubicBezTo>
                      <a:pt x="88" y="198"/>
                      <a:pt x="79" y="196"/>
                      <a:pt x="79" y="193"/>
                    </a:cubicBezTo>
                    <a:cubicBezTo>
                      <a:pt x="79" y="192"/>
                      <a:pt x="79" y="192"/>
                      <a:pt x="82" y="188"/>
                    </a:cubicBezTo>
                    <a:lnTo>
                      <a:pt x="131" y="133"/>
                    </a:lnTo>
                    <a:lnTo>
                      <a:pt x="185" y="198"/>
                    </a:lnTo>
                    <a:lnTo>
                      <a:pt x="166" y="198"/>
                    </a:lnTo>
                    <a:lnTo>
                      <a:pt x="166" y="222"/>
                    </a:lnTo>
                    <a:cubicBezTo>
                      <a:pt x="179" y="221"/>
                      <a:pt x="209" y="220"/>
                      <a:pt x="226" y="220"/>
                    </a:cubicBezTo>
                    <a:cubicBezTo>
                      <a:pt x="242" y="220"/>
                      <a:pt x="264" y="221"/>
                      <a:pt x="281" y="222"/>
                    </a:cubicBezTo>
                    <a:lnTo>
                      <a:pt x="281" y="198"/>
                    </a:lnTo>
                    <a:lnTo>
                      <a:pt x="245" y="198"/>
                    </a:lnTo>
                    <a:lnTo>
                      <a:pt x="161" y="9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289 1 1">
                <a:extLst>
                  <a:ext uri="{FF2B5EF4-FFF2-40B4-BE49-F238E27FC236}">
                    <a16:creationId xmlns:a16="http://schemas.microsoft.com/office/drawing/2014/main" id="{593141EA-0F91-4681-AC35-7984A94A2FF9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893888" y="6946901"/>
                <a:ext cx="120650" cy="220663"/>
              </a:xfrm>
              <a:custGeom>
                <a:avLst/>
                <a:gdLst>
                  <a:gd name="T0" fmla="*/ 162 w 162"/>
                  <a:gd name="T1" fmla="*/ 120 h 239"/>
                  <a:gd name="T2" fmla="*/ 141 w 162"/>
                  <a:gd name="T3" fmla="*/ 30 h 239"/>
                  <a:gd name="T4" fmla="*/ 81 w 162"/>
                  <a:gd name="T5" fmla="*/ 0 h 239"/>
                  <a:gd name="T6" fmla="*/ 0 w 162"/>
                  <a:gd name="T7" fmla="*/ 120 h 239"/>
                  <a:gd name="T8" fmla="*/ 81 w 162"/>
                  <a:gd name="T9" fmla="*/ 239 h 239"/>
                  <a:gd name="T10" fmla="*/ 162 w 162"/>
                  <a:gd name="T11" fmla="*/ 120 h 239"/>
                  <a:gd name="T12" fmla="*/ 81 w 162"/>
                  <a:gd name="T13" fmla="*/ 229 h 239"/>
                  <a:gd name="T14" fmla="*/ 36 w 162"/>
                  <a:gd name="T15" fmla="*/ 191 h 239"/>
                  <a:gd name="T16" fmla="*/ 31 w 162"/>
                  <a:gd name="T17" fmla="*/ 116 h 239"/>
                  <a:gd name="T18" fmla="*/ 37 w 162"/>
                  <a:gd name="T19" fmla="*/ 45 h 239"/>
                  <a:gd name="T20" fmla="*/ 81 w 162"/>
                  <a:gd name="T21" fmla="*/ 10 h 239"/>
                  <a:gd name="T22" fmla="*/ 124 w 162"/>
                  <a:gd name="T23" fmla="*/ 41 h 239"/>
                  <a:gd name="T24" fmla="*/ 130 w 162"/>
                  <a:gd name="T25" fmla="*/ 116 h 239"/>
                  <a:gd name="T26" fmla="*/ 125 w 162"/>
                  <a:gd name="T27" fmla="*/ 190 h 239"/>
                  <a:gd name="T28" fmla="*/ 81 w 162"/>
                  <a:gd name="T29" fmla="*/ 22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239">
                    <a:moveTo>
                      <a:pt x="162" y="120"/>
                    </a:moveTo>
                    <a:cubicBezTo>
                      <a:pt x="162" y="82"/>
                      <a:pt x="157" y="54"/>
                      <a:pt x="141" y="30"/>
                    </a:cubicBezTo>
                    <a:cubicBezTo>
                      <a:pt x="130" y="14"/>
                      <a:pt x="108" y="0"/>
                      <a:pt x="81" y="0"/>
                    </a:cubicBezTo>
                    <a:cubicBezTo>
                      <a:pt x="0" y="0"/>
                      <a:pt x="0" y="95"/>
                      <a:pt x="0" y="120"/>
                    </a:cubicBezTo>
                    <a:cubicBezTo>
                      <a:pt x="0" y="146"/>
                      <a:pt x="0" y="239"/>
                      <a:pt x="81" y="239"/>
                    </a:cubicBezTo>
                    <a:cubicBezTo>
                      <a:pt x="162" y="239"/>
                      <a:pt x="162" y="146"/>
                      <a:pt x="162" y="120"/>
                    </a:cubicBezTo>
                    <a:close/>
                    <a:moveTo>
                      <a:pt x="81" y="229"/>
                    </a:moveTo>
                    <a:cubicBezTo>
                      <a:pt x="65" y="229"/>
                      <a:pt x="43" y="220"/>
                      <a:pt x="36" y="191"/>
                    </a:cubicBezTo>
                    <a:cubicBezTo>
                      <a:pt x="31" y="170"/>
                      <a:pt x="31" y="142"/>
                      <a:pt x="31" y="116"/>
                    </a:cubicBezTo>
                    <a:cubicBezTo>
                      <a:pt x="31" y="90"/>
                      <a:pt x="31" y="64"/>
                      <a:pt x="37" y="45"/>
                    </a:cubicBezTo>
                    <a:cubicBezTo>
                      <a:pt x="44" y="17"/>
                      <a:pt x="66" y="10"/>
                      <a:pt x="81" y="10"/>
                    </a:cubicBezTo>
                    <a:cubicBezTo>
                      <a:pt x="99" y="10"/>
                      <a:pt x="118" y="21"/>
                      <a:pt x="124" y="41"/>
                    </a:cubicBezTo>
                    <a:cubicBezTo>
                      <a:pt x="129" y="60"/>
                      <a:pt x="130" y="85"/>
                      <a:pt x="130" y="116"/>
                    </a:cubicBezTo>
                    <a:cubicBezTo>
                      <a:pt x="130" y="142"/>
                      <a:pt x="130" y="168"/>
                      <a:pt x="125" y="190"/>
                    </a:cubicBezTo>
                    <a:cubicBezTo>
                      <a:pt x="118" y="221"/>
                      <a:pt x="95" y="229"/>
                      <a:pt x="81" y="2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3C185E-8ACF-40CE-9045-DA07D46EE988}"/>
              </a:ext>
            </a:extLst>
          </p:cNvPr>
          <p:cNvSpPr/>
          <p:nvPr/>
        </p:nvSpPr>
        <p:spPr>
          <a:xfrm rot="5400000" flipV="1">
            <a:off x="3184672" y="3007846"/>
            <a:ext cx="684501" cy="333406"/>
          </a:xfrm>
          <a:prstGeom prst="rightArrow">
            <a:avLst>
              <a:gd name="adj1" fmla="val 50000"/>
              <a:gd name="adj2" fmla="val 670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2541D-D9EB-4A10-9CC0-A423B17739FD}"/>
              </a:ext>
            </a:extLst>
          </p:cNvPr>
          <p:cNvGrpSpPr/>
          <p:nvPr/>
        </p:nvGrpSpPr>
        <p:grpSpPr>
          <a:xfrm>
            <a:off x="3416075" y="3589279"/>
            <a:ext cx="214015" cy="777014"/>
            <a:chOff x="9862217" y="7523966"/>
            <a:chExt cx="214015" cy="7462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E3F0B7-788B-4448-A6E2-E676D40FEEBE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 rot="16200000">
              <a:off x="9806975" y="7651241"/>
              <a:ext cx="309414" cy="54864"/>
              <a:chOff x="4225920" y="7627938"/>
              <a:chExt cx="387350" cy="730250"/>
            </a:xfrm>
          </p:grpSpPr>
          <p:sp>
            <p:nvSpPr>
              <p:cNvPr id="32" name="Oval 1325 1">
                <a:extLst>
                  <a:ext uri="{FF2B5EF4-FFF2-40B4-BE49-F238E27FC236}">
                    <a16:creationId xmlns:a16="http://schemas.microsoft.com/office/drawing/2014/main" id="{5473FE36-853A-44F8-AC34-F1880AFA83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225920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326 1">
                <a:extLst>
                  <a:ext uri="{FF2B5EF4-FFF2-40B4-BE49-F238E27FC236}">
                    <a16:creationId xmlns:a16="http://schemas.microsoft.com/office/drawing/2014/main" id="{A0875937-971E-430D-A787-E6855E427C3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398958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327 1">
                <a:extLst>
                  <a:ext uri="{FF2B5EF4-FFF2-40B4-BE49-F238E27FC236}">
                    <a16:creationId xmlns:a16="http://schemas.microsoft.com/office/drawing/2014/main" id="{D4B61C54-AA7E-4B98-9901-9585DFC3B9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71995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8A6123A-5DFF-4CCB-8362-22A448AA147C}"/>
                </a:ext>
              </a:extLst>
            </p:cNvPr>
            <p:cNvSpPr/>
            <p:nvPr/>
          </p:nvSpPr>
          <p:spPr>
            <a:xfrm rot="5400000" flipV="1">
              <a:off x="9778200" y="7972219"/>
              <a:ext cx="382050" cy="214015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ontent Placeholder 2 2 2 1 2">
            <a:extLst>
              <a:ext uri="{FF2B5EF4-FFF2-40B4-BE49-F238E27FC236}">
                <a16:creationId xmlns:a16="http://schemas.microsoft.com/office/drawing/2014/main" id="{DAB89AD2-F6FE-4E50-B915-2710D75789EF}"/>
              </a:ext>
            </a:extLst>
          </p:cNvPr>
          <p:cNvSpPr txBox="1">
            <a:spLocks/>
          </p:cNvSpPr>
          <p:nvPr/>
        </p:nvSpPr>
        <p:spPr>
          <a:xfrm>
            <a:off x="6875729" y="2511253"/>
            <a:ext cx="4830990" cy="67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Initial</a:t>
            </a:r>
            <a:endParaRPr lang="en-US" sz="376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FA6F41-7E69-4834-B0F2-BD757A5AE0EA}"/>
              </a:ext>
            </a:extLst>
          </p:cNvPr>
          <p:cNvGrpSpPr/>
          <p:nvPr/>
        </p:nvGrpSpPr>
        <p:grpSpPr>
          <a:xfrm>
            <a:off x="374976" y="3222404"/>
            <a:ext cx="10779342" cy="1078152"/>
            <a:chOff x="6821118" y="7157091"/>
            <a:chExt cx="10779342" cy="1078152"/>
          </a:xfrm>
        </p:grpSpPr>
        <p:sp>
          <p:nvSpPr>
            <p:cNvPr id="37" name="Freeform 31 1 2 1">
              <a:extLst>
                <a:ext uri="{FF2B5EF4-FFF2-40B4-BE49-F238E27FC236}">
                  <a16:creationId xmlns:a16="http://schemas.microsoft.com/office/drawing/2014/main" id="{DA9BB741-5B20-4430-890E-EC19E6911DA5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 2 2 1 3 1">
              <a:extLst>
                <a:ext uri="{FF2B5EF4-FFF2-40B4-BE49-F238E27FC236}">
                  <a16:creationId xmlns:a16="http://schemas.microsoft.com/office/drawing/2014/main" id="{E7FDA698-D819-4DF2-BA17-4D9252D6DD68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Intermediate</a:t>
              </a:r>
              <a:endParaRPr lang="en-US" sz="3769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E51930-A9C3-4CFC-8625-D1D67B2CB8C5}"/>
              </a:ext>
            </a:extLst>
          </p:cNvPr>
          <p:cNvGrpSpPr/>
          <p:nvPr/>
        </p:nvGrpSpPr>
        <p:grpSpPr>
          <a:xfrm>
            <a:off x="411816" y="3495400"/>
            <a:ext cx="11173184" cy="1421934"/>
            <a:chOff x="6857958" y="7430087"/>
            <a:chExt cx="11173184" cy="1421934"/>
          </a:xfrm>
        </p:grpSpPr>
        <p:sp>
          <p:nvSpPr>
            <p:cNvPr id="40" name="Freeform 31 1 1 1">
              <a:extLst>
                <a:ext uri="{FF2B5EF4-FFF2-40B4-BE49-F238E27FC236}">
                  <a16:creationId xmlns:a16="http://schemas.microsoft.com/office/drawing/2014/main" id="{01C2286C-C091-4469-A921-01ACC9433761}"/>
                </a:ext>
              </a:extLst>
            </p:cNvPr>
            <p:cNvSpPr/>
            <p:nvPr/>
          </p:nvSpPr>
          <p:spPr>
            <a:xfrm>
              <a:off x="6857958" y="7430087"/>
              <a:ext cx="6573408" cy="1197581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430013 h 2553844"/>
                <a:gd name="connsiteX1" fmla="*/ 1136073 w 10282714"/>
                <a:gd name="connsiteY1" fmla="*/ 188580 h 2553844"/>
                <a:gd name="connsiteX2" fmla="*/ 2494089 w 10282714"/>
                <a:gd name="connsiteY2" fmla="*/ 2203804 h 2553844"/>
                <a:gd name="connsiteX3" fmla="*/ 4851436 w 10282714"/>
                <a:gd name="connsiteY3" fmla="*/ 1884298 h 2553844"/>
                <a:gd name="connsiteX4" fmla="*/ 6538806 w 10282714"/>
                <a:gd name="connsiteY4" fmla="*/ 2553786 h 2553844"/>
                <a:gd name="connsiteX5" fmla="*/ 7587063 w 10282714"/>
                <a:gd name="connsiteY5" fmla="*/ 1842205 h 2553844"/>
                <a:gd name="connsiteX6" fmla="*/ 8763673 w 10282714"/>
                <a:gd name="connsiteY6" fmla="*/ 2252398 h 2553844"/>
                <a:gd name="connsiteX7" fmla="*/ 9589205 w 10282714"/>
                <a:gd name="connsiteY7" fmla="*/ 2143269 h 2553844"/>
                <a:gd name="connsiteX8" fmla="*/ 10282714 w 10282714"/>
                <a:gd name="connsiteY8" fmla="*/ 2205186 h 25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2714" h="2553844">
                  <a:moveTo>
                    <a:pt x="0" y="430013"/>
                  </a:moveTo>
                  <a:cubicBezTo>
                    <a:pt x="326736" y="-75678"/>
                    <a:pt x="720392" y="-107052"/>
                    <a:pt x="1136073" y="188580"/>
                  </a:cubicBezTo>
                  <a:cubicBezTo>
                    <a:pt x="1551755" y="484212"/>
                    <a:pt x="1874862" y="1921184"/>
                    <a:pt x="2494089" y="2203804"/>
                  </a:cubicBezTo>
                  <a:cubicBezTo>
                    <a:pt x="3113316" y="2486424"/>
                    <a:pt x="4177317" y="1825968"/>
                    <a:pt x="4851436" y="1884298"/>
                  </a:cubicBezTo>
                  <a:cubicBezTo>
                    <a:pt x="5525555" y="1942628"/>
                    <a:pt x="6082868" y="2560802"/>
                    <a:pt x="6538806" y="2553786"/>
                  </a:cubicBezTo>
                  <a:cubicBezTo>
                    <a:pt x="6994744" y="2546771"/>
                    <a:pt x="7216252" y="1892436"/>
                    <a:pt x="7587063" y="1842205"/>
                  </a:cubicBezTo>
                  <a:cubicBezTo>
                    <a:pt x="7957874" y="1791974"/>
                    <a:pt x="8429983" y="2202221"/>
                    <a:pt x="8763673" y="2252398"/>
                  </a:cubicBezTo>
                  <a:cubicBezTo>
                    <a:pt x="9097363" y="2302575"/>
                    <a:pt x="9277478" y="2134033"/>
                    <a:pt x="9589205" y="2143269"/>
                  </a:cubicBezTo>
                  <a:cubicBezTo>
                    <a:pt x="9900932" y="2152505"/>
                    <a:pt x="10154559" y="2195949"/>
                    <a:pt x="10282714" y="2205186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 2 2 1 4 1">
              <a:extLst>
                <a:ext uri="{FF2B5EF4-FFF2-40B4-BE49-F238E27FC236}">
                  <a16:creationId xmlns:a16="http://schemas.microsoft.com/office/drawing/2014/main" id="{E48886D3-87A8-4B42-88C0-DEA16C1A5F47}"/>
                </a:ext>
              </a:extLst>
            </p:cNvPr>
            <p:cNvSpPr txBox="1">
              <a:spLocks/>
            </p:cNvSpPr>
            <p:nvPr/>
          </p:nvSpPr>
          <p:spPr>
            <a:xfrm>
              <a:off x="13390616" y="8177481"/>
              <a:ext cx="4640526" cy="674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Optimal</a:t>
              </a:r>
              <a:endParaRPr lang="en-US" sz="3769" dirty="0"/>
            </a:p>
          </p:txBody>
        </p:sp>
      </p:grpSp>
      <p:sp>
        <p:nvSpPr>
          <p:cNvPr id="43" name="Freeform 31 1 1 2">
            <a:extLst>
              <a:ext uri="{FF2B5EF4-FFF2-40B4-BE49-F238E27FC236}">
                <a16:creationId xmlns:a16="http://schemas.microsoft.com/office/drawing/2014/main" id="{31D7BDBE-7067-42C9-8DEE-F779D8FAF2A6}"/>
              </a:ext>
            </a:extLst>
          </p:cNvPr>
          <p:cNvSpPr/>
          <p:nvPr/>
        </p:nvSpPr>
        <p:spPr>
          <a:xfrm rot="21158410">
            <a:off x="1227246" y="4948857"/>
            <a:ext cx="7384687" cy="1197581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2553844">
                <a:moveTo>
                  <a:pt x="0" y="430013"/>
                </a:moveTo>
                <a:cubicBezTo>
                  <a:pt x="326736" y="-75678"/>
                  <a:pt x="720392" y="-107052"/>
                  <a:pt x="1136073" y="188580"/>
                </a:cubicBezTo>
                <a:cubicBezTo>
                  <a:pt x="1551755" y="484212"/>
                  <a:pt x="1874862" y="1921184"/>
                  <a:pt x="2494089" y="2203804"/>
                </a:cubicBezTo>
                <a:cubicBezTo>
                  <a:pt x="3113316" y="2486424"/>
                  <a:pt x="4177317" y="1825968"/>
                  <a:pt x="4851436" y="1884298"/>
                </a:cubicBezTo>
                <a:cubicBezTo>
                  <a:pt x="5525555" y="1942628"/>
                  <a:pt x="6082868" y="2560802"/>
                  <a:pt x="6538806" y="2553786"/>
                </a:cubicBezTo>
                <a:cubicBezTo>
                  <a:pt x="6994744" y="2546771"/>
                  <a:pt x="7216252" y="1892436"/>
                  <a:pt x="7587063" y="1842205"/>
                </a:cubicBezTo>
                <a:cubicBezTo>
                  <a:pt x="7957874" y="1791974"/>
                  <a:pt x="8429983" y="2202221"/>
                  <a:pt x="8763673" y="2252398"/>
                </a:cubicBezTo>
                <a:cubicBezTo>
                  <a:pt x="9097363" y="2302575"/>
                  <a:pt x="9277478" y="2134033"/>
                  <a:pt x="9589205" y="2143269"/>
                </a:cubicBezTo>
                <a:cubicBezTo>
                  <a:pt x="9900932" y="2152505"/>
                  <a:pt x="10154559" y="2195949"/>
                  <a:pt x="10282714" y="220518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Sign 51">
            <a:extLst>
              <a:ext uri="{FF2B5EF4-FFF2-40B4-BE49-F238E27FC236}">
                <a16:creationId xmlns:a16="http://schemas.microsoft.com/office/drawing/2014/main" id="{977ADD32-571B-4CB5-95A9-31912F418CB3}"/>
              </a:ext>
            </a:extLst>
          </p:cNvPr>
          <p:cNvSpPr/>
          <p:nvPr/>
        </p:nvSpPr>
        <p:spPr>
          <a:xfrm>
            <a:off x="11980635" y="575990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D87695C8-AE47-4BE9-90DA-C9A928791F9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1711355">
            <a:off x="9860930" y="5212919"/>
            <a:ext cx="4716915" cy="282737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6AFE52D-5618-4BF9-9041-A5B44B8A0A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508" y="5476745"/>
            <a:ext cx="459652" cy="353986"/>
            <a:chOff x="2541597" y="2540000"/>
            <a:chExt cx="138113" cy="106363"/>
          </a:xfrm>
        </p:grpSpPr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CC5F2F9-FCD6-4EB1-BB8C-E86C4E81DC0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541597" y="2540000"/>
              <a:ext cx="82550" cy="77788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4A360AD-6D87-4CB6-B262-21917918B2E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632085" y="2562225"/>
              <a:ext cx="47625" cy="84138"/>
            </a:xfrm>
            <a:custGeom>
              <a:avLst/>
              <a:gdLst>
                <a:gd name="T0" fmla="*/ 162 w 162"/>
                <a:gd name="T1" fmla="*/ 120 h 239"/>
                <a:gd name="T2" fmla="*/ 141 w 162"/>
                <a:gd name="T3" fmla="*/ 30 h 239"/>
                <a:gd name="T4" fmla="*/ 81 w 162"/>
                <a:gd name="T5" fmla="*/ 0 h 239"/>
                <a:gd name="T6" fmla="*/ 0 w 162"/>
                <a:gd name="T7" fmla="*/ 120 h 239"/>
                <a:gd name="T8" fmla="*/ 81 w 162"/>
                <a:gd name="T9" fmla="*/ 239 h 239"/>
                <a:gd name="T10" fmla="*/ 162 w 162"/>
                <a:gd name="T11" fmla="*/ 120 h 239"/>
                <a:gd name="T12" fmla="*/ 81 w 162"/>
                <a:gd name="T13" fmla="*/ 229 h 239"/>
                <a:gd name="T14" fmla="*/ 36 w 162"/>
                <a:gd name="T15" fmla="*/ 191 h 239"/>
                <a:gd name="T16" fmla="*/ 31 w 162"/>
                <a:gd name="T17" fmla="*/ 116 h 239"/>
                <a:gd name="T18" fmla="*/ 37 w 162"/>
                <a:gd name="T19" fmla="*/ 45 h 239"/>
                <a:gd name="T20" fmla="*/ 81 w 162"/>
                <a:gd name="T21" fmla="*/ 10 h 239"/>
                <a:gd name="T22" fmla="*/ 124 w 162"/>
                <a:gd name="T23" fmla="*/ 41 h 239"/>
                <a:gd name="T24" fmla="*/ 130 w 162"/>
                <a:gd name="T25" fmla="*/ 116 h 239"/>
                <a:gd name="T26" fmla="*/ 125 w 162"/>
                <a:gd name="T27" fmla="*/ 190 h 239"/>
                <a:gd name="T28" fmla="*/ 81 w 162"/>
                <a:gd name="T29" fmla="*/ 2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" h="239">
                  <a:moveTo>
                    <a:pt x="162" y="120"/>
                  </a:moveTo>
                  <a:cubicBezTo>
                    <a:pt x="162" y="82"/>
                    <a:pt x="157" y="54"/>
                    <a:pt x="141" y="30"/>
                  </a:cubicBezTo>
                  <a:cubicBezTo>
                    <a:pt x="130" y="14"/>
                    <a:pt x="108" y="0"/>
                    <a:pt x="81" y="0"/>
                  </a:cubicBezTo>
                  <a:cubicBezTo>
                    <a:pt x="0" y="0"/>
                    <a:pt x="0" y="95"/>
                    <a:pt x="0" y="120"/>
                  </a:cubicBezTo>
                  <a:cubicBezTo>
                    <a:pt x="0" y="146"/>
                    <a:pt x="0" y="239"/>
                    <a:pt x="81" y="239"/>
                  </a:cubicBezTo>
                  <a:cubicBezTo>
                    <a:pt x="162" y="239"/>
                    <a:pt x="162" y="146"/>
                    <a:pt x="162" y="120"/>
                  </a:cubicBezTo>
                  <a:close/>
                  <a:moveTo>
                    <a:pt x="81" y="229"/>
                  </a:moveTo>
                  <a:cubicBezTo>
                    <a:pt x="65" y="229"/>
                    <a:pt x="43" y="220"/>
                    <a:pt x="36" y="191"/>
                  </a:cubicBezTo>
                  <a:cubicBezTo>
                    <a:pt x="31" y="170"/>
                    <a:pt x="31" y="142"/>
                    <a:pt x="31" y="116"/>
                  </a:cubicBezTo>
                  <a:cubicBezTo>
                    <a:pt x="31" y="90"/>
                    <a:pt x="31" y="64"/>
                    <a:pt x="37" y="45"/>
                  </a:cubicBezTo>
                  <a:cubicBezTo>
                    <a:pt x="44" y="17"/>
                    <a:pt x="66" y="10"/>
                    <a:pt x="81" y="10"/>
                  </a:cubicBezTo>
                  <a:cubicBezTo>
                    <a:pt x="99" y="10"/>
                    <a:pt x="118" y="21"/>
                    <a:pt x="124" y="41"/>
                  </a:cubicBezTo>
                  <a:cubicBezTo>
                    <a:pt x="129" y="60"/>
                    <a:pt x="130" y="85"/>
                    <a:pt x="130" y="116"/>
                  </a:cubicBezTo>
                  <a:cubicBezTo>
                    <a:pt x="130" y="142"/>
                    <a:pt x="130" y="168"/>
                    <a:pt x="125" y="190"/>
                  </a:cubicBezTo>
                  <a:cubicBezTo>
                    <a:pt x="118" y="221"/>
                    <a:pt x="95" y="229"/>
                    <a:pt x="81" y="2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Freeform 16 1 2">
            <a:extLst>
              <a:ext uri="{FF2B5EF4-FFF2-40B4-BE49-F238E27FC236}">
                <a16:creationId xmlns:a16="http://schemas.microsoft.com/office/drawing/2014/main" id="{4006CCE6-F685-4532-9CD7-3D110115D4E2}"/>
              </a:ext>
            </a:extLst>
          </p:cNvPr>
          <p:cNvSpPr/>
          <p:nvPr/>
        </p:nvSpPr>
        <p:spPr>
          <a:xfrm>
            <a:off x="9572459" y="1672427"/>
            <a:ext cx="6526304" cy="1085363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03640 h 1103640"/>
              <a:gd name="connsiteX1" fmla="*/ 1136073 w 11637818"/>
              <a:gd name="connsiteY1" fmla="*/ 22985 h 1103640"/>
              <a:gd name="connsiteX2" fmla="*/ 2569486 w 11637818"/>
              <a:gd name="connsiteY2" fmla="*/ 360343 h 1103640"/>
              <a:gd name="connsiteX3" fmla="*/ 4475018 w 11637818"/>
              <a:gd name="connsiteY3" fmla="*/ 300076 h 1103640"/>
              <a:gd name="connsiteX4" fmla="*/ 5735782 w 11637818"/>
              <a:gd name="connsiteY4" fmla="*/ 216949 h 1103640"/>
              <a:gd name="connsiteX5" fmla="*/ 7536873 w 11637818"/>
              <a:gd name="connsiteY5" fmla="*/ 771131 h 1103640"/>
              <a:gd name="connsiteX6" fmla="*/ 9767454 w 11637818"/>
              <a:gd name="connsiteY6" fmla="*/ 189240 h 1103640"/>
              <a:gd name="connsiteX7" fmla="*/ 11069782 w 11637818"/>
              <a:gd name="connsiteY7" fmla="*/ 216949 h 1103640"/>
              <a:gd name="connsiteX8" fmla="*/ 11637818 w 11637818"/>
              <a:gd name="connsiteY8" fmla="*/ 244658 h 1103640"/>
              <a:gd name="connsiteX0" fmla="*/ 0 w 11637818"/>
              <a:gd name="connsiteY0" fmla="*/ 1239249 h 1239249"/>
              <a:gd name="connsiteX1" fmla="*/ 1136073 w 11637818"/>
              <a:gd name="connsiteY1" fmla="*/ 158594 h 1239249"/>
              <a:gd name="connsiteX2" fmla="*/ 2569486 w 11637818"/>
              <a:gd name="connsiteY2" fmla="*/ 495952 h 1239249"/>
              <a:gd name="connsiteX3" fmla="*/ 4475018 w 11637818"/>
              <a:gd name="connsiteY3" fmla="*/ 435685 h 1239249"/>
              <a:gd name="connsiteX4" fmla="*/ 5260198 w 11637818"/>
              <a:gd name="connsiteY4" fmla="*/ 9658 h 1239249"/>
              <a:gd name="connsiteX5" fmla="*/ 7536873 w 11637818"/>
              <a:gd name="connsiteY5" fmla="*/ 906740 h 1239249"/>
              <a:gd name="connsiteX6" fmla="*/ 9767454 w 11637818"/>
              <a:gd name="connsiteY6" fmla="*/ 324849 h 1239249"/>
              <a:gd name="connsiteX7" fmla="*/ 11069782 w 11637818"/>
              <a:gd name="connsiteY7" fmla="*/ 352558 h 1239249"/>
              <a:gd name="connsiteX8" fmla="*/ 11637818 w 11637818"/>
              <a:gd name="connsiteY8" fmla="*/ 380267 h 1239249"/>
              <a:gd name="connsiteX0" fmla="*/ 0 w 11637818"/>
              <a:gd name="connsiteY0" fmla="*/ 1243699 h 1243699"/>
              <a:gd name="connsiteX1" fmla="*/ 1136073 w 11637818"/>
              <a:gd name="connsiteY1" fmla="*/ 16304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3699 h 1243699"/>
              <a:gd name="connsiteX1" fmla="*/ 1367071 w 11637818"/>
              <a:gd name="connsiteY1" fmla="*/ 74978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2805 h 1242805"/>
              <a:gd name="connsiteX1" fmla="*/ 1367071 w 11637818"/>
              <a:gd name="connsiteY1" fmla="*/ 748890 h 1242805"/>
              <a:gd name="connsiteX2" fmla="*/ 2406429 w 11637818"/>
              <a:gd name="connsiteY2" fmla="*/ 316628 h 1242805"/>
              <a:gd name="connsiteX3" fmla="*/ 4244020 w 11637818"/>
              <a:gd name="connsiteY3" fmla="*/ 370661 h 1242805"/>
              <a:gd name="connsiteX4" fmla="*/ 5260198 w 11637818"/>
              <a:gd name="connsiteY4" fmla="*/ 13214 h 1242805"/>
              <a:gd name="connsiteX5" fmla="*/ 7536873 w 11637818"/>
              <a:gd name="connsiteY5" fmla="*/ 910296 h 1242805"/>
              <a:gd name="connsiteX6" fmla="*/ 9767454 w 11637818"/>
              <a:gd name="connsiteY6" fmla="*/ 328405 h 1242805"/>
              <a:gd name="connsiteX7" fmla="*/ 11069782 w 11637818"/>
              <a:gd name="connsiteY7" fmla="*/ 356114 h 1242805"/>
              <a:gd name="connsiteX8" fmla="*/ 11637818 w 11637818"/>
              <a:gd name="connsiteY8" fmla="*/ 383823 h 1242805"/>
              <a:gd name="connsiteX0" fmla="*/ 0 w 11637818"/>
              <a:gd name="connsiteY0" fmla="*/ 1231166 h 1231166"/>
              <a:gd name="connsiteX1" fmla="*/ 1367071 w 11637818"/>
              <a:gd name="connsiteY1" fmla="*/ 737251 h 1231166"/>
              <a:gd name="connsiteX2" fmla="*/ 2406429 w 11637818"/>
              <a:gd name="connsiteY2" fmla="*/ 304989 h 1231166"/>
              <a:gd name="connsiteX3" fmla="*/ 4203255 w 11637818"/>
              <a:gd name="connsiteY3" fmla="*/ 671442 h 1231166"/>
              <a:gd name="connsiteX4" fmla="*/ 5260198 w 11637818"/>
              <a:gd name="connsiteY4" fmla="*/ 1575 h 1231166"/>
              <a:gd name="connsiteX5" fmla="*/ 7536873 w 11637818"/>
              <a:gd name="connsiteY5" fmla="*/ 898657 h 1231166"/>
              <a:gd name="connsiteX6" fmla="*/ 9767454 w 11637818"/>
              <a:gd name="connsiteY6" fmla="*/ 316766 h 1231166"/>
              <a:gd name="connsiteX7" fmla="*/ 11069782 w 11637818"/>
              <a:gd name="connsiteY7" fmla="*/ 344475 h 1231166"/>
              <a:gd name="connsiteX8" fmla="*/ 11637818 w 11637818"/>
              <a:gd name="connsiteY8" fmla="*/ 372184 h 1231166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069782 w 11637818"/>
              <a:gd name="connsiteY7" fmla="*/ 343286 h 1229977"/>
              <a:gd name="connsiteX8" fmla="*/ 11637818 w 11637818"/>
              <a:gd name="connsiteY8" fmla="*/ 370995 h 1229977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110547 w 11637818"/>
              <a:gd name="connsiteY7" fmla="*/ 145166 h 1229977"/>
              <a:gd name="connsiteX8" fmla="*/ 11637818 w 11637818"/>
              <a:gd name="connsiteY8" fmla="*/ 370995 h 1229977"/>
              <a:gd name="connsiteX0" fmla="*/ 0 w 11637818"/>
              <a:gd name="connsiteY0" fmla="*/ 1085363 h 1085363"/>
              <a:gd name="connsiteX1" fmla="*/ 1367071 w 11637818"/>
              <a:gd name="connsiteY1" fmla="*/ 591448 h 1085363"/>
              <a:gd name="connsiteX2" fmla="*/ 2406429 w 11637818"/>
              <a:gd name="connsiteY2" fmla="*/ 159186 h 1085363"/>
              <a:gd name="connsiteX3" fmla="*/ 4203255 w 11637818"/>
              <a:gd name="connsiteY3" fmla="*/ 525639 h 1085363"/>
              <a:gd name="connsiteX4" fmla="*/ 6085805 w 11637818"/>
              <a:gd name="connsiteY4" fmla="*/ 226162 h 1085363"/>
              <a:gd name="connsiteX5" fmla="*/ 7523285 w 11637818"/>
              <a:gd name="connsiteY5" fmla="*/ 425194 h 1085363"/>
              <a:gd name="connsiteX6" fmla="*/ 9767454 w 11637818"/>
              <a:gd name="connsiteY6" fmla="*/ 170963 h 1085363"/>
              <a:gd name="connsiteX7" fmla="*/ 11110547 w 11637818"/>
              <a:gd name="connsiteY7" fmla="*/ 552 h 1085363"/>
              <a:gd name="connsiteX8" fmla="*/ 11637818 w 11637818"/>
              <a:gd name="connsiteY8" fmla="*/ 226381 h 108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7818" h="1085363">
                <a:moveTo>
                  <a:pt x="0" y="1085363"/>
                </a:moveTo>
                <a:cubicBezTo>
                  <a:pt x="326736" y="579672"/>
                  <a:pt x="966000" y="745811"/>
                  <a:pt x="1367071" y="591448"/>
                </a:cubicBezTo>
                <a:cubicBezTo>
                  <a:pt x="1768142" y="437085"/>
                  <a:pt x="1933732" y="170154"/>
                  <a:pt x="2406429" y="159186"/>
                </a:cubicBezTo>
                <a:cubicBezTo>
                  <a:pt x="2879126" y="148218"/>
                  <a:pt x="3590026" y="514476"/>
                  <a:pt x="4203255" y="525639"/>
                </a:cubicBezTo>
                <a:cubicBezTo>
                  <a:pt x="4816484" y="536802"/>
                  <a:pt x="5532467" y="242903"/>
                  <a:pt x="6085805" y="226162"/>
                </a:cubicBezTo>
                <a:cubicBezTo>
                  <a:pt x="6639143" y="209421"/>
                  <a:pt x="6909677" y="434394"/>
                  <a:pt x="7523285" y="425194"/>
                </a:cubicBezTo>
                <a:cubicBezTo>
                  <a:pt x="8136893" y="415994"/>
                  <a:pt x="9169577" y="241737"/>
                  <a:pt x="9767454" y="170963"/>
                </a:cubicBezTo>
                <a:cubicBezTo>
                  <a:pt x="10365331" y="100189"/>
                  <a:pt x="10798820" y="-8684"/>
                  <a:pt x="11110547" y="552"/>
                </a:cubicBezTo>
                <a:cubicBezTo>
                  <a:pt x="11422274" y="9788"/>
                  <a:pt x="11509663" y="217144"/>
                  <a:pt x="11637818" y="2263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104D099-A334-40CF-8A41-11E01EED58B9}"/>
              </a:ext>
            </a:extLst>
          </p:cNvPr>
          <p:cNvGrpSpPr/>
          <p:nvPr/>
        </p:nvGrpSpPr>
        <p:grpSpPr>
          <a:xfrm>
            <a:off x="11957670" y="2337724"/>
            <a:ext cx="621162" cy="684501"/>
            <a:chOff x="11963535" y="2693576"/>
            <a:chExt cx="621162" cy="684501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D89B1E31-70B0-4107-B04C-863D0977EE5E}"/>
                </a:ext>
              </a:extLst>
            </p:cNvPr>
            <p:cNvSpPr/>
            <p:nvPr/>
          </p:nvSpPr>
          <p:spPr>
            <a:xfrm rot="5400000" flipV="1">
              <a:off x="12075743" y="2869124"/>
              <a:ext cx="684501" cy="333406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7913FA2-D231-40A4-8D99-CE77697CFE21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>
            <a:xfrm>
              <a:off x="11963535" y="2801146"/>
              <a:ext cx="292101" cy="242888"/>
              <a:chOff x="11642745" y="2835276"/>
              <a:chExt cx="292101" cy="242888"/>
            </a:xfrm>
          </p:grpSpPr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15CE57E-D3B2-4B2C-BA64-A0F619C79B99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1642745" y="2835276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B5572AAD-9715-4408-B0C7-C3905F6462BC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1777683" y="2922589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685539A-37DC-4338-9812-F0B7C8279BC5}"/>
              </a:ext>
            </a:extLst>
          </p:cNvPr>
          <p:cNvGrpSpPr/>
          <p:nvPr/>
        </p:nvGrpSpPr>
        <p:grpSpPr>
          <a:xfrm>
            <a:off x="11952421" y="3288129"/>
            <a:ext cx="572577" cy="746286"/>
            <a:chOff x="11952421" y="3796130"/>
            <a:chExt cx="572577" cy="74628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3462ED-A1A5-4348-8930-54D9CC2E4EAE}"/>
                </a:ext>
              </a:extLst>
            </p:cNvPr>
            <p:cNvGrpSpPr/>
            <p:nvPr/>
          </p:nvGrpSpPr>
          <p:grpSpPr>
            <a:xfrm>
              <a:off x="12310983" y="3796130"/>
              <a:ext cx="214015" cy="746286"/>
              <a:chOff x="9862217" y="7523966"/>
              <a:chExt cx="214015" cy="74628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45FE5F0-DA9B-48A0-B453-6C619599A9E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1"/>
                </p:custDataLst>
              </p:nvPr>
            </p:nvGrpSpPr>
            <p:grpSpPr>
              <a:xfrm rot="16200000">
                <a:off x="9806975" y="7651241"/>
                <a:ext cx="309414" cy="54864"/>
                <a:chOff x="4225920" y="7627938"/>
                <a:chExt cx="387350" cy="730250"/>
              </a:xfrm>
            </p:grpSpPr>
            <p:sp>
              <p:nvSpPr>
                <p:cNvPr id="83" name="Oval 1325 2">
                  <a:extLst>
                    <a:ext uri="{FF2B5EF4-FFF2-40B4-BE49-F238E27FC236}">
                      <a16:creationId xmlns:a16="http://schemas.microsoft.com/office/drawing/2014/main" id="{F0CB648E-3828-4FF6-8518-39C564B477A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4225920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326 2">
                  <a:extLst>
                    <a:ext uri="{FF2B5EF4-FFF2-40B4-BE49-F238E27FC236}">
                      <a16:creationId xmlns:a16="http://schemas.microsoft.com/office/drawing/2014/main" id="{A581495B-E02D-4EE6-946D-CDA954765BC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398958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327 2">
                  <a:extLst>
                    <a:ext uri="{FF2B5EF4-FFF2-40B4-BE49-F238E27FC236}">
                      <a16:creationId xmlns:a16="http://schemas.microsoft.com/office/drawing/2014/main" id="{20379884-5DD1-4C53-94BE-B9B8BB69749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571995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2" name="Arrow: Right 81">
                <a:extLst>
                  <a:ext uri="{FF2B5EF4-FFF2-40B4-BE49-F238E27FC236}">
                    <a16:creationId xmlns:a16="http://schemas.microsoft.com/office/drawing/2014/main" id="{074C2D95-21C0-4404-91DB-F6AF1B7441CD}"/>
                  </a:ext>
                </a:extLst>
              </p:cNvPr>
              <p:cNvSpPr/>
              <p:nvPr/>
            </p:nvSpPr>
            <p:spPr>
              <a:xfrm rot="5400000" flipV="1">
                <a:off x="9778200" y="7972219"/>
                <a:ext cx="382050" cy="214015"/>
              </a:xfrm>
              <a:prstGeom prst="rightArrow">
                <a:avLst>
                  <a:gd name="adj1" fmla="val 50000"/>
                  <a:gd name="adj2" fmla="val 6709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CC2B9BE-A4A6-4F5F-B035-2515ECED6448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>
            <a:xfrm>
              <a:off x="11952421" y="4017328"/>
              <a:ext cx="292101" cy="242888"/>
              <a:chOff x="11955442" y="4089401"/>
              <a:chExt cx="292101" cy="242888"/>
            </a:xfrm>
          </p:grpSpPr>
          <p:sp>
            <p:nvSpPr>
              <p:cNvPr id="177" name="Freeform 40 1">
                <a:extLst>
                  <a:ext uri="{FF2B5EF4-FFF2-40B4-BE49-F238E27FC236}">
                    <a16:creationId xmlns:a16="http://schemas.microsoft.com/office/drawing/2014/main" id="{2EF063B5-B280-4DE8-AA97-4B14B8E2A74D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955442" y="4089401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 1">
                <a:extLst>
                  <a:ext uri="{FF2B5EF4-FFF2-40B4-BE49-F238E27FC236}">
                    <a16:creationId xmlns:a16="http://schemas.microsoft.com/office/drawing/2014/main" id="{8C9F609C-886E-4A50-8DEA-7F9353C544FE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090380" y="4176714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B99976-47C2-47AD-89E1-C41462EA72CB}"/>
              </a:ext>
            </a:extLst>
          </p:cNvPr>
          <p:cNvGrpSpPr/>
          <p:nvPr/>
        </p:nvGrpSpPr>
        <p:grpSpPr>
          <a:xfrm>
            <a:off x="9635838" y="2732353"/>
            <a:ext cx="10779342" cy="1078152"/>
            <a:chOff x="6821118" y="7157091"/>
            <a:chExt cx="10779342" cy="1078152"/>
          </a:xfrm>
        </p:grpSpPr>
        <p:sp>
          <p:nvSpPr>
            <p:cNvPr id="88" name="Freeform 31 1 2 2">
              <a:extLst>
                <a:ext uri="{FF2B5EF4-FFF2-40B4-BE49-F238E27FC236}">
                  <a16:creationId xmlns:a16="http://schemas.microsoft.com/office/drawing/2014/main" id="{6D5AD809-EC22-45AD-8290-F7C6793796AE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2 2 2 1 3 2">
              <a:extLst>
                <a:ext uri="{FF2B5EF4-FFF2-40B4-BE49-F238E27FC236}">
                  <a16:creationId xmlns:a16="http://schemas.microsoft.com/office/drawing/2014/main" id="{EDC47536-792E-4C0E-8532-EF2844CC5A7F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769" dirty="0"/>
            </a:p>
          </p:txBody>
        </p:sp>
      </p:grpSp>
      <p:sp>
        <p:nvSpPr>
          <p:cNvPr id="91" name="Freeform 31 1 1 3">
            <a:extLst>
              <a:ext uri="{FF2B5EF4-FFF2-40B4-BE49-F238E27FC236}">
                <a16:creationId xmlns:a16="http://schemas.microsoft.com/office/drawing/2014/main" id="{F1A20FE3-A1B3-4D8D-9720-E97560266200}"/>
              </a:ext>
            </a:extLst>
          </p:cNvPr>
          <p:cNvSpPr/>
          <p:nvPr/>
        </p:nvSpPr>
        <p:spPr>
          <a:xfrm>
            <a:off x="9635838" y="4034415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1A384-94FC-4AA3-B1B2-2248D600AC09}"/>
              </a:ext>
            </a:extLst>
          </p:cNvPr>
          <p:cNvSpPr txBox="1"/>
          <p:nvPr/>
        </p:nvSpPr>
        <p:spPr>
          <a:xfrm flipH="1">
            <a:off x="3001800" y="167198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74D1313-AFD7-4EB3-8D30-1D8378C86F1A}"/>
              </a:ext>
            </a:extLst>
          </p:cNvPr>
          <p:cNvSpPr txBox="1"/>
          <p:nvPr/>
        </p:nvSpPr>
        <p:spPr>
          <a:xfrm flipH="1">
            <a:off x="11234970" y="1566080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FAE3A8E-7788-4E25-895C-5EB174846CD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954854" y="3809118"/>
            <a:ext cx="307976" cy="244475"/>
            <a:chOff x="11090293" y="5505451"/>
            <a:chExt cx="307976" cy="244475"/>
          </a:xfrm>
        </p:grpSpPr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3FB7CD9-32D5-4256-B784-13F700097B5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7A85534-9C77-45F2-864E-CDABDAE83E6D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9EC2524-3230-4E5A-8F96-E30BC3E8DE86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975834" y="2931844"/>
            <a:ext cx="307976" cy="244475"/>
            <a:chOff x="11090293" y="5505451"/>
            <a:chExt cx="307976" cy="244475"/>
          </a:xfrm>
        </p:grpSpPr>
        <p:sp>
          <p:nvSpPr>
            <p:cNvPr id="223" name="Freeform 56">
              <a:extLst>
                <a:ext uri="{FF2B5EF4-FFF2-40B4-BE49-F238E27FC236}">
                  <a16:creationId xmlns:a16="http://schemas.microsoft.com/office/drawing/2014/main" id="{C724A58A-6F36-47D9-8D7B-246B9DCD0E23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EE62B649-B3E5-45A5-88AE-4A2432F3C82C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Freeform 31 1 1 3">
            <a:extLst>
              <a:ext uri="{FF2B5EF4-FFF2-40B4-BE49-F238E27FC236}">
                <a16:creationId xmlns:a16="http://schemas.microsoft.com/office/drawing/2014/main" id="{29A5759B-31FC-44EB-AD4A-905CEEFA71C6}"/>
              </a:ext>
            </a:extLst>
          </p:cNvPr>
          <p:cNvSpPr/>
          <p:nvPr/>
        </p:nvSpPr>
        <p:spPr>
          <a:xfrm>
            <a:off x="9483686" y="5420508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C0BEE81-ECC6-4625-9CB4-3C142AA1D8C8}"/>
              </a:ext>
            </a:extLst>
          </p:cNvPr>
          <p:cNvSpPr txBox="1"/>
          <p:nvPr/>
        </p:nvSpPr>
        <p:spPr>
          <a:xfrm flipH="1">
            <a:off x="2660838" y="5102484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2961C70-7BCD-4878-97F5-3FA282C5022E}"/>
              </a:ext>
            </a:extLst>
          </p:cNvPr>
          <p:cNvSpPr txBox="1"/>
          <p:nvPr/>
        </p:nvSpPr>
        <p:spPr>
          <a:xfrm flipH="1">
            <a:off x="11447884" y="4884512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C055B3-8C43-4F4F-AA12-71CF7D839593}"/>
              </a:ext>
            </a:extLst>
          </p:cNvPr>
          <p:cNvSpPr txBox="1"/>
          <p:nvPr/>
        </p:nvSpPr>
        <p:spPr>
          <a:xfrm>
            <a:off x="3693626" y="7949602"/>
            <a:ext cx="10492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Run either </a:t>
            </a:r>
            <a:r>
              <a:rPr lang="en-US" sz="3200" dirty="0" err="1">
                <a:latin typeface="Helvetica Light" panose="020B0403020202020204"/>
              </a:rPr>
              <a:t>iLQR</a:t>
            </a:r>
            <a:r>
              <a:rPr lang="en-US" sz="3200" dirty="0">
                <a:latin typeface="Helvetica Light" panose="020B0403020202020204"/>
              </a:rPr>
              <a:t>/DDP for some 30 Iterations</a:t>
            </a:r>
          </a:p>
        </p:txBody>
      </p:sp>
      <p:pic>
        <p:nvPicPr>
          <p:cNvPr id="62" name="Picture 61" descr="A picture containing text&#10;&#10;Description automatically generated">
            <a:extLst>
              <a:ext uri="{FF2B5EF4-FFF2-40B4-BE49-F238E27FC236}">
                <a16:creationId xmlns:a16="http://schemas.microsoft.com/office/drawing/2014/main" id="{5F6E1CFF-4C2C-41E1-BD8D-AF32CF5C70A6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2218850">
            <a:off x="1518155" y="3988485"/>
            <a:ext cx="6661064" cy="41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8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C4E1-44B8-410F-BF4B-12304698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Density Estimate of the Sub-optimality Gap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B3D0E6-8EC0-4710-8625-72BFAEC54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016" y="2171700"/>
            <a:ext cx="8280400" cy="6210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54814-C7B6-4471-BC5E-137E6CAA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59A4-B254-457F-8DCA-D2EA78B3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Timing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65725C-CF6D-4451-964B-FDFF64CA5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46"/>
          <a:stretch/>
        </p:blipFill>
        <p:spPr>
          <a:xfrm>
            <a:off x="4232794" y="1702676"/>
            <a:ext cx="9398749" cy="66793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DD4C6-8E26-4E27-8A42-DAF11D42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9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E8D3-DA5B-414A-8181-88F666D0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2234-07F3-4241-A357-40671A326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Editing paper for publication [Iterative Process]</a:t>
            </a:r>
          </a:p>
          <a:p>
            <a:r>
              <a:rPr lang="en-US" dirty="0"/>
              <a:t>Looking at extension to allow </a:t>
            </a:r>
            <a:r>
              <a:rPr lang="en-US"/>
              <a:t>3D motions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F9785-E881-4FD4-A989-D2DDE8BF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D958-8995-40F2-89DA-99FE44D5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Paper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E41BF-89E0-41B6-8FFC-D304EEA97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Abstract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Introduction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Specific Contributions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Background: Trajectory Optimization</a:t>
            </a:r>
          </a:p>
          <a:p>
            <a:pPr marL="1393180" lvl="1" indent="-742950">
              <a:buFont typeface="+mj-lt"/>
              <a:buAutoNum type="arabicPeriod"/>
            </a:pPr>
            <a:r>
              <a:rPr lang="en-US" dirty="0"/>
              <a:t>Differential Dynamic Programming </a:t>
            </a:r>
          </a:p>
          <a:p>
            <a:pPr marL="1393180" lvl="1" indent="-7429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Hybrid Dynamics</a:t>
            </a:r>
          </a:p>
          <a:p>
            <a:pPr marL="1393180" lvl="1" indent="-742950">
              <a:buFont typeface="+mj-lt"/>
              <a:buAutoNum type="arabicPeriod"/>
            </a:pPr>
            <a:r>
              <a:rPr lang="en-US" dirty="0"/>
              <a:t>Hybrid systems DDP Algorithm </a:t>
            </a:r>
          </a:p>
          <a:p>
            <a:pPr marL="1393180" lvl="1" indent="-742950">
              <a:buFont typeface="+mj-lt"/>
              <a:buAutoNum type="arabicPeriod"/>
            </a:pPr>
            <a:r>
              <a:rPr lang="en-US" dirty="0"/>
              <a:t>Dynamics Function Realization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Alleviating Computational Complexity in DDP</a:t>
            </a:r>
          </a:p>
          <a:p>
            <a:pPr marL="1393180" lvl="1" indent="-7429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Conventional Partials </a:t>
            </a:r>
          </a:p>
          <a:p>
            <a:pPr marL="1393180" lvl="1" indent="-7429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Explicit Partials</a:t>
            </a:r>
          </a:p>
          <a:p>
            <a:pPr marL="1393180" lvl="1" indent="-742950">
              <a:buFont typeface="+mj-lt"/>
              <a:buAutoNum type="arabicPeriod"/>
            </a:pPr>
            <a:r>
              <a:rPr lang="en-US" dirty="0">
                <a:solidFill>
                  <a:srgbClr val="131B2C"/>
                </a:solidFill>
              </a:rPr>
              <a:t>Extended Modified RNEA Partials </a:t>
            </a:r>
          </a:p>
          <a:p>
            <a:pPr marL="1393180" lvl="1" indent="-742950">
              <a:buFont typeface="+mj-lt"/>
              <a:buAutoNum type="arabicPeriod"/>
            </a:pPr>
            <a:r>
              <a:rPr lang="en-US" dirty="0">
                <a:solidFill>
                  <a:srgbClr val="131B2C"/>
                </a:solidFill>
              </a:rPr>
              <a:t>Summary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Results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Discussion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Conclusion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BA53D-6ACC-4FB4-80D1-8326CC2F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1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C32E-D999-441D-A3FF-33997F2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Hybrid Dynamics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CD151-BA8A-4BE0-B2A9-19ECA4E9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0917A149-747C-421A-BDAC-04868703F73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>
          <a:xfrm>
            <a:off x="3197371" y="1714810"/>
            <a:ext cx="4123944" cy="864130"/>
            <a:chOff x="3349626" y="1812926"/>
            <a:chExt cx="5757863" cy="1206500"/>
          </a:xfrm>
        </p:grpSpPr>
        <p:sp>
          <p:nvSpPr>
            <p:cNvPr id="1929" name="Freeform 364">
              <a:extLst>
                <a:ext uri="{FF2B5EF4-FFF2-40B4-BE49-F238E27FC236}">
                  <a16:creationId xmlns:a16="http://schemas.microsoft.com/office/drawing/2014/main" id="{11D7B532-22AC-42E5-8771-70016040B100}"/>
                </a:ext>
              </a:extLst>
            </p:cNvPr>
            <p:cNvSpPr>
              <a:spLocks/>
            </p:cNvSpPr>
            <p:nvPr>
              <p:custDataLst>
                <p:tags r:id="rId175"/>
              </p:custDataLst>
            </p:nvPr>
          </p:nvSpPr>
          <p:spPr bwMode="auto">
            <a:xfrm>
              <a:off x="3349626" y="1835151"/>
              <a:ext cx="114300" cy="1184275"/>
            </a:xfrm>
            <a:custGeom>
              <a:avLst/>
              <a:gdLst>
                <a:gd name="T0" fmla="*/ 0 w 131"/>
                <a:gd name="T1" fmla="*/ 1198 h 1198"/>
                <a:gd name="T2" fmla="*/ 131 w 131"/>
                <a:gd name="T3" fmla="*/ 1198 h 1198"/>
                <a:gd name="T4" fmla="*/ 131 w 131"/>
                <a:gd name="T5" fmla="*/ 1170 h 1198"/>
                <a:gd name="T6" fmla="*/ 27 w 131"/>
                <a:gd name="T7" fmla="*/ 1170 h 1198"/>
                <a:gd name="T8" fmla="*/ 27 w 131"/>
                <a:gd name="T9" fmla="*/ 28 h 1198"/>
                <a:gd name="T10" fmla="*/ 131 w 131"/>
                <a:gd name="T11" fmla="*/ 28 h 1198"/>
                <a:gd name="T12" fmla="*/ 131 w 131"/>
                <a:gd name="T13" fmla="*/ 0 h 1198"/>
                <a:gd name="T14" fmla="*/ 0 w 131"/>
                <a:gd name="T15" fmla="*/ 0 h 1198"/>
                <a:gd name="T16" fmla="*/ 0 w 131"/>
                <a:gd name="T17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8">
                  <a:moveTo>
                    <a:pt x="0" y="1198"/>
                  </a:moveTo>
                  <a:lnTo>
                    <a:pt x="131" y="1198"/>
                  </a:lnTo>
                  <a:lnTo>
                    <a:pt x="131" y="1170"/>
                  </a:lnTo>
                  <a:lnTo>
                    <a:pt x="27" y="1170"/>
                  </a:lnTo>
                  <a:lnTo>
                    <a:pt x="27" y="28"/>
                  </a:lnTo>
                  <a:lnTo>
                    <a:pt x="131" y="28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11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0" name="Freeform 365">
              <a:extLst>
                <a:ext uri="{FF2B5EF4-FFF2-40B4-BE49-F238E27FC236}">
                  <a16:creationId xmlns:a16="http://schemas.microsoft.com/office/drawing/2014/main" id="{C85B9819-726B-4513-96E6-C983447F578D}"/>
                </a:ext>
              </a:extLst>
            </p:cNvPr>
            <p:cNvSpPr>
              <a:spLocks/>
            </p:cNvSpPr>
            <p:nvPr>
              <p:custDataLst>
                <p:tags r:id="rId176"/>
              </p:custDataLst>
            </p:nvPr>
          </p:nvSpPr>
          <p:spPr bwMode="auto">
            <a:xfrm>
              <a:off x="3636964" y="1912939"/>
              <a:ext cx="442913" cy="339725"/>
            </a:xfrm>
            <a:custGeom>
              <a:avLst/>
              <a:gdLst>
                <a:gd name="T0" fmla="*/ 252 w 504"/>
                <a:gd name="T1" fmla="*/ 277 h 343"/>
                <a:gd name="T2" fmla="*/ 133 w 504"/>
                <a:gd name="T3" fmla="*/ 13 h 343"/>
                <a:gd name="T4" fmla="*/ 111 w 504"/>
                <a:gd name="T5" fmla="*/ 0 h 343"/>
                <a:gd name="T6" fmla="*/ 0 w 504"/>
                <a:gd name="T7" fmla="*/ 0 h 343"/>
                <a:gd name="T8" fmla="*/ 0 w 504"/>
                <a:gd name="T9" fmla="*/ 24 h 343"/>
                <a:gd name="T10" fmla="*/ 54 w 504"/>
                <a:gd name="T11" fmla="*/ 24 h 343"/>
                <a:gd name="T12" fmla="*/ 54 w 504"/>
                <a:gd name="T13" fmla="*/ 305 h 343"/>
                <a:gd name="T14" fmla="*/ 39 w 504"/>
                <a:gd name="T15" fmla="*/ 318 h 343"/>
                <a:gd name="T16" fmla="*/ 13 w 504"/>
                <a:gd name="T17" fmla="*/ 319 h 343"/>
                <a:gd name="T18" fmla="*/ 0 w 504"/>
                <a:gd name="T19" fmla="*/ 319 h 343"/>
                <a:gd name="T20" fmla="*/ 0 w 504"/>
                <a:gd name="T21" fmla="*/ 343 h 343"/>
                <a:gd name="T22" fmla="*/ 67 w 504"/>
                <a:gd name="T23" fmla="*/ 341 h 343"/>
                <a:gd name="T24" fmla="*/ 134 w 504"/>
                <a:gd name="T25" fmla="*/ 343 h 343"/>
                <a:gd name="T26" fmla="*/ 134 w 504"/>
                <a:gd name="T27" fmla="*/ 319 h 343"/>
                <a:gd name="T28" fmla="*/ 122 w 504"/>
                <a:gd name="T29" fmla="*/ 319 h 343"/>
                <a:gd name="T30" fmla="*/ 95 w 504"/>
                <a:gd name="T31" fmla="*/ 318 h 343"/>
                <a:gd name="T32" fmla="*/ 80 w 504"/>
                <a:gd name="T33" fmla="*/ 305 h 343"/>
                <a:gd name="T34" fmla="*/ 80 w 504"/>
                <a:gd name="T35" fmla="*/ 30 h 343"/>
                <a:gd name="T36" fmla="*/ 81 w 504"/>
                <a:gd name="T37" fmla="*/ 30 h 343"/>
                <a:gd name="T38" fmla="*/ 216 w 504"/>
                <a:gd name="T39" fmla="*/ 330 h 343"/>
                <a:gd name="T40" fmla="*/ 232 w 504"/>
                <a:gd name="T41" fmla="*/ 343 h 343"/>
                <a:gd name="T42" fmla="*/ 248 w 504"/>
                <a:gd name="T43" fmla="*/ 331 h 343"/>
                <a:gd name="T44" fmla="*/ 387 w 504"/>
                <a:gd name="T45" fmla="*/ 24 h 343"/>
                <a:gd name="T46" fmla="*/ 388 w 504"/>
                <a:gd name="T47" fmla="*/ 24 h 343"/>
                <a:gd name="T48" fmla="*/ 388 w 504"/>
                <a:gd name="T49" fmla="*/ 319 h 343"/>
                <a:gd name="T50" fmla="*/ 334 w 504"/>
                <a:gd name="T51" fmla="*/ 319 h 343"/>
                <a:gd name="T52" fmla="*/ 334 w 504"/>
                <a:gd name="T53" fmla="*/ 343 h 343"/>
                <a:gd name="T54" fmla="*/ 419 w 504"/>
                <a:gd name="T55" fmla="*/ 341 h 343"/>
                <a:gd name="T56" fmla="*/ 504 w 504"/>
                <a:gd name="T57" fmla="*/ 343 h 343"/>
                <a:gd name="T58" fmla="*/ 504 w 504"/>
                <a:gd name="T59" fmla="*/ 319 h 343"/>
                <a:gd name="T60" fmla="*/ 450 w 504"/>
                <a:gd name="T61" fmla="*/ 319 h 343"/>
                <a:gd name="T62" fmla="*/ 450 w 504"/>
                <a:gd name="T63" fmla="*/ 24 h 343"/>
                <a:gd name="T64" fmla="*/ 504 w 504"/>
                <a:gd name="T65" fmla="*/ 24 h 343"/>
                <a:gd name="T66" fmla="*/ 504 w 504"/>
                <a:gd name="T67" fmla="*/ 0 h 343"/>
                <a:gd name="T68" fmla="*/ 394 w 504"/>
                <a:gd name="T69" fmla="*/ 0 h 343"/>
                <a:gd name="T70" fmla="*/ 372 w 504"/>
                <a:gd name="T71" fmla="*/ 13 h 343"/>
                <a:gd name="T72" fmla="*/ 252 w 504"/>
                <a:gd name="T73" fmla="*/ 27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4" h="343">
                  <a:moveTo>
                    <a:pt x="252" y="277"/>
                  </a:moveTo>
                  <a:lnTo>
                    <a:pt x="133" y="13"/>
                  </a:lnTo>
                  <a:cubicBezTo>
                    <a:pt x="127" y="0"/>
                    <a:pt x="122" y="0"/>
                    <a:pt x="111" y="0"/>
                  </a:cubicBezTo>
                  <a:lnTo>
                    <a:pt x="0" y="0"/>
                  </a:lnTo>
                  <a:lnTo>
                    <a:pt x="0" y="24"/>
                  </a:lnTo>
                  <a:lnTo>
                    <a:pt x="54" y="24"/>
                  </a:lnTo>
                  <a:lnTo>
                    <a:pt x="54" y="305"/>
                  </a:lnTo>
                  <a:cubicBezTo>
                    <a:pt x="54" y="316"/>
                    <a:pt x="53" y="316"/>
                    <a:pt x="39" y="318"/>
                  </a:cubicBezTo>
                  <a:cubicBezTo>
                    <a:pt x="27" y="319"/>
                    <a:pt x="26" y="319"/>
                    <a:pt x="13" y="319"/>
                  </a:cubicBezTo>
                  <a:lnTo>
                    <a:pt x="0" y="319"/>
                  </a:lnTo>
                  <a:lnTo>
                    <a:pt x="0" y="343"/>
                  </a:lnTo>
                  <a:cubicBezTo>
                    <a:pt x="19" y="341"/>
                    <a:pt x="47" y="341"/>
                    <a:pt x="67" y="341"/>
                  </a:cubicBezTo>
                  <a:cubicBezTo>
                    <a:pt x="88" y="341"/>
                    <a:pt x="114" y="341"/>
                    <a:pt x="134" y="343"/>
                  </a:cubicBezTo>
                  <a:lnTo>
                    <a:pt x="134" y="319"/>
                  </a:lnTo>
                  <a:lnTo>
                    <a:pt x="122" y="319"/>
                  </a:lnTo>
                  <a:cubicBezTo>
                    <a:pt x="113" y="319"/>
                    <a:pt x="104" y="319"/>
                    <a:pt x="95" y="318"/>
                  </a:cubicBezTo>
                  <a:cubicBezTo>
                    <a:pt x="81" y="316"/>
                    <a:pt x="80" y="316"/>
                    <a:pt x="80" y="305"/>
                  </a:cubicBezTo>
                  <a:lnTo>
                    <a:pt x="80" y="30"/>
                  </a:lnTo>
                  <a:lnTo>
                    <a:pt x="81" y="30"/>
                  </a:lnTo>
                  <a:lnTo>
                    <a:pt x="216" y="330"/>
                  </a:lnTo>
                  <a:cubicBezTo>
                    <a:pt x="221" y="340"/>
                    <a:pt x="227" y="343"/>
                    <a:pt x="232" y="343"/>
                  </a:cubicBezTo>
                  <a:cubicBezTo>
                    <a:pt x="242" y="343"/>
                    <a:pt x="246" y="335"/>
                    <a:pt x="248" y="331"/>
                  </a:cubicBezTo>
                  <a:lnTo>
                    <a:pt x="387" y="24"/>
                  </a:lnTo>
                  <a:lnTo>
                    <a:pt x="388" y="24"/>
                  </a:lnTo>
                  <a:lnTo>
                    <a:pt x="388" y="319"/>
                  </a:lnTo>
                  <a:lnTo>
                    <a:pt x="334" y="319"/>
                  </a:lnTo>
                  <a:lnTo>
                    <a:pt x="334" y="343"/>
                  </a:lnTo>
                  <a:cubicBezTo>
                    <a:pt x="352" y="341"/>
                    <a:pt x="398" y="341"/>
                    <a:pt x="419" y="341"/>
                  </a:cubicBezTo>
                  <a:cubicBezTo>
                    <a:pt x="439" y="341"/>
                    <a:pt x="486" y="341"/>
                    <a:pt x="504" y="343"/>
                  </a:cubicBezTo>
                  <a:lnTo>
                    <a:pt x="504" y="319"/>
                  </a:lnTo>
                  <a:lnTo>
                    <a:pt x="450" y="319"/>
                  </a:lnTo>
                  <a:lnTo>
                    <a:pt x="450" y="24"/>
                  </a:lnTo>
                  <a:lnTo>
                    <a:pt x="504" y="24"/>
                  </a:lnTo>
                  <a:lnTo>
                    <a:pt x="504" y="0"/>
                  </a:lnTo>
                  <a:lnTo>
                    <a:pt x="394" y="0"/>
                  </a:lnTo>
                  <a:cubicBezTo>
                    <a:pt x="383" y="0"/>
                    <a:pt x="378" y="0"/>
                    <a:pt x="372" y="13"/>
                  </a:cubicBezTo>
                  <a:lnTo>
                    <a:pt x="252" y="2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1" name="Freeform 366">
              <a:extLst>
                <a:ext uri="{FF2B5EF4-FFF2-40B4-BE49-F238E27FC236}">
                  <a16:creationId xmlns:a16="http://schemas.microsoft.com/office/drawing/2014/main" id="{B5248A72-B55C-48A7-BA0B-7FB34CF3DEA7}"/>
                </a:ext>
              </a:extLst>
            </p:cNvPr>
            <p:cNvSpPr>
              <a:spLocks/>
            </p:cNvSpPr>
            <p:nvPr>
              <p:custDataLst>
                <p:tags r:id="rId177"/>
              </p:custDataLst>
            </p:nvPr>
          </p:nvSpPr>
          <p:spPr bwMode="auto">
            <a:xfrm>
              <a:off x="4721226" y="2119314"/>
              <a:ext cx="266700" cy="19050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2" name="Freeform 367">
              <a:extLst>
                <a:ext uri="{FF2B5EF4-FFF2-40B4-BE49-F238E27FC236}">
                  <a16:creationId xmlns:a16="http://schemas.microsoft.com/office/drawing/2014/main" id="{648A6937-919D-4B5C-8B1A-DAAD5C67AB2F}"/>
                </a:ext>
              </a:extLst>
            </p:cNvPr>
            <p:cNvSpPr>
              <a:spLocks/>
            </p:cNvSpPr>
            <p:nvPr>
              <p:custDataLst>
                <p:tags r:id="rId178"/>
              </p:custDataLst>
            </p:nvPr>
          </p:nvSpPr>
          <p:spPr bwMode="auto">
            <a:xfrm>
              <a:off x="5033964" y="1912939"/>
              <a:ext cx="220663" cy="344488"/>
            </a:xfrm>
            <a:custGeom>
              <a:avLst/>
              <a:gdLst>
                <a:gd name="T0" fmla="*/ 211 w 252"/>
                <a:gd name="T1" fmla="*/ 24 h 348"/>
                <a:gd name="T2" fmla="*/ 252 w 252"/>
                <a:gd name="T3" fmla="*/ 24 h 348"/>
                <a:gd name="T4" fmla="*/ 252 w 252"/>
                <a:gd name="T5" fmla="*/ 0 h 348"/>
                <a:gd name="T6" fmla="*/ 172 w 252"/>
                <a:gd name="T7" fmla="*/ 2 h 348"/>
                <a:gd name="T8" fmla="*/ 73 w 252"/>
                <a:gd name="T9" fmla="*/ 0 h 348"/>
                <a:gd name="T10" fmla="*/ 73 w 252"/>
                <a:gd name="T11" fmla="*/ 24 h 348"/>
                <a:gd name="T12" fmla="*/ 144 w 252"/>
                <a:gd name="T13" fmla="*/ 24 h 348"/>
                <a:gd name="T14" fmla="*/ 144 w 252"/>
                <a:gd name="T15" fmla="*/ 268 h 348"/>
                <a:gd name="T16" fmla="*/ 94 w 252"/>
                <a:gd name="T17" fmla="*/ 330 h 348"/>
                <a:gd name="T18" fmla="*/ 54 w 252"/>
                <a:gd name="T19" fmla="*/ 322 h 348"/>
                <a:gd name="T20" fmla="*/ 54 w 252"/>
                <a:gd name="T21" fmla="*/ 322 h 348"/>
                <a:gd name="T22" fmla="*/ 77 w 252"/>
                <a:gd name="T23" fmla="*/ 286 h 348"/>
                <a:gd name="T24" fmla="*/ 39 w 252"/>
                <a:gd name="T25" fmla="*/ 247 h 348"/>
                <a:gd name="T26" fmla="*/ 0 w 252"/>
                <a:gd name="T27" fmla="*/ 286 h 348"/>
                <a:gd name="T28" fmla="*/ 97 w 252"/>
                <a:gd name="T29" fmla="*/ 348 h 348"/>
                <a:gd name="T30" fmla="*/ 211 w 252"/>
                <a:gd name="T31" fmla="*/ 268 h 348"/>
                <a:gd name="T32" fmla="*/ 211 w 252"/>
                <a:gd name="T33" fmla="*/ 2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2" h="348">
                  <a:moveTo>
                    <a:pt x="211" y="24"/>
                  </a:moveTo>
                  <a:lnTo>
                    <a:pt x="252" y="24"/>
                  </a:lnTo>
                  <a:lnTo>
                    <a:pt x="252" y="0"/>
                  </a:lnTo>
                  <a:cubicBezTo>
                    <a:pt x="234" y="2"/>
                    <a:pt x="192" y="2"/>
                    <a:pt x="172" y="2"/>
                  </a:cubicBezTo>
                  <a:cubicBezTo>
                    <a:pt x="146" y="2"/>
                    <a:pt x="97" y="2"/>
                    <a:pt x="73" y="0"/>
                  </a:cubicBezTo>
                  <a:lnTo>
                    <a:pt x="73" y="24"/>
                  </a:lnTo>
                  <a:lnTo>
                    <a:pt x="144" y="24"/>
                  </a:lnTo>
                  <a:lnTo>
                    <a:pt x="144" y="268"/>
                  </a:lnTo>
                  <a:cubicBezTo>
                    <a:pt x="144" y="278"/>
                    <a:pt x="144" y="330"/>
                    <a:pt x="94" y="330"/>
                  </a:cubicBezTo>
                  <a:cubicBezTo>
                    <a:pt x="86" y="330"/>
                    <a:pt x="69" y="329"/>
                    <a:pt x="54" y="322"/>
                  </a:cubicBezTo>
                  <a:lnTo>
                    <a:pt x="54" y="322"/>
                  </a:lnTo>
                  <a:cubicBezTo>
                    <a:pt x="54" y="322"/>
                    <a:pt x="77" y="312"/>
                    <a:pt x="77" y="286"/>
                  </a:cubicBezTo>
                  <a:cubicBezTo>
                    <a:pt x="77" y="259"/>
                    <a:pt x="55" y="247"/>
                    <a:pt x="39" y="247"/>
                  </a:cubicBezTo>
                  <a:cubicBezTo>
                    <a:pt x="20" y="247"/>
                    <a:pt x="0" y="260"/>
                    <a:pt x="0" y="286"/>
                  </a:cubicBezTo>
                  <a:cubicBezTo>
                    <a:pt x="0" y="324"/>
                    <a:pt x="40" y="348"/>
                    <a:pt x="97" y="348"/>
                  </a:cubicBezTo>
                  <a:cubicBezTo>
                    <a:pt x="163" y="348"/>
                    <a:pt x="211" y="320"/>
                    <a:pt x="211" y="268"/>
                  </a:cubicBezTo>
                  <a:lnTo>
                    <a:pt x="211" y="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3" name="Freeform 368">
              <a:extLst>
                <a:ext uri="{FF2B5EF4-FFF2-40B4-BE49-F238E27FC236}">
                  <a16:creationId xmlns:a16="http://schemas.microsoft.com/office/drawing/2014/main" id="{9FA5ACDA-3F49-4DB5-B62D-992B3BF02766}"/>
                </a:ext>
              </a:extLst>
            </p:cNvPr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5307014" y="1833564"/>
              <a:ext cx="227013" cy="239713"/>
            </a:xfrm>
            <a:custGeom>
              <a:avLst/>
              <a:gdLst>
                <a:gd name="T0" fmla="*/ 137 w 258"/>
                <a:gd name="T1" fmla="*/ 17 h 242"/>
                <a:gd name="T2" fmla="*/ 244 w 258"/>
                <a:gd name="T3" fmla="*/ 17 h 242"/>
                <a:gd name="T4" fmla="*/ 258 w 258"/>
                <a:gd name="T5" fmla="*/ 8 h 242"/>
                <a:gd name="T6" fmla="*/ 244 w 258"/>
                <a:gd name="T7" fmla="*/ 0 h 242"/>
                <a:gd name="T8" fmla="*/ 14 w 258"/>
                <a:gd name="T9" fmla="*/ 0 h 242"/>
                <a:gd name="T10" fmla="*/ 0 w 258"/>
                <a:gd name="T11" fmla="*/ 8 h 242"/>
                <a:gd name="T12" fmla="*/ 14 w 258"/>
                <a:gd name="T13" fmla="*/ 17 h 242"/>
                <a:gd name="T14" fmla="*/ 120 w 258"/>
                <a:gd name="T15" fmla="*/ 17 h 242"/>
                <a:gd name="T16" fmla="*/ 120 w 258"/>
                <a:gd name="T17" fmla="*/ 228 h 242"/>
                <a:gd name="T18" fmla="*/ 129 w 258"/>
                <a:gd name="T19" fmla="*/ 242 h 242"/>
                <a:gd name="T20" fmla="*/ 137 w 258"/>
                <a:gd name="T21" fmla="*/ 228 h 242"/>
                <a:gd name="T22" fmla="*/ 137 w 258"/>
                <a:gd name="T23" fmla="*/ 1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242">
                  <a:moveTo>
                    <a:pt x="137" y="17"/>
                  </a:moveTo>
                  <a:lnTo>
                    <a:pt x="244" y="17"/>
                  </a:lnTo>
                  <a:cubicBezTo>
                    <a:pt x="249" y="17"/>
                    <a:pt x="258" y="17"/>
                    <a:pt x="258" y="8"/>
                  </a:cubicBezTo>
                  <a:cubicBezTo>
                    <a:pt x="258" y="0"/>
                    <a:pt x="250" y="0"/>
                    <a:pt x="244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120" y="17"/>
                  </a:lnTo>
                  <a:lnTo>
                    <a:pt x="120" y="228"/>
                  </a:lnTo>
                  <a:cubicBezTo>
                    <a:pt x="120" y="234"/>
                    <a:pt x="120" y="242"/>
                    <a:pt x="129" y="242"/>
                  </a:cubicBezTo>
                  <a:cubicBezTo>
                    <a:pt x="137" y="242"/>
                    <a:pt x="137" y="233"/>
                    <a:pt x="137" y="228"/>
                  </a:cubicBezTo>
                  <a:lnTo>
                    <a:pt x="137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4" name="Freeform 369">
              <a:extLst>
                <a:ext uri="{FF2B5EF4-FFF2-40B4-BE49-F238E27FC236}">
                  <a16:creationId xmlns:a16="http://schemas.microsoft.com/office/drawing/2014/main" id="{1815E861-66D0-40AC-A232-C9FF80BD9B6E}"/>
                </a:ext>
              </a:extLst>
            </p:cNvPr>
            <p:cNvSpPr>
              <a:spLocks/>
            </p:cNvSpPr>
            <p:nvPr>
              <p:custDataLst>
                <p:tags r:id="rId180"/>
              </p:custDataLst>
            </p:nvPr>
          </p:nvSpPr>
          <p:spPr bwMode="auto">
            <a:xfrm>
              <a:off x="5303839" y="2222501"/>
              <a:ext cx="131763" cy="153988"/>
            </a:xfrm>
            <a:custGeom>
              <a:avLst/>
              <a:gdLst>
                <a:gd name="T0" fmla="*/ 131 w 151"/>
                <a:gd name="T1" fmla="*/ 20 h 157"/>
                <a:gd name="T2" fmla="*/ 113 w 151"/>
                <a:gd name="T3" fmla="*/ 40 h 157"/>
                <a:gd name="T4" fmla="*/ 127 w 151"/>
                <a:gd name="T5" fmla="*/ 53 h 157"/>
                <a:gd name="T6" fmla="*/ 147 w 151"/>
                <a:gd name="T7" fmla="*/ 30 h 157"/>
                <a:gd name="T8" fmla="*/ 101 w 151"/>
                <a:gd name="T9" fmla="*/ 0 h 157"/>
                <a:gd name="T10" fmla="*/ 0 w 151"/>
                <a:gd name="T11" fmla="*/ 97 h 157"/>
                <a:gd name="T12" fmla="*/ 64 w 151"/>
                <a:gd name="T13" fmla="*/ 157 h 157"/>
                <a:gd name="T14" fmla="*/ 151 w 151"/>
                <a:gd name="T15" fmla="*/ 118 h 157"/>
                <a:gd name="T16" fmla="*/ 145 w 151"/>
                <a:gd name="T17" fmla="*/ 112 h 157"/>
                <a:gd name="T18" fmla="*/ 139 w 151"/>
                <a:gd name="T19" fmla="*/ 115 h 157"/>
                <a:gd name="T20" fmla="*/ 65 w 151"/>
                <a:gd name="T21" fmla="*/ 148 h 157"/>
                <a:gd name="T22" fmla="*/ 29 w 151"/>
                <a:gd name="T23" fmla="*/ 109 h 157"/>
                <a:gd name="T24" fmla="*/ 52 w 151"/>
                <a:gd name="T25" fmla="*/ 37 h 157"/>
                <a:gd name="T26" fmla="*/ 101 w 151"/>
                <a:gd name="T27" fmla="*/ 10 h 157"/>
                <a:gd name="T28" fmla="*/ 131 w 151"/>
                <a:gd name="T29" fmla="*/ 2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157">
                  <a:moveTo>
                    <a:pt x="131" y="20"/>
                  </a:moveTo>
                  <a:cubicBezTo>
                    <a:pt x="118" y="22"/>
                    <a:pt x="113" y="32"/>
                    <a:pt x="113" y="40"/>
                  </a:cubicBezTo>
                  <a:cubicBezTo>
                    <a:pt x="113" y="49"/>
                    <a:pt x="120" y="53"/>
                    <a:pt x="127" y="53"/>
                  </a:cubicBezTo>
                  <a:cubicBezTo>
                    <a:pt x="134" y="53"/>
                    <a:pt x="147" y="47"/>
                    <a:pt x="147" y="30"/>
                  </a:cubicBezTo>
                  <a:cubicBezTo>
                    <a:pt x="147" y="7"/>
                    <a:pt x="119" y="0"/>
                    <a:pt x="101" y="0"/>
                  </a:cubicBezTo>
                  <a:cubicBezTo>
                    <a:pt x="48" y="0"/>
                    <a:pt x="0" y="48"/>
                    <a:pt x="0" y="97"/>
                  </a:cubicBezTo>
                  <a:cubicBezTo>
                    <a:pt x="0" y="127"/>
                    <a:pt x="21" y="157"/>
                    <a:pt x="64" y="157"/>
                  </a:cubicBezTo>
                  <a:cubicBezTo>
                    <a:pt x="123" y="157"/>
                    <a:pt x="151" y="123"/>
                    <a:pt x="151" y="118"/>
                  </a:cubicBezTo>
                  <a:cubicBezTo>
                    <a:pt x="151" y="116"/>
                    <a:pt x="148" y="112"/>
                    <a:pt x="145" y="112"/>
                  </a:cubicBezTo>
                  <a:cubicBezTo>
                    <a:pt x="143" y="112"/>
                    <a:pt x="142" y="113"/>
                    <a:pt x="139" y="115"/>
                  </a:cubicBezTo>
                  <a:cubicBezTo>
                    <a:pt x="112" y="148"/>
                    <a:pt x="71" y="148"/>
                    <a:pt x="65" y="148"/>
                  </a:cubicBezTo>
                  <a:cubicBezTo>
                    <a:pt x="40" y="148"/>
                    <a:pt x="29" y="130"/>
                    <a:pt x="29" y="109"/>
                  </a:cubicBezTo>
                  <a:cubicBezTo>
                    <a:pt x="29" y="99"/>
                    <a:pt x="34" y="61"/>
                    <a:pt x="52" y="37"/>
                  </a:cubicBezTo>
                  <a:cubicBezTo>
                    <a:pt x="65" y="19"/>
                    <a:pt x="83" y="10"/>
                    <a:pt x="101" y="10"/>
                  </a:cubicBezTo>
                  <a:cubicBezTo>
                    <a:pt x="105" y="10"/>
                    <a:pt x="122" y="10"/>
                    <a:pt x="131" y="2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5" name="Freeform 370">
              <a:extLst>
                <a:ext uri="{FF2B5EF4-FFF2-40B4-BE49-F238E27FC236}">
                  <a16:creationId xmlns:a16="http://schemas.microsoft.com/office/drawing/2014/main" id="{CD6B4479-D7DD-4F66-BCC0-9F2F426F1F4E}"/>
                </a:ext>
              </a:extLst>
            </p:cNvPr>
            <p:cNvSpPr>
              <a:spLocks/>
            </p:cNvSpPr>
            <p:nvPr>
              <p:custDataLst>
                <p:tags r:id="rId181"/>
              </p:custDataLst>
            </p:nvPr>
          </p:nvSpPr>
          <p:spPr bwMode="auto">
            <a:xfrm>
              <a:off x="3505201" y="2709864"/>
              <a:ext cx="268288" cy="20638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6" name="Freeform 371">
              <a:extLst>
                <a:ext uri="{FF2B5EF4-FFF2-40B4-BE49-F238E27FC236}">
                  <a16:creationId xmlns:a16="http://schemas.microsoft.com/office/drawing/2014/main" id="{F37C37FD-26D3-4654-8602-44C257FE681D}"/>
                </a:ext>
              </a:extLst>
            </p:cNvPr>
            <p:cNvSpPr>
              <a:spLocks/>
            </p:cNvSpPr>
            <p:nvPr>
              <p:custDataLst>
                <p:tags r:id="rId182"/>
              </p:custDataLst>
            </p:nvPr>
          </p:nvSpPr>
          <p:spPr bwMode="auto">
            <a:xfrm>
              <a:off x="3819526" y="2505076"/>
              <a:ext cx="220663" cy="342900"/>
            </a:xfrm>
            <a:custGeom>
              <a:avLst/>
              <a:gdLst>
                <a:gd name="T0" fmla="*/ 211 w 251"/>
                <a:gd name="T1" fmla="*/ 23 h 347"/>
                <a:gd name="T2" fmla="*/ 251 w 251"/>
                <a:gd name="T3" fmla="*/ 23 h 347"/>
                <a:gd name="T4" fmla="*/ 251 w 251"/>
                <a:gd name="T5" fmla="*/ 0 h 347"/>
                <a:gd name="T6" fmla="*/ 172 w 251"/>
                <a:gd name="T7" fmla="*/ 1 h 347"/>
                <a:gd name="T8" fmla="*/ 73 w 251"/>
                <a:gd name="T9" fmla="*/ 0 h 347"/>
                <a:gd name="T10" fmla="*/ 73 w 251"/>
                <a:gd name="T11" fmla="*/ 23 h 347"/>
                <a:gd name="T12" fmla="*/ 143 w 251"/>
                <a:gd name="T13" fmla="*/ 23 h 347"/>
                <a:gd name="T14" fmla="*/ 143 w 251"/>
                <a:gd name="T15" fmla="*/ 267 h 347"/>
                <a:gd name="T16" fmla="*/ 94 w 251"/>
                <a:gd name="T17" fmla="*/ 329 h 347"/>
                <a:gd name="T18" fmla="*/ 54 w 251"/>
                <a:gd name="T19" fmla="*/ 321 h 347"/>
                <a:gd name="T20" fmla="*/ 54 w 251"/>
                <a:gd name="T21" fmla="*/ 321 h 347"/>
                <a:gd name="T22" fmla="*/ 76 w 251"/>
                <a:gd name="T23" fmla="*/ 285 h 347"/>
                <a:gd name="T24" fmla="*/ 38 w 251"/>
                <a:gd name="T25" fmla="*/ 247 h 347"/>
                <a:gd name="T26" fmla="*/ 0 w 251"/>
                <a:gd name="T27" fmla="*/ 285 h 347"/>
                <a:gd name="T28" fmla="*/ 96 w 251"/>
                <a:gd name="T29" fmla="*/ 347 h 347"/>
                <a:gd name="T30" fmla="*/ 211 w 251"/>
                <a:gd name="T31" fmla="*/ 267 h 347"/>
                <a:gd name="T32" fmla="*/ 211 w 251"/>
                <a:gd name="T33" fmla="*/ 2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1" h="347">
                  <a:moveTo>
                    <a:pt x="211" y="23"/>
                  </a:moveTo>
                  <a:lnTo>
                    <a:pt x="251" y="23"/>
                  </a:lnTo>
                  <a:lnTo>
                    <a:pt x="251" y="0"/>
                  </a:lnTo>
                  <a:cubicBezTo>
                    <a:pt x="234" y="1"/>
                    <a:pt x="191" y="1"/>
                    <a:pt x="172" y="1"/>
                  </a:cubicBezTo>
                  <a:cubicBezTo>
                    <a:pt x="145" y="1"/>
                    <a:pt x="97" y="1"/>
                    <a:pt x="73" y="0"/>
                  </a:cubicBezTo>
                  <a:lnTo>
                    <a:pt x="73" y="23"/>
                  </a:lnTo>
                  <a:lnTo>
                    <a:pt x="143" y="23"/>
                  </a:lnTo>
                  <a:lnTo>
                    <a:pt x="143" y="267"/>
                  </a:lnTo>
                  <a:cubicBezTo>
                    <a:pt x="143" y="277"/>
                    <a:pt x="143" y="329"/>
                    <a:pt x="94" y="329"/>
                  </a:cubicBezTo>
                  <a:cubicBezTo>
                    <a:pt x="85" y="329"/>
                    <a:pt x="69" y="328"/>
                    <a:pt x="54" y="321"/>
                  </a:cubicBezTo>
                  <a:lnTo>
                    <a:pt x="54" y="321"/>
                  </a:lnTo>
                  <a:cubicBezTo>
                    <a:pt x="54" y="321"/>
                    <a:pt x="76" y="311"/>
                    <a:pt x="76" y="285"/>
                  </a:cubicBezTo>
                  <a:cubicBezTo>
                    <a:pt x="76" y="258"/>
                    <a:pt x="55" y="247"/>
                    <a:pt x="38" y="247"/>
                  </a:cubicBezTo>
                  <a:cubicBezTo>
                    <a:pt x="20" y="247"/>
                    <a:pt x="0" y="259"/>
                    <a:pt x="0" y="285"/>
                  </a:cubicBezTo>
                  <a:cubicBezTo>
                    <a:pt x="0" y="323"/>
                    <a:pt x="39" y="347"/>
                    <a:pt x="96" y="347"/>
                  </a:cubicBezTo>
                  <a:cubicBezTo>
                    <a:pt x="163" y="347"/>
                    <a:pt x="211" y="319"/>
                    <a:pt x="211" y="267"/>
                  </a:cubicBezTo>
                  <a:lnTo>
                    <a:pt x="211" y="2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7" name="Freeform 372">
              <a:extLst>
                <a:ext uri="{FF2B5EF4-FFF2-40B4-BE49-F238E27FC236}">
                  <a16:creationId xmlns:a16="http://schemas.microsoft.com/office/drawing/2014/main" id="{232D087A-4E54-44D6-A911-7394743B76E2}"/>
                </a:ext>
              </a:extLst>
            </p:cNvPr>
            <p:cNvSpPr>
              <a:spLocks/>
            </p:cNvSpPr>
            <p:nvPr>
              <p:custDataLst>
                <p:tags r:id="rId183"/>
              </p:custDataLst>
            </p:nvPr>
          </p:nvSpPr>
          <p:spPr bwMode="auto">
            <a:xfrm>
              <a:off x="4087814" y="2765426"/>
              <a:ext cx="133350" cy="155575"/>
            </a:xfrm>
            <a:custGeom>
              <a:avLst/>
              <a:gdLst>
                <a:gd name="T0" fmla="*/ 131 w 151"/>
                <a:gd name="T1" fmla="*/ 20 h 157"/>
                <a:gd name="T2" fmla="*/ 113 w 151"/>
                <a:gd name="T3" fmla="*/ 40 h 157"/>
                <a:gd name="T4" fmla="*/ 127 w 151"/>
                <a:gd name="T5" fmla="*/ 53 h 157"/>
                <a:gd name="T6" fmla="*/ 147 w 151"/>
                <a:gd name="T7" fmla="*/ 30 h 157"/>
                <a:gd name="T8" fmla="*/ 101 w 151"/>
                <a:gd name="T9" fmla="*/ 0 h 157"/>
                <a:gd name="T10" fmla="*/ 0 w 151"/>
                <a:gd name="T11" fmla="*/ 97 h 157"/>
                <a:gd name="T12" fmla="*/ 64 w 151"/>
                <a:gd name="T13" fmla="*/ 157 h 157"/>
                <a:gd name="T14" fmla="*/ 151 w 151"/>
                <a:gd name="T15" fmla="*/ 118 h 157"/>
                <a:gd name="T16" fmla="*/ 145 w 151"/>
                <a:gd name="T17" fmla="*/ 112 h 157"/>
                <a:gd name="T18" fmla="*/ 139 w 151"/>
                <a:gd name="T19" fmla="*/ 115 h 157"/>
                <a:gd name="T20" fmla="*/ 65 w 151"/>
                <a:gd name="T21" fmla="*/ 147 h 157"/>
                <a:gd name="T22" fmla="*/ 29 w 151"/>
                <a:gd name="T23" fmla="*/ 109 h 157"/>
                <a:gd name="T24" fmla="*/ 52 w 151"/>
                <a:gd name="T25" fmla="*/ 36 h 157"/>
                <a:gd name="T26" fmla="*/ 101 w 151"/>
                <a:gd name="T27" fmla="*/ 10 h 157"/>
                <a:gd name="T28" fmla="*/ 131 w 151"/>
                <a:gd name="T29" fmla="*/ 2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157">
                  <a:moveTo>
                    <a:pt x="131" y="20"/>
                  </a:moveTo>
                  <a:cubicBezTo>
                    <a:pt x="119" y="22"/>
                    <a:pt x="113" y="32"/>
                    <a:pt x="113" y="40"/>
                  </a:cubicBezTo>
                  <a:cubicBezTo>
                    <a:pt x="113" y="49"/>
                    <a:pt x="121" y="53"/>
                    <a:pt x="127" y="53"/>
                  </a:cubicBezTo>
                  <a:cubicBezTo>
                    <a:pt x="135" y="53"/>
                    <a:pt x="147" y="47"/>
                    <a:pt x="147" y="30"/>
                  </a:cubicBezTo>
                  <a:cubicBezTo>
                    <a:pt x="147" y="6"/>
                    <a:pt x="120" y="0"/>
                    <a:pt x="101" y="0"/>
                  </a:cubicBezTo>
                  <a:cubicBezTo>
                    <a:pt x="48" y="0"/>
                    <a:pt x="0" y="48"/>
                    <a:pt x="0" y="97"/>
                  </a:cubicBezTo>
                  <a:cubicBezTo>
                    <a:pt x="0" y="127"/>
                    <a:pt x="21" y="157"/>
                    <a:pt x="64" y="157"/>
                  </a:cubicBezTo>
                  <a:cubicBezTo>
                    <a:pt x="123" y="157"/>
                    <a:pt x="151" y="123"/>
                    <a:pt x="151" y="118"/>
                  </a:cubicBezTo>
                  <a:cubicBezTo>
                    <a:pt x="151" y="116"/>
                    <a:pt x="148" y="112"/>
                    <a:pt x="145" y="112"/>
                  </a:cubicBezTo>
                  <a:cubicBezTo>
                    <a:pt x="143" y="112"/>
                    <a:pt x="142" y="113"/>
                    <a:pt x="139" y="115"/>
                  </a:cubicBezTo>
                  <a:cubicBezTo>
                    <a:pt x="112" y="147"/>
                    <a:pt x="71" y="147"/>
                    <a:pt x="65" y="147"/>
                  </a:cubicBezTo>
                  <a:cubicBezTo>
                    <a:pt x="40" y="147"/>
                    <a:pt x="29" y="130"/>
                    <a:pt x="29" y="109"/>
                  </a:cubicBezTo>
                  <a:cubicBezTo>
                    <a:pt x="29" y="99"/>
                    <a:pt x="34" y="61"/>
                    <a:pt x="52" y="36"/>
                  </a:cubicBezTo>
                  <a:cubicBezTo>
                    <a:pt x="65" y="19"/>
                    <a:pt x="83" y="10"/>
                    <a:pt x="101" y="10"/>
                  </a:cubicBezTo>
                  <a:cubicBezTo>
                    <a:pt x="106" y="10"/>
                    <a:pt x="122" y="10"/>
                    <a:pt x="131" y="2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8" name="Freeform 373">
              <a:extLst>
                <a:ext uri="{FF2B5EF4-FFF2-40B4-BE49-F238E27FC236}">
                  <a16:creationId xmlns:a16="http://schemas.microsoft.com/office/drawing/2014/main" id="{84A3DE84-EA3A-4451-A87C-299B04E5E5C7}"/>
                </a:ext>
              </a:extLst>
            </p:cNvPr>
            <p:cNvSpPr>
              <a:spLocks noEditPoints="1"/>
            </p:cNvSpPr>
            <p:nvPr>
              <p:custDataLst>
                <p:tags r:id="rId184"/>
              </p:custDataLst>
            </p:nvPr>
          </p:nvSpPr>
          <p:spPr bwMode="auto">
            <a:xfrm>
              <a:off x="5038726" y="2514601"/>
              <a:ext cx="184150" cy="339725"/>
            </a:xfrm>
            <a:custGeom>
              <a:avLst/>
              <a:gdLst>
                <a:gd name="T0" fmla="*/ 210 w 210"/>
                <a:gd name="T1" fmla="*/ 173 h 344"/>
                <a:gd name="T2" fmla="*/ 190 w 210"/>
                <a:gd name="T3" fmla="*/ 56 h 344"/>
                <a:gd name="T4" fmla="*/ 106 w 210"/>
                <a:gd name="T5" fmla="*/ 0 h 344"/>
                <a:gd name="T6" fmla="*/ 19 w 210"/>
                <a:gd name="T7" fmla="*/ 60 h 344"/>
                <a:gd name="T8" fmla="*/ 0 w 210"/>
                <a:gd name="T9" fmla="*/ 173 h 344"/>
                <a:gd name="T10" fmla="*/ 23 w 210"/>
                <a:gd name="T11" fmla="*/ 293 h 344"/>
                <a:gd name="T12" fmla="*/ 105 w 210"/>
                <a:gd name="T13" fmla="*/ 344 h 344"/>
                <a:gd name="T14" fmla="*/ 192 w 210"/>
                <a:gd name="T15" fmla="*/ 286 h 344"/>
                <a:gd name="T16" fmla="*/ 210 w 210"/>
                <a:gd name="T17" fmla="*/ 173 h 344"/>
                <a:gd name="T18" fmla="*/ 105 w 210"/>
                <a:gd name="T19" fmla="*/ 333 h 344"/>
                <a:gd name="T20" fmla="*/ 47 w 210"/>
                <a:gd name="T21" fmla="*/ 272 h 344"/>
                <a:gd name="T22" fmla="*/ 42 w 210"/>
                <a:gd name="T23" fmla="*/ 167 h 344"/>
                <a:gd name="T24" fmla="*/ 46 w 210"/>
                <a:gd name="T25" fmla="*/ 75 h 344"/>
                <a:gd name="T26" fmla="*/ 105 w 210"/>
                <a:gd name="T27" fmla="*/ 11 h 344"/>
                <a:gd name="T28" fmla="*/ 164 w 210"/>
                <a:gd name="T29" fmla="*/ 70 h 344"/>
                <a:gd name="T30" fmla="*/ 169 w 210"/>
                <a:gd name="T31" fmla="*/ 167 h 344"/>
                <a:gd name="T32" fmla="*/ 163 w 210"/>
                <a:gd name="T33" fmla="*/ 270 h 344"/>
                <a:gd name="T34" fmla="*/ 105 w 210"/>
                <a:gd name="T35" fmla="*/ 33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4">
                  <a:moveTo>
                    <a:pt x="210" y="173"/>
                  </a:moveTo>
                  <a:cubicBezTo>
                    <a:pt x="210" y="133"/>
                    <a:pt x="208" y="93"/>
                    <a:pt x="190" y="56"/>
                  </a:cubicBezTo>
                  <a:cubicBezTo>
                    <a:pt x="167" y="8"/>
                    <a:pt x="127" y="0"/>
                    <a:pt x="106" y="0"/>
                  </a:cubicBezTo>
                  <a:cubicBezTo>
                    <a:pt x="76" y="0"/>
                    <a:pt x="39" y="13"/>
                    <a:pt x="19" y="60"/>
                  </a:cubicBezTo>
                  <a:cubicBezTo>
                    <a:pt x="3" y="94"/>
                    <a:pt x="0" y="133"/>
                    <a:pt x="0" y="173"/>
                  </a:cubicBezTo>
                  <a:cubicBezTo>
                    <a:pt x="0" y="211"/>
                    <a:pt x="2" y="255"/>
                    <a:pt x="23" y="293"/>
                  </a:cubicBezTo>
                  <a:cubicBezTo>
                    <a:pt x="44" y="334"/>
                    <a:pt x="81" y="344"/>
                    <a:pt x="105" y="344"/>
                  </a:cubicBezTo>
                  <a:cubicBezTo>
                    <a:pt x="132" y="344"/>
                    <a:pt x="170" y="333"/>
                    <a:pt x="192" y="286"/>
                  </a:cubicBezTo>
                  <a:cubicBezTo>
                    <a:pt x="208" y="251"/>
                    <a:pt x="210" y="213"/>
                    <a:pt x="210" y="173"/>
                  </a:cubicBezTo>
                  <a:close/>
                  <a:moveTo>
                    <a:pt x="105" y="333"/>
                  </a:moveTo>
                  <a:cubicBezTo>
                    <a:pt x="86" y="333"/>
                    <a:pt x="56" y="320"/>
                    <a:pt x="47" y="272"/>
                  </a:cubicBezTo>
                  <a:cubicBezTo>
                    <a:pt x="42" y="243"/>
                    <a:pt x="42" y="197"/>
                    <a:pt x="42" y="167"/>
                  </a:cubicBezTo>
                  <a:cubicBezTo>
                    <a:pt x="42" y="135"/>
                    <a:pt x="42" y="102"/>
                    <a:pt x="46" y="75"/>
                  </a:cubicBezTo>
                  <a:cubicBezTo>
                    <a:pt x="55" y="16"/>
                    <a:pt x="93" y="11"/>
                    <a:pt x="105" y="11"/>
                  </a:cubicBezTo>
                  <a:cubicBezTo>
                    <a:pt x="122" y="11"/>
                    <a:pt x="154" y="20"/>
                    <a:pt x="164" y="70"/>
                  </a:cubicBezTo>
                  <a:cubicBezTo>
                    <a:pt x="169" y="98"/>
                    <a:pt x="169" y="136"/>
                    <a:pt x="169" y="167"/>
                  </a:cubicBezTo>
                  <a:cubicBezTo>
                    <a:pt x="169" y="205"/>
                    <a:pt x="169" y="239"/>
                    <a:pt x="163" y="270"/>
                  </a:cubicBezTo>
                  <a:cubicBezTo>
                    <a:pt x="156" y="318"/>
                    <a:pt x="128" y="333"/>
                    <a:pt x="105" y="33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9" name="Freeform 374">
              <a:extLst>
                <a:ext uri="{FF2B5EF4-FFF2-40B4-BE49-F238E27FC236}">
                  <a16:creationId xmlns:a16="http://schemas.microsoft.com/office/drawing/2014/main" id="{19E7D1DE-0B89-4A66-85BE-770D651FC2CE}"/>
                </a:ext>
              </a:extLst>
            </p:cNvPr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>
              <a:off x="5584826" y="1835151"/>
              <a:ext cx="114300" cy="1184275"/>
            </a:xfrm>
            <a:custGeom>
              <a:avLst/>
              <a:gdLst>
                <a:gd name="T0" fmla="*/ 104 w 131"/>
                <a:gd name="T1" fmla="*/ 1170 h 1198"/>
                <a:gd name="T2" fmla="*/ 0 w 131"/>
                <a:gd name="T3" fmla="*/ 1170 h 1198"/>
                <a:gd name="T4" fmla="*/ 0 w 131"/>
                <a:gd name="T5" fmla="*/ 1198 h 1198"/>
                <a:gd name="T6" fmla="*/ 131 w 131"/>
                <a:gd name="T7" fmla="*/ 1198 h 1198"/>
                <a:gd name="T8" fmla="*/ 131 w 131"/>
                <a:gd name="T9" fmla="*/ 0 h 1198"/>
                <a:gd name="T10" fmla="*/ 0 w 131"/>
                <a:gd name="T11" fmla="*/ 0 h 1198"/>
                <a:gd name="T12" fmla="*/ 0 w 131"/>
                <a:gd name="T13" fmla="*/ 28 h 1198"/>
                <a:gd name="T14" fmla="*/ 104 w 131"/>
                <a:gd name="T15" fmla="*/ 28 h 1198"/>
                <a:gd name="T16" fmla="*/ 104 w 131"/>
                <a:gd name="T17" fmla="*/ 1170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8">
                  <a:moveTo>
                    <a:pt x="104" y="1170"/>
                  </a:moveTo>
                  <a:lnTo>
                    <a:pt x="0" y="1170"/>
                  </a:lnTo>
                  <a:lnTo>
                    <a:pt x="0" y="1198"/>
                  </a:lnTo>
                  <a:lnTo>
                    <a:pt x="131" y="1198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04" y="28"/>
                  </a:lnTo>
                  <a:lnTo>
                    <a:pt x="104" y="1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0" name="Freeform 375">
              <a:extLst>
                <a:ext uri="{FF2B5EF4-FFF2-40B4-BE49-F238E27FC236}">
                  <a16:creationId xmlns:a16="http://schemas.microsoft.com/office/drawing/2014/main" id="{2A1A6EEA-0F55-45C9-B63F-35AA59B7F7AF}"/>
                </a:ext>
              </a:extLst>
            </p:cNvPr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>
              <a:off x="5919789" y="1835151"/>
              <a:ext cx="114300" cy="1184275"/>
            </a:xfrm>
            <a:custGeom>
              <a:avLst/>
              <a:gdLst>
                <a:gd name="T0" fmla="*/ 0 w 131"/>
                <a:gd name="T1" fmla="*/ 1198 h 1198"/>
                <a:gd name="T2" fmla="*/ 131 w 131"/>
                <a:gd name="T3" fmla="*/ 1198 h 1198"/>
                <a:gd name="T4" fmla="*/ 131 w 131"/>
                <a:gd name="T5" fmla="*/ 1170 h 1198"/>
                <a:gd name="T6" fmla="*/ 27 w 131"/>
                <a:gd name="T7" fmla="*/ 1170 h 1198"/>
                <a:gd name="T8" fmla="*/ 27 w 131"/>
                <a:gd name="T9" fmla="*/ 28 h 1198"/>
                <a:gd name="T10" fmla="*/ 131 w 131"/>
                <a:gd name="T11" fmla="*/ 28 h 1198"/>
                <a:gd name="T12" fmla="*/ 131 w 131"/>
                <a:gd name="T13" fmla="*/ 0 h 1198"/>
                <a:gd name="T14" fmla="*/ 0 w 131"/>
                <a:gd name="T15" fmla="*/ 0 h 1198"/>
                <a:gd name="T16" fmla="*/ 0 w 131"/>
                <a:gd name="T17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8">
                  <a:moveTo>
                    <a:pt x="0" y="1198"/>
                  </a:moveTo>
                  <a:lnTo>
                    <a:pt x="131" y="1198"/>
                  </a:lnTo>
                  <a:lnTo>
                    <a:pt x="131" y="1170"/>
                  </a:lnTo>
                  <a:lnTo>
                    <a:pt x="27" y="1170"/>
                  </a:lnTo>
                  <a:lnTo>
                    <a:pt x="27" y="28"/>
                  </a:lnTo>
                  <a:lnTo>
                    <a:pt x="131" y="28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11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1" name="Freeform 376">
              <a:extLst>
                <a:ext uri="{FF2B5EF4-FFF2-40B4-BE49-F238E27FC236}">
                  <a16:creationId xmlns:a16="http://schemas.microsoft.com/office/drawing/2014/main" id="{43394520-C215-4E52-B08C-D19E1652B73F}"/>
                </a:ext>
              </a:extLst>
            </p:cNvPr>
            <p:cNvSpPr>
              <a:spLocks noEditPoints="1"/>
            </p:cNvSpPr>
            <p:nvPr>
              <p:custDataLst>
                <p:tags r:id="rId187"/>
              </p:custDataLst>
            </p:nvPr>
          </p:nvSpPr>
          <p:spPr bwMode="auto">
            <a:xfrm>
              <a:off x="6113464" y="1912939"/>
              <a:ext cx="127000" cy="49213"/>
            </a:xfrm>
            <a:custGeom>
              <a:avLst/>
              <a:gdLst>
                <a:gd name="T0" fmla="*/ 50 w 146"/>
                <a:gd name="T1" fmla="*/ 25 h 50"/>
                <a:gd name="T2" fmla="*/ 25 w 146"/>
                <a:gd name="T3" fmla="*/ 0 h 50"/>
                <a:gd name="T4" fmla="*/ 0 w 146"/>
                <a:gd name="T5" fmla="*/ 25 h 50"/>
                <a:gd name="T6" fmla="*/ 25 w 146"/>
                <a:gd name="T7" fmla="*/ 50 h 50"/>
                <a:gd name="T8" fmla="*/ 50 w 146"/>
                <a:gd name="T9" fmla="*/ 25 h 50"/>
                <a:gd name="T10" fmla="*/ 146 w 146"/>
                <a:gd name="T11" fmla="*/ 25 h 50"/>
                <a:gd name="T12" fmla="*/ 121 w 146"/>
                <a:gd name="T13" fmla="*/ 0 h 50"/>
                <a:gd name="T14" fmla="*/ 96 w 146"/>
                <a:gd name="T15" fmla="*/ 25 h 50"/>
                <a:gd name="T16" fmla="*/ 121 w 146"/>
                <a:gd name="T17" fmla="*/ 50 h 50"/>
                <a:gd name="T18" fmla="*/ 146 w 146"/>
                <a:gd name="T1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50">
                  <a:moveTo>
                    <a:pt x="50" y="25"/>
                  </a:moveTo>
                  <a:cubicBezTo>
                    <a:pt x="50" y="13"/>
                    <a:pt x="40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40" y="50"/>
                    <a:pt x="50" y="37"/>
                    <a:pt x="50" y="25"/>
                  </a:cubicBezTo>
                  <a:close/>
                  <a:moveTo>
                    <a:pt x="146" y="25"/>
                  </a:moveTo>
                  <a:cubicBezTo>
                    <a:pt x="146" y="11"/>
                    <a:pt x="135" y="0"/>
                    <a:pt x="121" y="0"/>
                  </a:cubicBezTo>
                  <a:cubicBezTo>
                    <a:pt x="106" y="0"/>
                    <a:pt x="96" y="13"/>
                    <a:pt x="96" y="25"/>
                  </a:cubicBezTo>
                  <a:cubicBezTo>
                    <a:pt x="96" y="37"/>
                    <a:pt x="106" y="50"/>
                    <a:pt x="121" y="50"/>
                  </a:cubicBezTo>
                  <a:cubicBezTo>
                    <a:pt x="135" y="50"/>
                    <a:pt x="146" y="39"/>
                    <a:pt x="146" y="2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2" name="Freeform 377">
              <a:extLst>
                <a:ext uri="{FF2B5EF4-FFF2-40B4-BE49-F238E27FC236}">
                  <a16:creationId xmlns:a16="http://schemas.microsoft.com/office/drawing/2014/main" id="{F4F24887-F7FA-409C-B276-1F83AC0AA8F2}"/>
                </a:ext>
              </a:extLst>
            </p:cNvPr>
            <p:cNvSpPr>
              <a:spLocks noEditPoints="1"/>
            </p:cNvSpPr>
            <p:nvPr>
              <p:custDataLst>
                <p:tags r:id="rId188"/>
              </p:custDataLst>
            </p:nvPr>
          </p:nvSpPr>
          <p:spPr bwMode="auto">
            <a:xfrm>
              <a:off x="6061076" y="2027239"/>
              <a:ext cx="246063" cy="317500"/>
            </a:xfrm>
            <a:custGeom>
              <a:avLst/>
              <a:gdLst>
                <a:gd name="T0" fmla="*/ 192 w 280"/>
                <a:gd name="T1" fmla="*/ 153 h 321"/>
                <a:gd name="T2" fmla="*/ 185 w 280"/>
                <a:gd name="T3" fmla="*/ 174 h 321"/>
                <a:gd name="T4" fmla="*/ 124 w 280"/>
                <a:gd name="T5" fmla="*/ 209 h 321"/>
                <a:gd name="T6" fmla="*/ 64 w 280"/>
                <a:gd name="T7" fmla="*/ 114 h 321"/>
                <a:gd name="T8" fmla="*/ 130 w 280"/>
                <a:gd name="T9" fmla="*/ 20 h 321"/>
                <a:gd name="T10" fmla="*/ 192 w 280"/>
                <a:gd name="T11" fmla="*/ 84 h 321"/>
                <a:gd name="T12" fmla="*/ 192 w 280"/>
                <a:gd name="T13" fmla="*/ 153 h 321"/>
                <a:gd name="T14" fmla="*/ 199 w 280"/>
                <a:gd name="T15" fmla="*/ 39 h 321"/>
                <a:gd name="T16" fmla="*/ 124 w 280"/>
                <a:gd name="T17" fmla="*/ 0 h 321"/>
                <a:gd name="T18" fmla="*/ 0 w 280"/>
                <a:gd name="T19" fmla="*/ 114 h 321"/>
                <a:gd name="T20" fmla="*/ 119 w 280"/>
                <a:gd name="T21" fmla="*/ 227 h 321"/>
                <a:gd name="T22" fmla="*/ 189 w 280"/>
                <a:gd name="T23" fmla="*/ 200 h 321"/>
                <a:gd name="T24" fmla="*/ 189 w 280"/>
                <a:gd name="T25" fmla="*/ 298 h 321"/>
                <a:gd name="T26" fmla="*/ 155 w 280"/>
                <a:gd name="T27" fmla="*/ 298 h 321"/>
                <a:gd name="T28" fmla="*/ 155 w 280"/>
                <a:gd name="T29" fmla="*/ 321 h 321"/>
                <a:gd name="T30" fmla="*/ 218 w 280"/>
                <a:gd name="T31" fmla="*/ 320 h 321"/>
                <a:gd name="T32" fmla="*/ 280 w 280"/>
                <a:gd name="T33" fmla="*/ 321 h 321"/>
                <a:gd name="T34" fmla="*/ 280 w 280"/>
                <a:gd name="T35" fmla="*/ 298 h 321"/>
                <a:gd name="T36" fmla="*/ 246 w 280"/>
                <a:gd name="T37" fmla="*/ 298 h 321"/>
                <a:gd name="T38" fmla="*/ 246 w 280"/>
                <a:gd name="T39" fmla="*/ 0 h 321"/>
                <a:gd name="T40" fmla="*/ 226 w 280"/>
                <a:gd name="T41" fmla="*/ 0 h 321"/>
                <a:gd name="T42" fmla="*/ 199 w 280"/>
                <a:gd name="T43" fmla="*/ 3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321">
                  <a:moveTo>
                    <a:pt x="192" y="153"/>
                  </a:moveTo>
                  <a:cubicBezTo>
                    <a:pt x="192" y="162"/>
                    <a:pt x="192" y="164"/>
                    <a:pt x="185" y="174"/>
                  </a:cubicBezTo>
                  <a:cubicBezTo>
                    <a:pt x="165" y="204"/>
                    <a:pt x="139" y="209"/>
                    <a:pt x="124" y="209"/>
                  </a:cubicBezTo>
                  <a:cubicBezTo>
                    <a:pt x="93" y="209"/>
                    <a:pt x="64" y="180"/>
                    <a:pt x="64" y="114"/>
                  </a:cubicBezTo>
                  <a:cubicBezTo>
                    <a:pt x="64" y="43"/>
                    <a:pt x="100" y="20"/>
                    <a:pt x="130" y="20"/>
                  </a:cubicBezTo>
                  <a:cubicBezTo>
                    <a:pt x="168" y="20"/>
                    <a:pt x="192" y="59"/>
                    <a:pt x="192" y="84"/>
                  </a:cubicBezTo>
                  <a:lnTo>
                    <a:pt x="192" y="153"/>
                  </a:lnTo>
                  <a:close/>
                  <a:moveTo>
                    <a:pt x="199" y="39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4"/>
                    <a:pt x="0" y="114"/>
                  </a:cubicBezTo>
                  <a:cubicBezTo>
                    <a:pt x="0" y="184"/>
                    <a:pt x="50" y="227"/>
                    <a:pt x="119" y="227"/>
                  </a:cubicBezTo>
                  <a:cubicBezTo>
                    <a:pt x="144" y="227"/>
                    <a:pt x="166" y="220"/>
                    <a:pt x="189" y="200"/>
                  </a:cubicBezTo>
                  <a:lnTo>
                    <a:pt x="189" y="298"/>
                  </a:lnTo>
                  <a:lnTo>
                    <a:pt x="155" y="298"/>
                  </a:lnTo>
                  <a:lnTo>
                    <a:pt x="155" y="321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7" y="320"/>
                    <a:pt x="267" y="321"/>
                    <a:pt x="280" y="321"/>
                  </a:cubicBezTo>
                  <a:lnTo>
                    <a:pt x="280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6" y="0"/>
                  </a:lnTo>
                  <a:lnTo>
                    <a:pt x="199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3" name="Freeform 378">
              <a:extLst>
                <a:ext uri="{FF2B5EF4-FFF2-40B4-BE49-F238E27FC236}">
                  <a16:creationId xmlns:a16="http://schemas.microsoft.com/office/drawing/2014/main" id="{00717DFB-07F1-453E-81BA-D292BB575106}"/>
                </a:ext>
              </a:extLst>
            </p:cNvPr>
            <p:cNvSpPr>
              <a:spLocks/>
            </p:cNvSpPr>
            <p:nvPr>
              <p:custDataLst>
                <p:tags r:id="rId189"/>
              </p:custDataLst>
            </p:nvPr>
          </p:nvSpPr>
          <p:spPr bwMode="auto">
            <a:xfrm>
              <a:off x="6054726" y="2505076"/>
              <a:ext cx="239713" cy="336550"/>
            </a:xfrm>
            <a:custGeom>
              <a:avLst/>
              <a:gdLst>
                <a:gd name="T0" fmla="*/ 260 w 273"/>
                <a:gd name="T1" fmla="*/ 0 h 340"/>
                <a:gd name="T2" fmla="*/ 0 w 273"/>
                <a:gd name="T3" fmla="*/ 0 h 340"/>
                <a:gd name="T4" fmla="*/ 0 w 273"/>
                <a:gd name="T5" fmla="*/ 16 h 340"/>
                <a:gd name="T6" fmla="*/ 12 w 273"/>
                <a:gd name="T7" fmla="*/ 16 h 340"/>
                <a:gd name="T8" fmla="*/ 51 w 273"/>
                <a:gd name="T9" fmla="*/ 39 h 340"/>
                <a:gd name="T10" fmla="*/ 51 w 273"/>
                <a:gd name="T11" fmla="*/ 301 h 340"/>
                <a:gd name="T12" fmla="*/ 12 w 273"/>
                <a:gd name="T13" fmla="*/ 324 h 340"/>
                <a:gd name="T14" fmla="*/ 0 w 273"/>
                <a:gd name="T15" fmla="*/ 324 h 340"/>
                <a:gd name="T16" fmla="*/ 0 w 273"/>
                <a:gd name="T17" fmla="*/ 340 h 340"/>
                <a:gd name="T18" fmla="*/ 76 w 273"/>
                <a:gd name="T19" fmla="*/ 338 h 340"/>
                <a:gd name="T20" fmla="*/ 159 w 273"/>
                <a:gd name="T21" fmla="*/ 340 h 340"/>
                <a:gd name="T22" fmla="*/ 159 w 273"/>
                <a:gd name="T23" fmla="*/ 324 h 340"/>
                <a:gd name="T24" fmla="*/ 143 w 273"/>
                <a:gd name="T25" fmla="*/ 324 h 340"/>
                <a:gd name="T26" fmla="*/ 95 w 273"/>
                <a:gd name="T27" fmla="*/ 300 h 340"/>
                <a:gd name="T28" fmla="*/ 95 w 273"/>
                <a:gd name="T29" fmla="*/ 36 h 340"/>
                <a:gd name="T30" fmla="*/ 120 w 273"/>
                <a:gd name="T31" fmla="*/ 16 h 340"/>
                <a:gd name="T32" fmla="*/ 171 w 273"/>
                <a:gd name="T33" fmla="*/ 16 h 340"/>
                <a:gd name="T34" fmla="*/ 261 w 273"/>
                <a:gd name="T35" fmla="*/ 113 h 340"/>
                <a:gd name="T36" fmla="*/ 273 w 273"/>
                <a:gd name="T37" fmla="*/ 113 h 340"/>
                <a:gd name="T38" fmla="*/ 260 w 273"/>
                <a:gd name="T3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3" h="340">
                  <a:moveTo>
                    <a:pt x="26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2" y="16"/>
                  </a:lnTo>
                  <a:cubicBezTo>
                    <a:pt x="50" y="16"/>
                    <a:pt x="51" y="21"/>
                    <a:pt x="51" y="39"/>
                  </a:cubicBezTo>
                  <a:lnTo>
                    <a:pt x="51" y="301"/>
                  </a:lnTo>
                  <a:cubicBezTo>
                    <a:pt x="51" y="319"/>
                    <a:pt x="50" y="324"/>
                    <a:pt x="12" y="324"/>
                  </a:cubicBezTo>
                  <a:lnTo>
                    <a:pt x="0" y="324"/>
                  </a:lnTo>
                  <a:lnTo>
                    <a:pt x="0" y="340"/>
                  </a:lnTo>
                  <a:cubicBezTo>
                    <a:pt x="17" y="338"/>
                    <a:pt x="56" y="338"/>
                    <a:pt x="76" y="338"/>
                  </a:cubicBezTo>
                  <a:cubicBezTo>
                    <a:pt x="96" y="338"/>
                    <a:pt x="141" y="338"/>
                    <a:pt x="159" y="340"/>
                  </a:cubicBezTo>
                  <a:lnTo>
                    <a:pt x="159" y="324"/>
                  </a:lnTo>
                  <a:lnTo>
                    <a:pt x="143" y="324"/>
                  </a:lnTo>
                  <a:cubicBezTo>
                    <a:pt x="95" y="324"/>
                    <a:pt x="95" y="318"/>
                    <a:pt x="95" y="300"/>
                  </a:cubicBezTo>
                  <a:lnTo>
                    <a:pt x="95" y="36"/>
                  </a:lnTo>
                  <a:cubicBezTo>
                    <a:pt x="95" y="19"/>
                    <a:pt x="96" y="16"/>
                    <a:pt x="120" y="16"/>
                  </a:cubicBezTo>
                  <a:lnTo>
                    <a:pt x="171" y="16"/>
                  </a:lnTo>
                  <a:cubicBezTo>
                    <a:pt x="243" y="16"/>
                    <a:pt x="253" y="45"/>
                    <a:pt x="261" y="113"/>
                  </a:cubicBezTo>
                  <a:lnTo>
                    <a:pt x="273" y="113"/>
                  </a:lnTo>
                  <a:lnTo>
                    <a:pt x="26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4" name="Freeform 379">
              <a:extLst>
                <a:ext uri="{FF2B5EF4-FFF2-40B4-BE49-F238E27FC236}">
                  <a16:creationId xmlns:a16="http://schemas.microsoft.com/office/drawing/2014/main" id="{A456ECD9-A494-43F2-B4EF-2134C92BFA1A}"/>
                </a:ext>
              </a:extLst>
            </p:cNvPr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>
              <a:off x="6318251" y="1835151"/>
              <a:ext cx="115888" cy="1184275"/>
            </a:xfrm>
            <a:custGeom>
              <a:avLst/>
              <a:gdLst>
                <a:gd name="T0" fmla="*/ 104 w 132"/>
                <a:gd name="T1" fmla="*/ 1170 h 1198"/>
                <a:gd name="T2" fmla="*/ 0 w 132"/>
                <a:gd name="T3" fmla="*/ 1170 h 1198"/>
                <a:gd name="T4" fmla="*/ 0 w 132"/>
                <a:gd name="T5" fmla="*/ 1198 h 1198"/>
                <a:gd name="T6" fmla="*/ 132 w 132"/>
                <a:gd name="T7" fmla="*/ 1198 h 1198"/>
                <a:gd name="T8" fmla="*/ 132 w 132"/>
                <a:gd name="T9" fmla="*/ 0 h 1198"/>
                <a:gd name="T10" fmla="*/ 0 w 132"/>
                <a:gd name="T11" fmla="*/ 0 h 1198"/>
                <a:gd name="T12" fmla="*/ 0 w 132"/>
                <a:gd name="T13" fmla="*/ 28 h 1198"/>
                <a:gd name="T14" fmla="*/ 104 w 132"/>
                <a:gd name="T15" fmla="*/ 28 h 1198"/>
                <a:gd name="T16" fmla="*/ 104 w 132"/>
                <a:gd name="T17" fmla="*/ 1170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198">
                  <a:moveTo>
                    <a:pt x="104" y="1170"/>
                  </a:moveTo>
                  <a:lnTo>
                    <a:pt x="0" y="1170"/>
                  </a:lnTo>
                  <a:lnTo>
                    <a:pt x="0" y="1198"/>
                  </a:lnTo>
                  <a:lnTo>
                    <a:pt x="132" y="1198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04" y="28"/>
                  </a:lnTo>
                  <a:lnTo>
                    <a:pt x="104" y="1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5" name="Freeform 380">
              <a:extLst>
                <a:ext uri="{FF2B5EF4-FFF2-40B4-BE49-F238E27FC236}">
                  <a16:creationId xmlns:a16="http://schemas.microsoft.com/office/drawing/2014/main" id="{7398DF77-6883-4C24-8935-3F7B553C5E8D}"/>
                </a:ext>
              </a:extLst>
            </p:cNvPr>
            <p:cNvSpPr>
              <a:spLocks noEditPoints="1"/>
            </p:cNvSpPr>
            <p:nvPr>
              <p:custDataLst>
                <p:tags r:id="rId191"/>
              </p:custDataLst>
            </p:nvPr>
          </p:nvSpPr>
          <p:spPr bwMode="auto">
            <a:xfrm>
              <a:off x="6689726" y="2368551"/>
              <a:ext cx="290513" cy="115888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" name="Freeform 381">
              <a:extLst>
                <a:ext uri="{FF2B5EF4-FFF2-40B4-BE49-F238E27FC236}">
                  <a16:creationId xmlns:a16="http://schemas.microsoft.com/office/drawing/2014/main" id="{97ADB4C7-F294-46CD-A282-B5C1096448A4}"/>
                </a:ext>
              </a:extLst>
            </p:cNvPr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>
              <a:off x="7235826" y="1835151"/>
              <a:ext cx="115888" cy="1184275"/>
            </a:xfrm>
            <a:custGeom>
              <a:avLst/>
              <a:gdLst>
                <a:gd name="T0" fmla="*/ 0 w 132"/>
                <a:gd name="T1" fmla="*/ 1198 h 1198"/>
                <a:gd name="T2" fmla="*/ 132 w 132"/>
                <a:gd name="T3" fmla="*/ 1198 h 1198"/>
                <a:gd name="T4" fmla="*/ 132 w 132"/>
                <a:gd name="T5" fmla="*/ 1170 h 1198"/>
                <a:gd name="T6" fmla="*/ 28 w 132"/>
                <a:gd name="T7" fmla="*/ 1170 h 1198"/>
                <a:gd name="T8" fmla="*/ 28 w 132"/>
                <a:gd name="T9" fmla="*/ 28 h 1198"/>
                <a:gd name="T10" fmla="*/ 132 w 132"/>
                <a:gd name="T11" fmla="*/ 28 h 1198"/>
                <a:gd name="T12" fmla="*/ 132 w 132"/>
                <a:gd name="T13" fmla="*/ 0 h 1198"/>
                <a:gd name="T14" fmla="*/ 0 w 132"/>
                <a:gd name="T15" fmla="*/ 0 h 1198"/>
                <a:gd name="T16" fmla="*/ 0 w 132"/>
                <a:gd name="T17" fmla="*/ 1198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198">
                  <a:moveTo>
                    <a:pt x="0" y="1198"/>
                  </a:moveTo>
                  <a:lnTo>
                    <a:pt x="132" y="1198"/>
                  </a:lnTo>
                  <a:lnTo>
                    <a:pt x="132" y="1170"/>
                  </a:lnTo>
                  <a:lnTo>
                    <a:pt x="28" y="1170"/>
                  </a:lnTo>
                  <a:lnTo>
                    <a:pt x="28" y="28"/>
                  </a:lnTo>
                  <a:lnTo>
                    <a:pt x="132" y="28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1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" name="Freeform 382">
              <a:extLst>
                <a:ext uri="{FF2B5EF4-FFF2-40B4-BE49-F238E27FC236}">
                  <a16:creationId xmlns:a16="http://schemas.microsoft.com/office/drawing/2014/main" id="{807888E5-567D-433B-A22C-A20DFB256C5B}"/>
                </a:ext>
              </a:extLst>
            </p:cNvPr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>
              <a:off x="7385051" y="1887539"/>
              <a:ext cx="223838" cy="349250"/>
            </a:xfrm>
            <a:custGeom>
              <a:avLst/>
              <a:gdLst>
                <a:gd name="T0" fmla="*/ 168 w 254"/>
                <a:gd name="T1" fmla="*/ 141 h 353"/>
                <a:gd name="T2" fmla="*/ 96 w 254"/>
                <a:gd name="T3" fmla="*/ 126 h 353"/>
                <a:gd name="T4" fmla="*/ 48 w 254"/>
                <a:gd name="T5" fmla="*/ 74 h 353"/>
                <a:gd name="T6" fmla="*/ 112 w 254"/>
                <a:gd name="T7" fmla="*/ 21 h 353"/>
                <a:gd name="T8" fmla="*/ 214 w 254"/>
                <a:gd name="T9" fmla="*/ 106 h 353"/>
                <a:gd name="T10" fmla="*/ 226 w 254"/>
                <a:gd name="T11" fmla="*/ 119 h 353"/>
                <a:gd name="T12" fmla="*/ 238 w 254"/>
                <a:gd name="T13" fmla="*/ 105 h 353"/>
                <a:gd name="T14" fmla="*/ 238 w 254"/>
                <a:gd name="T15" fmla="*/ 14 h 353"/>
                <a:gd name="T16" fmla="*/ 229 w 254"/>
                <a:gd name="T17" fmla="*/ 0 h 353"/>
                <a:gd name="T18" fmla="*/ 219 w 254"/>
                <a:gd name="T19" fmla="*/ 5 h 353"/>
                <a:gd name="T20" fmla="*/ 197 w 254"/>
                <a:gd name="T21" fmla="*/ 27 h 353"/>
                <a:gd name="T22" fmla="*/ 111 w 254"/>
                <a:gd name="T23" fmla="*/ 0 h 353"/>
                <a:gd name="T24" fmla="*/ 0 w 254"/>
                <a:gd name="T25" fmla="*/ 100 h 353"/>
                <a:gd name="T26" fmla="*/ 27 w 254"/>
                <a:gd name="T27" fmla="*/ 167 h 353"/>
                <a:gd name="T28" fmla="*/ 122 w 254"/>
                <a:gd name="T29" fmla="*/ 207 h 353"/>
                <a:gd name="T30" fmla="*/ 186 w 254"/>
                <a:gd name="T31" fmla="*/ 228 h 353"/>
                <a:gd name="T32" fmla="*/ 206 w 254"/>
                <a:gd name="T33" fmla="*/ 271 h 353"/>
                <a:gd name="T34" fmla="*/ 141 w 254"/>
                <a:gd name="T35" fmla="*/ 330 h 353"/>
                <a:gd name="T36" fmla="*/ 23 w 254"/>
                <a:gd name="T37" fmla="*/ 245 h 353"/>
                <a:gd name="T38" fmla="*/ 12 w 254"/>
                <a:gd name="T39" fmla="*/ 234 h 353"/>
                <a:gd name="T40" fmla="*/ 0 w 254"/>
                <a:gd name="T41" fmla="*/ 249 h 353"/>
                <a:gd name="T42" fmla="*/ 0 w 254"/>
                <a:gd name="T43" fmla="*/ 339 h 353"/>
                <a:gd name="T44" fmla="*/ 9 w 254"/>
                <a:gd name="T45" fmla="*/ 353 h 353"/>
                <a:gd name="T46" fmla="*/ 18 w 254"/>
                <a:gd name="T47" fmla="*/ 349 h 353"/>
                <a:gd name="T48" fmla="*/ 41 w 254"/>
                <a:gd name="T49" fmla="*/ 326 h 353"/>
                <a:gd name="T50" fmla="*/ 141 w 254"/>
                <a:gd name="T51" fmla="*/ 353 h 353"/>
                <a:gd name="T52" fmla="*/ 254 w 254"/>
                <a:gd name="T53" fmla="*/ 246 h 353"/>
                <a:gd name="T54" fmla="*/ 168 w 254"/>
                <a:gd name="T55" fmla="*/ 14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4" h="353">
                  <a:moveTo>
                    <a:pt x="168" y="141"/>
                  </a:moveTo>
                  <a:lnTo>
                    <a:pt x="96" y="126"/>
                  </a:lnTo>
                  <a:cubicBezTo>
                    <a:pt x="76" y="121"/>
                    <a:pt x="48" y="104"/>
                    <a:pt x="48" y="74"/>
                  </a:cubicBezTo>
                  <a:cubicBezTo>
                    <a:pt x="48" y="52"/>
                    <a:pt x="62" y="21"/>
                    <a:pt x="112" y="21"/>
                  </a:cubicBezTo>
                  <a:cubicBezTo>
                    <a:pt x="152" y="21"/>
                    <a:pt x="202" y="38"/>
                    <a:pt x="214" y="106"/>
                  </a:cubicBezTo>
                  <a:cubicBezTo>
                    <a:pt x="215" y="118"/>
                    <a:pt x="215" y="119"/>
                    <a:pt x="226" y="119"/>
                  </a:cubicBezTo>
                  <a:cubicBezTo>
                    <a:pt x="238" y="119"/>
                    <a:pt x="238" y="117"/>
                    <a:pt x="238" y="105"/>
                  </a:cubicBezTo>
                  <a:lnTo>
                    <a:pt x="238" y="14"/>
                  </a:lnTo>
                  <a:cubicBezTo>
                    <a:pt x="238" y="4"/>
                    <a:pt x="238" y="0"/>
                    <a:pt x="229" y="0"/>
                  </a:cubicBezTo>
                  <a:cubicBezTo>
                    <a:pt x="225" y="0"/>
                    <a:pt x="224" y="0"/>
                    <a:pt x="219" y="5"/>
                  </a:cubicBezTo>
                  <a:lnTo>
                    <a:pt x="197" y="27"/>
                  </a:lnTo>
                  <a:cubicBezTo>
                    <a:pt x="168" y="4"/>
                    <a:pt x="135" y="0"/>
                    <a:pt x="111" y="0"/>
                  </a:cubicBezTo>
                  <a:cubicBezTo>
                    <a:pt x="35" y="0"/>
                    <a:pt x="0" y="48"/>
                    <a:pt x="0" y="100"/>
                  </a:cubicBezTo>
                  <a:cubicBezTo>
                    <a:pt x="0" y="133"/>
                    <a:pt x="16" y="156"/>
                    <a:pt x="27" y="167"/>
                  </a:cubicBezTo>
                  <a:cubicBezTo>
                    <a:pt x="51" y="191"/>
                    <a:pt x="68" y="195"/>
                    <a:pt x="122" y="207"/>
                  </a:cubicBezTo>
                  <a:cubicBezTo>
                    <a:pt x="166" y="216"/>
                    <a:pt x="175" y="218"/>
                    <a:pt x="186" y="228"/>
                  </a:cubicBezTo>
                  <a:cubicBezTo>
                    <a:pt x="193" y="236"/>
                    <a:pt x="206" y="249"/>
                    <a:pt x="206" y="271"/>
                  </a:cubicBezTo>
                  <a:cubicBezTo>
                    <a:pt x="206" y="295"/>
                    <a:pt x="193" y="330"/>
                    <a:pt x="141" y="330"/>
                  </a:cubicBezTo>
                  <a:cubicBezTo>
                    <a:pt x="103" y="330"/>
                    <a:pt x="27" y="320"/>
                    <a:pt x="23" y="245"/>
                  </a:cubicBezTo>
                  <a:cubicBezTo>
                    <a:pt x="23" y="237"/>
                    <a:pt x="23" y="234"/>
                    <a:pt x="12" y="234"/>
                  </a:cubicBezTo>
                  <a:cubicBezTo>
                    <a:pt x="0" y="234"/>
                    <a:pt x="0" y="237"/>
                    <a:pt x="0" y="249"/>
                  </a:cubicBezTo>
                  <a:lnTo>
                    <a:pt x="0" y="339"/>
                  </a:lnTo>
                  <a:cubicBezTo>
                    <a:pt x="0" y="349"/>
                    <a:pt x="0" y="353"/>
                    <a:pt x="9" y="353"/>
                  </a:cubicBezTo>
                  <a:cubicBezTo>
                    <a:pt x="13" y="353"/>
                    <a:pt x="14" y="352"/>
                    <a:pt x="18" y="349"/>
                  </a:cubicBezTo>
                  <a:lnTo>
                    <a:pt x="41" y="326"/>
                  </a:lnTo>
                  <a:cubicBezTo>
                    <a:pt x="74" y="350"/>
                    <a:pt x="120" y="353"/>
                    <a:pt x="141" y="353"/>
                  </a:cubicBezTo>
                  <a:cubicBezTo>
                    <a:pt x="223" y="353"/>
                    <a:pt x="254" y="297"/>
                    <a:pt x="254" y="246"/>
                  </a:cubicBezTo>
                  <a:cubicBezTo>
                    <a:pt x="254" y="191"/>
                    <a:pt x="214" y="151"/>
                    <a:pt x="168" y="1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" name="Freeform 383">
              <a:extLst>
                <a:ext uri="{FF2B5EF4-FFF2-40B4-BE49-F238E27FC236}">
                  <a16:creationId xmlns:a16="http://schemas.microsoft.com/office/drawing/2014/main" id="{27314772-FFFD-4D74-BCC5-E7FF4CCA5524}"/>
                </a:ext>
              </a:extLst>
            </p:cNvPr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>
              <a:off x="7659689" y="1812926"/>
              <a:ext cx="225425" cy="239713"/>
            </a:xfrm>
            <a:custGeom>
              <a:avLst/>
              <a:gdLst>
                <a:gd name="T0" fmla="*/ 137 w 257"/>
                <a:gd name="T1" fmla="*/ 17 h 242"/>
                <a:gd name="T2" fmla="*/ 243 w 257"/>
                <a:gd name="T3" fmla="*/ 17 h 242"/>
                <a:gd name="T4" fmla="*/ 257 w 257"/>
                <a:gd name="T5" fmla="*/ 8 h 242"/>
                <a:gd name="T6" fmla="*/ 243 w 257"/>
                <a:gd name="T7" fmla="*/ 0 h 242"/>
                <a:gd name="T8" fmla="*/ 14 w 257"/>
                <a:gd name="T9" fmla="*/ 0 h 242"/>
                <a:gd name="T10" fmla="*/ 0 w 257"/>
                <a:gd name="T11" fmla="*/ 8 h 242"/>
                <a:gd name="T12" fmla="*/ 14 w 257"/>
                <a:gd name="T13" fmla="*/ 17 h 242"/>
                <a:gd name="T14" fmla="*/ 120 w 257"/>
                <a:gd name="T15" fmla="*/ 17 h 242"/>
                <a:gd name="T16" fmla="*/ 120 w 257"/>
                <a:gd name="T17" fmla="*/ 228 h 242"/>
                <a:gd name="T18" fmla="*/ 129 w 257"/>
                <a:gd name="T19" fmla="*/ 242 h 242"/>
                <a:gd name="T20" fmla="*/ 137 w 257"/>
                <a:gd name="T21" fmla="*/ 228 h 242"/>
                <a:gd name="T22" fmla="*/ 137 w 257"/>
                <a:gd name="T23" fmla="*/ 1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242">
                  <a:moveTo>
                    <a:pt x="137" y="17"/>
                  </a:moveTo>
                  <a:lnTo>
                    <a:pt x="243" y="17"/>
                  </a:ln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3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120" y="17"/>
                  </a:lnTo>
                  <a:lnTo>
                    <a:pt x="120" y="228"/>
                  </a:lnTo>
                  <a:cubicBezTo>
                    <a:pt x="120" y="234"/>
                    <a:pt x="120" y="242"/>
                    <a:pt x="129" y="242"/>
                  </a:cubicBezTo>
                  <a:cubicBezTo>
                    <a:pt x="137" y="242"/>
                    <a:pt x="137" y="234"/>
                    <a:pt x="137" y="228"/>
                  </a:cubicBezTo>
                  <a:lnTo>
                    <a:pt x="137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" name="Freeform 384">
              <a:extLst>
                <a:ext uri="{FF2B5EF4-FFF2-40B4-BE49-F238E27FC236}">
                  <a16:creationId xmlns:a16="http://schemas.microsoft.com/office/drawing/2014/main" id="{99A91447-E711-4FE7-8458-D3A1D634E3B1}"/>
                </a:ext>
              </a:extLst>
            </p:cNvPr>
            <p:cNvSpPr>
              <a:spLocks/>
            </p:cNvSpPr>
            <p:nvPr>
              <p:custDataLst>
                <p:tags r:id="rId195"/>
              </p:custDataLst>
            </p:nvPr>
          </p:nvSpPr>
          <p:spPr bwMode="auto">
            <a:xfrm>
              <a:off x="7943851" y="2019301"/>
              <a:ext cx="211138" cy="219075"/>
            </a:xfrm>
            <a:custGeom>
              <a:avLst/>
              <a:gdLst>
                <a:gd name="T0" fmla="*/ 133 w 241"/>
                <a:gd name="T1" fmla="*/ 29 h 221"/>
                <a:gd name="T2" fmla="*/ 217 w 241"/>
                <a:gd name="T3" fmla="*/ 29 h 221"/>
                <a:gd name="T4" fmla="*/ 241 w 241"/>
                <a:gd name="T5" fmla="*/ 12 h 221"/>
                <a:gd name="T6" fmla="*/ 221 w 241"/>
                <a:gd name="T7" fmla="*/ 0 h 221"/>
                <a:gd name="T8" fmla="*/ 81 w 241"/>
                <a:gd name="T9" fmla="*/ 0 h 221"/>
                <a:gd name="T10" fmla="*/ 30 w 241"/>
                <a:gd name="T11" fmla="*/ 23 h 221"/>
                <a:gd name="T12" fmla="*/ 0 w 241"/>
                <a:gd name="T13" fmla="*/ 68 h 221"/>
                <a:gd name="T14" fmla="*/ 6 w 241"/>
                <a:gd name="T15" fmla="*/ 73 h 221"/>
                <a:gd name="T16" fmla="*/ 14 w 241"/>
                <a:gd name="T17" fmla="*/ 67 h 221"/>
                <a:gd name="T18" fmla="*/ 77 w 241"/>
                <a:gd name="T19" fmla="*/ 29 h 221"/>
                <a:gd name="T20" fmla="*/ 118 w 241"/>
                <a:gd name="T21" fmla="*/ 29 h 221"/>
                <a:gd name="T22" fmla="*/ 70 w 241"/>
                <a:gd name="T23" fmla="*/ 189 h 221"/>
                <a:gd name="T24" fmla="*/ 65 w 241"/>
                <a:gd name="T25" fmla="*/ 207 h 221"/>
                <a:gd name="T26" fmla="*/ 79 w 241"/>
                <a:gd name="T27" fmla="*/ 221 h 221"/>
                <a:gd name="T28" fmla="*/ 99 w 241"/>
                <a:gd name="T29" fmla="*/ 199 h 221"/>
                <a:gd name="T30" fmla="*/ 133 w 241"/>
                <a:gd name="T31" fmla="*/ 2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21">
                  <a:moveTo>
                    <a:pt x="133" y="29"/>
                  </a:moveTo>
                  <a:lnTo>
                    <a:pt x="217" y="29"/>
                  </a:lnTo>
                  <a:cubicBezTo>
                    <a:pt x="223" y="29"/>
                    <a:pt x="241" y="29"/>
                    <a:pt x="241" y="12"/>
                  </a:cubicBezTo>
                  <a:cubicBezTo>
                    <a:pt x="241" y="0"/>
                    <a:pt x="231" y="0"/>
                    <a:pt x="221" y="0"/>
                  </a:cubicBezTo>
                  <a:lnTo>
                    <a:pt x="81" y="0"/>
                  </a:lnTo>
                  <a:cubicBezTo>
                    <a:pt x="72" y="0"/>
                    <a:pt x="52" y="0"/>
                    <a:pt x="30" y="23"/>
                  </a:cubicBezTo>
                  <a:cubicBezTo>
                    <a:pt x="14" y="41"/>
                    <a:pt x="0" y="65"/>
                    <a:pt x="0" y="68"/>
                  </a:cubicBezTo>
                  <a:cubicBezTo>
                    <a:pt x="0" y="69"/>
                    <a:pt x="0" y="73"/>
                    <a:pt x="6" y="73"/>
                  </a:cubicBezTo>
                  <a:cubicBezTo>
                    <a:pt x="10" y="73"/>
                    <a:pt x="11" y="71"/>
                    <a:pt x="14" y="67"/>
                  </a:cubicBezTo>
                  <a:cubicBezTo>
                    <a:pt x="38" y="29"/>
                    <a:pt x="67" y="29"/>
                    <a:pt x="77" y="29"/>
                  </a:cubicBezTo>
                  <a:lnTo>
                    <a:pt x="118" y="29"/>
                  </a:lnTo>
                  <a:lnTo>
                    <a:pt x="70" y="189"/>
                  </a:lnTo>
                  <a:cubicBezTo>
                    <a:pt x="68" y="195"/>
                    <a:pt x="65" y="205"/>
                    <a:pt x="65" y="207"/>
                  </a:cubicBezTo>
                  <a:cubicBezTo>
                    <a:pt x="65" y="213"/>
                    <a:pt x="68" y="221"/>
                    <a:pt x="79" y="221"/>
                  </a:cubicBezTo>
                  <a:cubicBezTo>
                    <a:pt x="95" y="221"/>
                    <a:pt x="98" y="207"/>
                    <a:pt x="99" y="199"/>
                  </a:cubicBezTo>
                  <a:lnTo>
                    <a:pt x="133" y="2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0" name="Freeform 385">
              <a:extLst>
                <a:ext uri="{FF2B5EF4-FFF2-40B4-BE49-F238E27FC236}">
                  <a16:creationId xmlns:a16="http://schemas.microsoft.com/office/drawing/2014/main" id="{FB8603EC-3620-425F-8F9E-B97F0B7ABDF4}"/>
                </a:ext>
              </a:extLst>
            </p:cNvPr>
            <p:cNvSpPr>
              <a:spLocks/>
            </p:cNvSpPr>
            <p:nvPr>
              <p:custDataLst>
                <p:tags r:id="rId196"/>
              </p:custDataLst>
            </p:nvPr>
          </p:nvSpPr>
          <p:spPr bwMode="auto">
            <a:xfrm>
              <a:off x="8305801" y="2098676"/>
              <a:ext cx="266700" cy="19050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1" name="Freeform 386">
              <a:extLst>
                <a:ext uri="{FF2B5EF4-FFF2-40B4-BE49-F238E27FC236}">
                  <a16:creationId xmlns:a16="http://schemas.microsoft.com/office/drawing/2014/main" id="{61E67C1B-3735-49B1-8986-9A432AB55C79}"/>
                </a:ext>
              </a:extLst>
            </p:cNvPr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>
              <a:off x="8726489" y="1889126"/>
              <a:ext cx="249238" cy="342900"/>
            </a:xfrm>
            <a:custGeom>
              <a:avLst/>
              <a:gdLst>
                <a:gd name="T0" fmla="*/ 34 w 284"/>
                <a:gd name="T1" fmla="*/ 323 h 347"/>
                <a:gd name="T2" fmla="*/ 0 w 284"/>
                <a:gd name="T3" fmla="*/ 323 h 347"/>
                <a:gd name="T4" fmla="*/ 0 w 284"/>
                <a:gd name="T5" fmla="*/ 347 h 347"/>
                <a:gd name="T6" fmla="*/ 62 w 284"/>
                <a:gd name="T7" fmla="*/ 345 h 347"/>
                <a:gd name="T8" fmla="*/ 125 w 284"/>
                <a:gd name="T9" fmla="*/ 347 h 347"/>
                <a:gd name="T10" fmla="*/ 125 w 284"/>
                <a:gd name="T11" fmla="*/ 323 h 347"/>
                <a:gd name="T12" fmla="*/ 91 w 284"/>
                <a:gd name="T13" fmla="*/ 323 h 347"/>
                <a:gd name="T14" fmla="*/ 91 w 284"/>
                <a:gd name="T15" fmla="*/ 219 h 347"/>
                <a:gd name="T16" fmla="*/ 165 w 284"/>
                <a:gd name="T17" fmla="*/ 140 h 347"/>
                <a:gd name="T18" fmla="*/ 193 w 284"/>
                <a:gd name="T19" fmla="*/ 189 h 347"/>
                <a:gd name="T20" fmla="*/ 193 w 284"/>
                <a:gd name="T21" fmla="*/ 323 h 347"/>
                <a:gd name="T22" fmla="*/ 158 w 284"/>
                <a:gd name="T23" fmla="*/ 323 h 347"/>
                <a:gd name="T24" fmla="*/ 158 w 284"/>
                <a:gd name="T25" fmla="*/ 347 h 347"/>
                <a:gd name="T26" fmla="*/ 221 w 284"/>
                <a:gd name="T27" fmla="*/ 345 h 347"/>
                <a:gd name="T28" fmla="*/ 284 w 284"/>
                <a:gd name="T29" fmla="*/ 347 h 347"/>
                <a:gd name="T30" fmla="*/ 284 w 284"/>
                <a:gd name="T31" fmla="*/ 323 h 347"/>
                <a:gd name="T32" fmla="*/ 249 w 284"/>
                <a:gd name="T33" fmla="*/ 323 h 347"/>
                <a:gd name="T34" fmla="*/ 249 w 284"/>
                <a:gd name="T35" fmla="*/ 194 h 347"/>
                <a:gd name="T36" fmla="*/ 173 w 284"/>
                <a:gd name="T37" fmla="*/ 122 h 347"/>
                <a:gd name="T38" fmla="*/ 88 w 284"/>
                <a:gd name="T39" fmla="*/ 171 h 347"/>
                <a:gd name="T40" fmla="*/ 88 w 284"/>
                <a:gd name="T41" fmla="*/ 0 h 347"/>
                <a:gd name="T42" fmla="*/ 0 w 284"/>
                <a:gd name="T43" fmla="*/ 4 h 347"/>
                <a:gd name="T44" fmla="*/ 0 w 284"/>
                <a:gd name="T45" fmla="*/ 28 h 347"/>
                <a:gd name="T46" fmla="*/ 34 w 284"/>
                <a:gd name="T47" fmla="*/ 47 h 347"/>
                <a:gd name="T48" fmla="*/ 34 w 284"/>
                <a:gd name="T49" fmla="*/ 32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347">
                  <a:moveTo>
                    <a:pt x="34" y="323"/>
                  </a:moveTo>
                  <a:lnTo>
                    <a:pt x="0" y="323"/>
                  </a:lnTo>
                  <a:lnTo>
                    <a:pt x="0" y="347"/>
                  </a:lnTo>
                  <a:cubicBezTo>
                    <a:pt x="14" y="346"/>
                    <a:pt x="44" y="345"/>
                    <a:pt x="62" y="345"/>
                  </a:cubicBezTo>
                  <a:cubicBezTo>
                    <a:pt x="82" y="345"/>
                    <a:pt x="111" y="346"/>
                    <a:pt x="125" y="347"/>
                  </a:cubicBezTo>
                  <a:lnTo>
                    <a:pt x="125" y="323"/>
                  </a:lnTo>
                  <a:lnTo>
                    <a:pt x="91" y="323"/>
                  </a:lnTo>
                  <a:lnTo>
                    <a:pt x="91" y="219"/>
                  </a:lnTo>
                  <a:cubicBezTo>
                    <a:pt x="91" y="165"/>
                    <a:pt x="134" y="140"/>
                    <a:pt x="165" y="140"/>
                  </a:cubicBezTo>
                  <a:cubicBezTo>
                    <a:pt x="182" y="140"/>
                    <a:pt x="193" y="151"/>
                    <a:pt x="193" y="189"/>
                  </a:cubicBezTo>
                  <a:lnTo>
                    <a:pt x="193" y="323"/>
                  </a:lnTo>
                  <a:lnTo>
                    <a:pt x="158" y="323"/>
                  </a:lnTo>
                  <a:lnTo>
                    <a:pt x="158" y="347"/>
                  </a:lnTo>
                  <a:cubicBezTo>
                    <a:pt x="172" y="346"/>
                    <a:pt x="202" y="345"/>
                    <a:pt x="221" y="345"/>
                  </a:cubicBezTo>
                  <a:cubicBezTo>
                    <a:pt x="240" y="345"/>
                    <a:pt x="270" y="346"/>
                    <a:pt x="284" y="347"/>
                  </a:cubicBezTo>
                  <a:lnTo>
                    <a:pt x="284" y="323"/>
                  </a:lnTo>
                  <a:lnTo>
                    <a:pt x="249" y="323"/>
                  </a:lnTo>
                  <a:lnTo>
                    <a:pt x="249" y="194"/>
                  </a:lnTo>
                  <a:cubicBezTo>
                    <a:pt x="249" y="142"/>
                    <a:pt x="223" y="122"/>
                    <a:pt x="173" y="122"/>
                  </a:cubicBezTo>
                  <a:cubicBezTo>
                    <a:pt x="125" y="122"/>
                    <a:pt x="99" y="151"/>
                    <a:pt x="88" y="171"/>
                  </a:cubicBezTo>
                  <a:lnTo>
                    <a:pt x="88" y="0"/>
                  </a:lnTo>
                  <a:lnTo>
                    <a:pt x="0" y="4"/>
                  </a:lnTo>
                  <a:lnTo>
                    <a:pt x="0" y="28"/>
                  </a:lnTo>
                  <a:cubicBezTo>
                    <a:pt x="31" y="28"/>
                    <a:pt x="34" y="28"/>
                    <a:pt x="34" y="47"/>
                  </a:cubicBezTo>
                  <a:lnTo>
                    <a:pt x="34" y="32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387">
              <a:extLst>
                <a:ext uri="{FF2B5EF4-FFF2-40B4-BE49-F238E27FC236}">
                  <a16:creationId xmlns:a16="http://schemas.microsoft.com/office/drawing/2014/main" id="{7601333F-9AE7-440B-9489-33766ADB14F9}"/>
                </a:ext>
              </a:extLst>
            </p:cNvPr>
            <p:cNvSpPr>
              <a:spLocks/>
            </p:cNvSpPr>
            <p:nvPr>
              <p:custDataLst>
                <p:tags r:id="rId198"/>
              </p:custDataLst>
            </p:nvPr>
          </p:nvSpPr>
          <p:spPr bwMode="auto">
            <a:xfrm>
              <a:off x="7926389" y="2408239"/>
              <a:ext cx="46038" cy="52388"/>
            </a:xfrm>
            <a:custGeom>
              <a:avLst/>
              <a:gdLst>
                <a:gd name="T0" fmla="*/ 53 w 53"/>
                <a:gd name="T1" fmla="*/ 27 h 53"/>
                <a:gd name="T2" fmla="*/ 27 w 53"/>
                <a:gd name="T3" fmla="*/ 0 h 53"/>
                <a:gd name="T4" fmla="*/ 0 w 53"/>
                <a:gd name="T5" fmla="*/ 27 h 53"/>
                <a:gd name="T6" fmla="*/ 27 w 53"/>
                <a:gd name="T7" fmla="*/ 53 h 53"/>
                <a:gd name="T8" fmla="*/ 53 w 53"/>
                <a:gd name="T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cubicBezTo>
                    <a:pt x="53" y="13"/>
                    <a:pt x="42" y="0"/>
                    <a:pt x="27" y="0"/>
                  </a:cubicBezTo>
                  <a:cubicBezTo>
                    <a:pt x="10" y="0"/>
                    <a:pt x="0" y="14"/>
                    <a:pt x="0" y="27"/>
                  </a:cubicBezTo>
                  <a:cubicBezTo>
                    <a:pt x="0" y="40"/>
                    <a:pt x="11" y="53"/>
                    <a:pt x="27" y="53"/>
                  </a:cubicBezTo>
                  <a:cubicBezTo>
                    <a:pt x="43" y="53"/>
                    <a:pt x="53" y="39"/>
                    <a:pt x="53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388">
              <a:extLst>
                <a:ext uri="{FF2B5EF4-FFF2-40B4-BE49-F238E27FC236}">
                  <a16:creationId xmlns:a16="http://schemas.microsoft.com/office/drawing/2014/main" id="{7E7D8352-5FA0-4623-92C8-6C18E8779D92}"/>
                </a:ext>
              </a:extLst>
            </p:cNvPr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>
              <a:off x="7829551" y="2525714"/>
              <a:ext cx="220663" cy="342900"/>
            </a:xfrm>
            <a:custGeom>
              <a:avLst/>
              <a:gdLst>
                <a:gd name="T0" fmla="*/ 211 w 252"/>
                <a:gd name="T1" fmla="*/ 24 h 348"/>
                <a:gd name="T2" fmla="*/ 252 w 252"/>
                <a:gd name="T3" fmla="*/ 24 h 348"/>
                <a:gd name="T4" fmla="*/ 252 w 252"/>
                <a:gd name="T5" fmla="*/ 0 h 348"/>
                <a:gd name="T6" fmla="*/ 172 w 252"/>
                <a:gd name="T7" fmla="*/ 2 h 348"/>
                <a:gd name="T8" fmla="*/ 73 w 252"/>
                <a:gd name="T9" fmla="*/ 0 h 348"/>
                <a:gd name="T10" fmla="*/ 73 w 252"/>
                <a:gd name="T11" fmla="*/ 24 h 348"/>
                <a:gd name="T12" fmla="*/ 143 w 252"/>
                <a:gd name="T13" fmla="*/ 24 h 348"/>
                <a:gd name="T14" fmla="*/ 143 w 252"/>
                <a:gd name="T15" fmla="*/ 268 h 348"/>
                <a:gd name="T16" fmla="*/ 94 w 252"/>
                <a:gd name="T17" fmla="*/ 330 h 348"/>
                <a:gd name="T18" fmla="*/ 54 w 252"/>
                <a:gd name="T19" fmla="*/ 322 h 348"/>
                <a:gd name="T20" fmla="*/ 54 w 252"/>
                <a:gd name="T21" fmla="*/ 322 h 348"/>
                <a:gd name="T22" fmla="*/ 77 w 252"/>
                <a:gd name="T23" fmla="*/ 286 h 348"/>
                <a:gd name="T24" fmla="*/ 39 w 252"/>
                <a:gd name="T25" fmla="*/ 247 h 348"/>
                <a:gd name="T26" fmla="*/ 0 w 252"/>
                <a:gd name="T27" fmla="*/ 286 h 348"/>
                <a:gd name="T28" fmla="*/ 97 w 252"/>
                <a:gd name="T29" fmla="*/ 348 h 348"/>
                <a:gd name="T30" fmla="*/ 211 w 252"/>
                <a:gd name="T31" fmla="*/ 268 h 348"/>
                <a:gd name="T32" fmla="*/ 211 w 252"/>
                <a:gd name="T33" fmla="*/ 2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2" h="348">
                  <a:moveTo>
                    <a:pt x="211" y="24"/>
                  </a:moveTo>
                  <a:lnTo>
                    <a:pt x="252" y="24"/>
                  </a:lnTo>
                  <a:lnTo>
                    <a:pt x="252" y="0"/>
                  </a:lnTo>
                  <a:cubicBezTo>
                    <a:pt x="234" y="2"/>
                    <a:pt x="192" y="2"/>
                    <a:pt x="172" y="2"/>
                  </a:cubicBezTo>
                  <a:cubicBezTo>
                    <a:pt x="146" y="2"/>
                    <a:pt x="97" y="2"/>
                    <a:pt x="73" y="0"/>
                  </a:cubicBezTo>
                  <a:lnTo>
                    <a:pt x="73" y="24"/>
                  </a:lnTo>
                  <a:lnTo>
                    <a:pt x="143" y="24"/>
                  </a:lnTo>
                  <a:lnTo>
                    <a:pt x="143" y="268"/>
                  </a:lnTo>
                  <a:cubicBezTo>
                    <a:pt x="143" y="278"/>
                    <a:pt x="143" y="330"/>
                    <a:pt x="94" y="330"/>
                  </a:cubicBezTo>
                  <a:cubicBezTo>
                    <a:pt x="86" y="330"/>
                    <a:pt x="69" y="329"/>
                    <a:pt x="54" y="322"/>
                  </a:cubicBezTo>
                  <a:lnTo>
                    <a:pt x="54" y="322"/>
                  </a:lnTo>
                  <a:cubicBezTo>
                    <a:pt x="54" y="322"/>
                    <a:pt x="77" y="312"/>
                    <a:pt x="77" y="286"/>
                  </a:cubicBezTo>
                  <a:cubicBezTo>
                    <a:pt x="77" y="259"/>
                    <a:pt x="55" y="247"/>
                    <a:pt x="39" y="247"/>
                  </a:cubicBezTo>
                  <a:cubicBezTo>
                    <a:pt x="20" y="247"/>
                    <a:pt x="0" y="260"/>
                    <a:pt x="0" y="286"/>
                  </a:cubicBezTo>
                  <a:cubicBezTo>
                    <a:pt x="0" y="324"/>
                    <a:pt x="40" y="348"/>
                    <a:pt x="97" y="348"/>
                  </a:cubicBezTo>
                  <a:cubicBezTo>
                    <a:pt x="163" y="348"/>
                    <a:pt x="211" y="320"/>
                    <a:pt x="211" y="268"/>
                  </a:cubicBezTo>
                  <a:lnTo>
                    <a:pt x="211" y="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Freeform 389">
              <a:extLst>
                <a:ext uri="{FF2B5EF4-FFF2-40B4-BE49-F238E27FC236}">
                  <a16:creationId xmlns:a16="http://schemas.microsoft.com/office/drawing/2014/main" id="{B8D15047-3906-4633-9782-D16FBC20D607}"/>
                </a:ext>
              </a:extLst>
            </p:cNvPr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>
              <a:off x="8099426" y="2786064"/>
              <a:ext cx="131763" cy="155575"/>
            </a:xfrm>
            <a:custGeom>
              <a:avLst/>
              <a:gdLst>
                <a:gd name="T0" fmla="*/ 131 w 151"/>
                <a:gd name="T1" fmla="*/ 20 h 157"/>
                <a:gd name="T2" fmla="*/ 113 w 151"/>
                <a:gd name="T3" fmla="*/ 39 h 157"/>
                <a:gd name="T4" fmla="*/ 126 w 151"/>
                <a:gd name="T5" fmla="*/ 52 h 157"/>
                <a:gd name="T6" fmla="*/ 146 w 151"/>
                <a:gd name="T7" fmla="*/ 30 h 157"/>
                <a:gd name="T8" fmla="*/ 100 w 151"/>
                <a:gd name="T9" fmla="*/ 0 h 157"/>
                <a:gd name="T10" fmla="*/ 0 w 151"/>
                <a:gd name="T11" fmla="*/ 96 h 157"/>
                <a:gd name="T12" fmla="*/ 64 w 151"/>
                <a:gd name="T13" fmla="*/ 157 h 157"/>
                <a:gd name="T14" fmla="*/ 151 w 151"/>
                <a:gd name="T15" fmla="*/ 117 h 157"/>
                <a:gd name="T16" fmla="*/ 145 w 151"/>
                <a:gd name="T17" fmla="*/ 112 h 157"/>
                <a:gd name="T18" fmla="*/ 139 w 151"/>
                <a:gd name="T19" fmla="*/ 115 h 157"/>
                <a:gd name="T20" fmla="*/ 65 w 151"/>
                <a:gd name="T21" fmla="*/ 147 h 157"/>
                <a:gd name="T22" fmla="*/ 29 w 151"/>
                <a:gd name="T23" fmla="*/ 108 h 157"/>
                <a:gd name="T24" fmla="*/ 52 w 151"/>
                <a:gd name="T25" fmla="*/ 36 h 157"/>
                <a:gd name="T26" fmla="*/ 100 w 151"/>
                <a:gd name="T27" fmla="*/ 9 h 157"/>
                <a:gd name="T28" fmla="*/ 131 w 151"/>
                <a:gd name="T29" fmla="*/ 2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157">
                  <a:moveTo>
                    <a:pt x="131" y="20"/>
                  </a:moveTo>
                  <a:cubicBezTo>
                    <a:pt x="118" y="22"/>
                    <a:pt x="113" y="32"/>
                    <a:pt x="113" y="39"/>
                  </a:cubicBezTo>
                  <a:cubicBezTo>
                    <a:pt x="113" y="49"/>
                    <a:pt x="120" y="52"/>
                    <a:pt x="126" y="52"/>
                  </a:cubicBezTo>
                  <a:cubicBezTo>
                    <a:pt x="134" y="52"/>
                    <a:pt x="146" y="47"/>
                    <a:pt x="146" y="30"/>
                  </a:cubicBezTo>
                  <a:cubicBezTo>
                    <a:pt x="146" y="6"/>
                    <a:pt x="119" y="0"/>
                    <a:pt x="100" y="0"/>
                  </a:cubicBezTo>
                  <a:cubicBezTo>
                    <a:pt x="48" y="0"/>
                    <a:pt x="0" y="48"/>
                    <a:pt x="0" y="96"/>
                  </a:cubicBezTo>
                  <a:cubicBezTo>
                    <a:pt x="0" y="126"/>
                    <a:pt x="20" y="157"/>
                    <a:pt x="64" y="157"/>
                  </a:cubicBezTo>
                  <a:cubicBezTo>
                    <a:pt x="123" y="157"/>
                    <a:pt x="151" y="122"/>
                    <a:pt x="151" y="117"/>
                  </a:cubicBezTo>
                  <a:cubicBezTo>
                    <a:pt x="151" y="115"/>
                    <a:pt x="147" y="112"/>
                    <a:pt x="145" y="112"/>
                  </a:cubicBezTo>
                  <a:cubicBezTo>
                    <a:pt x="142" y="112"/>
                    <a:pt x="142" y="112"/>
                    <a:pt x="139" y="115"/>
                  </a:cubicBezTo>
                  <a:cubicBezTo>
                    <a:pt x="112" y="147"/>
                    <a:pt x="71" y="147"/>
                    <a:pt x="65" y="147"/>
                  </a:cubicBezTo>
                  <a:cubicBezTo>
                    <a:pt x="40" y="147"/>
                    <a:pt x="29" y="130"/>
                    <a:pt x="29" y="108"/>
                  </a:cubicBezTo>
                  <a:cubicBezTo>
                    <a:pt x="29" y="98"/>
                    <a:pt x="33" y="60"/>
                    <a:pt x="52" y="36"/>
                  </a:cubicBezTo>
                  <a:cubicBezTo>
                    <a:pt x="65" y="19"/>
                    <a:pt x="83" y="9"/>
                    <a:pt x="100" y="9"/>
                  </a:cubicBezTo>
                  <a:cubicBezTo>
                    <a:pt x="105" y="9"/>
                    <a:pt x="122" y="10"/>
                    <a:pt x="131" y="2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Freeform 390">
              <a:extLst>
                <a:ext uri="{FF2B5EF4-FFF2-40B4-BE49-F238E27FC236}">
                  <a16:creationId xmlns:a16="http://schemas.microsoft.com/office/drawing/2014/main" id="{A1B1C175-E3A0-4E71-A382-0D8FD4B73EA7}"/>
                </a:ext>
              </a:extLst>
            </p:cNvPr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>
              <a:off x="8366126" y="2527301"/>
              <a:ext cx="47625" cy="52388"/>
            </a:xfrm>
            <a:custGeom>
              <a:avLst/>
              <a:gdLst>
                <a:gd name="T0" fmla="*/ 54 w 54"/>
                <a:gd name="T1" fmla="*/ 26 h 53"/>
                <a:gd name="T2" fmla="*/ 27 w 54"/>
                <a:gd name="T3" fmla="*/ 0 h 53"/>
                <a:gd name="T4" fmla="*/ 0 w 54"/>
                <a:gd name="T5" fmla="*/ 26 h 53"/>
                <a:gd name="T6" fmla="*/ 27 w 54"/>
                <a:gd name="T7" fmla="*/ 53 h 53"/>
                <a:gd name="T8" fmla="*/ 54 w 54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3">
                  <a:moveTo>
                    <a:pt x="54" y="26"/>
                  </a:moveTo>
                  <a:cubicBezTo>
                    <a:pt x="54" y="13"/>
                    <a:pt x="42" y="0"/>
                    <a:pt x="27" y="0"/>
                  </a:cubicBezTo>
                  <a:cubicBezTo>
                    <a:pt x="10" y="0"/>
                    <a:pt x="0" y="14"/>
                    <a:pt x="0" y="26"/>
                  </a:cubicBezTo>
                  <a:cubicBezTo>
                    <a:pt x="0" y="40"/>
                    <a:pt x="12" y="53"/>
                    <a:pt x="27" y="53"/>
                  </a:cubicBezTo>
                  <a:cubicBezTo>
                    <a:pt x="44" y="53"/>
                    <a:pt x="54" y="39"/>
                    <a:pt x="54" y="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Freeform 391">
              <a:extLst>
                <a:ext uri="{FF2B5EF4-FFF2-40B4-BE49-F238E27FC236}">
                  <a16:creationId xmlns:a16="http://schemas.microsoft.com/office/drawing/2014/main" id="{6F3D6D21-B8C1-4CF5-9E83-B1F7C3D7E6A9}"/>
                </a:ext>
              </a:extLst>
            </p:cNvPr>
            <p:cNvSpPr>
              <a:spLocks noEditPoints="1"/>
            </p:cNvSpPr>
            <p:nvPr>
              <p:custDataLst>
                <p:tags r:id="rId202"/>
              </p:custDataLst>
            </p:nvPr>
          </p:nvSpPr>
          <p:spPr bwMode="auto">
            <a:xfrm>
              <a:off x="8274051" y="2641601"/>
              <a:ext cx="246063" cy="319088"/>
            </a:xfrm>
            <a:custGeom>
              <a:avLst/>
              <a:gdLst>
                <a:gd name="T0" fmla="*/ 192 w 281"/>
                <a:gd name="T1" fmla="*/ 154 h 322"/>
                <a:gd name="T2" fmla="*/ 185 w 281"/>
                <a:gd name="T3" fmla="*/ 175 h 322"/>
                <a:gd name="T4" fmla="*/ 125 w 281"/>
                <a:gd name="T5" fmla="*/ 210 h 322"/>
                <a:gd name="T6" fmla="*/ 64 w 281"/>
                <a:gd name="T7" fmla="*/ 114 h 322"/>
                <a:gd name="T8" fmla="*/ 131 w 281"/>
                <a:gd name="T9" fmla="*/ 20 h 322"/>
                <a:gd name="T10" fmla="*/ 192 w 281"/>
                <a:gd name="T11" fmla="*/ 84 h 322"/>
                <a:gd name="T12" fmla="*/ 192 w 281"/>
                <a:gd name="T13" fmla="*/ 154 h 322"/>
                <a:gd name="T14" fmla="*/ 199 w 281"/>
                <a:gd name="T15" fmla="*/ 40 h 322"/>
                <a:gd name="T16" fmla="*/ 124 w 281"/>
                <a:gd name="T17" fmla="*/ 0 h 322"/>
                <a:gd name="T18" fmla="*/ 0 w 281"/>
                <a:gd name="T19" fmla="*/ 114 h 322"/>
                <a:gd name="T20" fmla="*/ 120 w 281"/>
                <a:gd name="T21" fmla="*/ 228 h 322"/>
                <a:gd name="T22" fmla="*/ 189 w 281"/>
                <a:gd name="T23" fmla="*/ 201 h 322"/>
                <a:gd name="T24" fmla="*/ 189 w 281"/>
                <a:gd name="T25" fmla="*/ 298 h 322"/>
                <a:gd name="T26" fmla="*/ 155 w 281"/>
                <a:gd name="T27" fmla="*/ 298 h 322"/>
                <a:gd name="T28" fmla="*/ 155 w 281"/>
                <a:gd name="T29" fmla="*/ 322 h 322"/>
                <a:gd name="T30" fmla="*/ 218 w 281"/>
                <a:gd name="T31" fmla="*/ 320 h 322"/>
                <a:gd name="T32" fmla="*/ 281 w 281"/>
                <a:gd name="T33" fmla="*/ 322 h 322"/>
                <a:gd name="T34" fmla="*/ 281 w 281"/>
                <a:gd name="T35" fmla="*/ 298 h 322"/>
                <a:gd name="T36" fmla="*/ 246 w 281"/>
                <a:gd name="T37" fmla="*/ 298 h 322"/>
                <a:gd name="T38" fmla="*/ 246 w 281"/>
                <a:gd name="T39" fmla="*/ 0 h 322"/>
                <a:gd name="T40" fmla="*/ 226 w 281"/>
                <a:gd name="T41" fmla="*/ 0 h 322"/>
                <a:gd name="T42" fmla="*/ 199 w 281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2">
                  <a:moveTo>
                    <a:pt x="192" y="154"/>
                  </a:moveTo>
                  <a:cubicBezTo>
                    <a:pt x="192" y="163"/>
                    <a:pt x="192" y="164"/>
                    <a:pt x="185" y="175"/>
                  </a:cubicBezTo>
                  <a:cubicBezTo>
                    <a:pt x="165" y="204"/>
                    <a:pt x="140" y="210"/>
                    <a:pt x="125" y="210"/>
                  </a:cubicBezTo>
                  <a:cubicBezTo>
                    <a:pt x="94" y="210"/>
                    <a:pt x="64" y="181"/>
                    <a:pt x="64" y="114"/>
                  </a:cubicBezTo>
                  <a:cubicBezTo>
                    <a:pt x="64" y="44"/>
                    <a:pt x="101" y="20"/>
                    <a:pt x="131" y="20"/>
                  </a:cubicBezTo>
                  <a:cubicBezTo>
                    <a:pt x="168" y="20"/>
                    <a:pt x="192" y="60"/>
                    <a:pt x="192" y="84"/>
                  </a:cubicBezTo>
                  <a:lnTo>
                    <a:pt x="192" y="154"/>
                  </a:lnTo>
                  <a:close/>
                  <a:moveTo>
                    <a:pt x="199" y="40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5"/>
                    <a:pt x="0" y="114"/>
                  </a:cubicBezTo>
                  <a:cubicBezTo>
                    <a:pt x="0" y="184"/>
                    <a:pt x="50" y="228"/>
                    <a:pt x="120" y="228"/>
                  </a:cubicBezTo>
                  <a:cubicBezTo>
                    <a:pt x="144" y="228"/>
                    <a:pt x="166" y="221"/>
                    <a:pt x="189" y="201"/>
                  </a:cubicBezTo>
                  <a:lnTo>
                    <a:pt x="189" y="298"/>
                  </a:lnTo>
                  <a:lnTo>
                    <a:pt x="155" y="298"/>
                  </a:lnTo>
                  <a:lnTo>
                    <a:pt x="155" y="322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7" y="320"/>
                    <a:pt x="267" y="321"/>
                    <a:pt x="281" y="322"/>
                  </a:cubicBezTo>
                  <a:lnTo>
                    <a:pt x="281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6" y="0"/>
                  </a:lnTo>
                  <a:lnTo>
                    <a:pt x="199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Freeform 392">
              <a:extLst>
                <a:ext uri="{FF2B5EF4-FFF2-40B4-BE49-F238E27FC236}">
                  <a16:creationId xmlns:a16="http://schemas.microsoft.com/office/drawing/2014/main" id="{FFA482CE-B399-419A-96D8-85419B570077}"/>
                </a:ext>
              </a:extLst>
            </p:cNvPr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>
              <a:off x="8991601" y="1835151"/>
              <a:ext cx="115888" cy="1184275"/>
            </a:xfrm>
            <a:custGeom>
              <a:avLst/>
              <a:gdLst>
                <a:gd name="T0" fmla="*/ 103 w 131"/>
                <a:gd name="T1" fmla="*/ 1170 h 1198"/>
                <a:gd name="T2" fmla="*/ 0 w 131"/>
                <a:gd name="T3" fmla="*/ 1170 h 1198"/>
                <a:gd name="T4" fmla="*/ 0 w 131"/>
                <a:gd name="T5" fmla="*/ 1198 h 1198"/>
                <a:gd name="T6" fmla="*/ 131 w 131"/>
                <a:gd name="T7" fmla="*/ 1198 h 1198"/>
                <a:gd name="T8" fmla="*/ 131 w 131"/>
                <a:gd name="T9" fmla="*/ 0 h 1198"/>
                <a:gd name="T10" fmla="*/ 0 w 131"/>
                <a:gd name="T11" fmla="*/ 0 h 1198"/>
                <a:gd name="T12" fmla="*/ 0 w 131"/>
                <a:gd name="T13" fmla="*/ 28 h 1198"/>
                <a:gd name="T14" fmla="*/ 103 w 131"/>
                <a:gd name="T15" fmla="*/ 28 h 1198"/>
                <a:gd name="T16" fmla="*/ 103 w 131"/>
                <a:gd name="T17" fmla="*/ 1170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8">
                  <a:moveTo>
                    <a:pt x="103" y="1170"/>
                  </a:moveTo>
                  <a:lnTo>
                    <a:pt x="0" y="1170"/>
                  </a:lnTo>
                  <a:lnTo>
                    <a:pt x="0" y="1198"/>
                  </a:lnTo>
                  <a:lnTo>
                    <a:pt x="131" y="1198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03" y="28"/>
                  </a:lnTo>
                  <a:lnTo>
                    <a:pt x="103" y="1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Content Placeholder 2 1 1">
            <a:extLst>
              <a:ext uri="{FF2B5EF4-FFF2-40B4-BE49-F238E27FC236}">
                <a16:creationId xmlns:a16="http://schemas.microsoft.com/office/drawing/2014/main" id="{8C856A89-BD50-4E58-9D8F-5A56D22C3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94" y="1658207"/>
            <a:ext cx="2789465" cy="698315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KKT Dynamics:</a:t>
            </a:r>
            <a:endParaRPr lang="en-US" sz="3769" dirty="0"/>
          </a:p>
        </p:txBody>
      </p:sp>
      <p:grpSp>
        <p:nvGrpSpPr>
          <p:cNvPr id="1921" name="Group 1920">
            <a:extLst>
              <a:ext uri="{FF2B5EF4-FFF2-40B4-BE49-F238E27FC236}">
                <a16:creationId xmlns:a16="http://schemas.microsoft.com/office/drawing/2014/main" id="{290B5A9E-8F3D-4616-A761-98DD1A3B98D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1095849" y="1768475"/>
            <a:ext cx="4267200" cy="2922588"/>
            <a:chOff x="5727700" y="3913188"/>
            <a:chExt cx="4267200" cy="2922588"/>
          </a:xfrm>
        </p:grpSpPr>
        <p:sp>
          <p:nvSpPr>
            <p:cNvPr id="1807" name="Freeform 245 1">
              <a:extLst>
                <a:ext uri="{FF2B5EF4-FFF2-40B4-BE49-F238E27FC236}">
                  <a16:creationId xmlns:a16="http://schemas.microsoft.com/office/drawing/2014/main" id="{55D9914C-CEF3-4911-BF86-736922EEC95D}"/>
                </a:ext>
              </a:extLst>
            </p:cNvPr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5761038" y="3921126"/>
              <a:ext cx="125413" cy="50800"/>
            </a:xfrm>
            <a:custGeom>
              <a:avLst/>
              <a:gdLst>
                <a:gd name="T0" fmla="*/ 72 w 183"/>
                <a:gd name="T1" fmla="*/ 36 h 72"/>
                <a:gd name="T2" fmla="*/ 36 w 183"/>
                <a:gd name="T3" fmla="*/ 0 h 72"/>
                <a:gd name="T4" fmla="*/ 0 w 183"/>
                <a:gd name="T5" fmla="*/ 36 h 72"/>
                <a:gd name="T6" fmla="*/ 36 w 183"/>
                <a:gd name="T7" fmla="*/ 72 h 72"/>
                <a:gd name="T8" fmla="*/ 72 w 183"/>
                <a:gd name="T9" fmla="*/ 36 h 72"/>
                <a:gd name="T10" fmla="*/ 183 w 183"/>
                <a:gd name="T11" fmla="*/ 36 h 72"/>
                <a:gd name="T12" fmla="*/ 147 w 183"/>
                <a:gd name="T13" fmla="*/ 0 h 72"/>
                <a:gd name="T14" fmla="*/ 111 w 183"/>
                <a:gd name="T15" fmla="*/ 36 h 72"/>
                <a:gd name="T16" fmla="*/ 147 w 183"/>
                <a:gd name="T17" fmla="*/ 72 h 72"/>
                <a:gd name="T18" fmla="*/ 183 w 183"/>
                <a:gd name="T1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72">
                  <a:moveTo>
                    <a:pt x="72" y="36"/>
                  </a:moveTo>
                  <a:cubicBezTo>
                    <a:pt x="72" y="14"/>
                    <a:pt x="54" y="0"/>
                    <a:pt x="36" y="0"/>
                  </a:cubicBezTo>
                  <a:cubicBezTo>
                    <a:pt x="14" y="0"/>
                    <a:pt x="0" y="18"/>
                    <a:pt x="0" y="36"/>
                  </a:cubicBezTo>
                  <a:cubicBezTo>
                    <a:pt x="0" y="55"/>
                    <a:pt x="15" y="72"/>
                    <a:pt x="36" y="72"/>
                  </a:cubicBezTo>
                  <a:cubicBezTo>
                    <a:pt x="55" y="72"/>
                    <a:pt x="72" y="57"/>
                    <a:pt x="72" y="36"/>
                  </a:cubicBezTo>
                  <a:close/>
                  <a:moveTo>
                    <a:pt x="183" y="36"/>
                  </a:moveTo>
                  <a:cubicBezTo>
                    <a:pt x="183" y="17"/>
                    <a:pt x="168" y="0"/>
                    <a:pt x="147" y="0"/>
                  </a:cubicBezTo>
                  <a:cubicBezTo>
                    <a:pt x="128" y="0"/>
                    <a:pt x="111" y="15"/>
                    <a:pt x="111" y="36"/>
                  </a:cubicBezTo>
                  <a:cubicBezTo>
                    <a:pt x="111" y="58"/>
                    <a:pt x="129" y="72"/>
                    <a:pt x="147" y="72"/>
                  </a:cubicBezTo>
                  <a:cubicBezTo>
                    <a:pt x="169" y="72"/>
                    <a:pt x="183" y="54"/>
                    <a:pt x="183" y="3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8" name="Freeform 246 1">
              <a:extLst>
                <a:ext uri="{FF2B5EF4-FFF2-40B4-BE49-F238E27FC236}">
                  <a16:creationId xmlns:a16="http://schemas.microsoft.com/office/drawing/2014/main" id="{22B93EA9-7F08-4F61-BEA8-7F22CCC83B7B}"/>
                </a:ext>
              </a:extLst>
            </p:cNvPr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5732463" y="4005263"/>
              <a:ext cx="193675" cy="223838"/>
            </a:xfrm>
            <a:custGeom>
              <a:avLst/>
              <a:gdLst>
                <a:gd name="T0" fmla="*/ 192 w 280"/>
                <a:gd name="T1" fmla="*/ 154 h 321"/>
                <a:gd name="T2" fmla="*/ 185 w 280"/>
                <a:gd name="T3" fmla="*/ 175 h 321"/>
                <a:gd name="T4" fmla="*/ 124 w 280"/>
                <a:gd name="T5" fmla="*/ 210 h 321"/>
                <a:gd name="T6" fmla="*/ 63 w 280"/>
                <a:gd name="T7" fmla="*/ 114 h 321"/>
                <a:gd name="T8" fmla="*/ 130 w 280"/>
                <a:gd name="T9" fmla="*/ 20 h 321"/>
                <a:gd name="T10" fmla="*/ 192 w 280"/>
                <a:gd name="T11" fmla="*/ 84 h 321"/>
                <a:gd name="T12" fmla="*/ 192 w 280"/>
                <a:gd name="T13" fmla="*/ 154 h 321"/>
                <a:gd name="T14" fmla="*/ 199 w 280"/>
                <a:gd name="T15" fmla="*/ 39 h 321"/>
                <a:gd name="T16" fmla="*/ 124 w 280"/>
                <a:gd name="T17" fmla="*/ 0 h 321"/>
                <a:gd name="T18" fmla="*/ 0 w 280"/>
                <a:gd name="T19" fmla="*/ 114 h 321"/>
                <a:gd name="T20" fmla="*/ 119 w 280"/>
                <a:gd name="T21" fmla="*/ 227 h 321"/>
                <a:gd name="T22" fmla="*/ 189 w 280"/>
                <a:gd name="T23" fmla="*/ 201 h 321"/>
                <a:gd name="T24" fmla="*/ 189 w 280"/>
                <a:gd name="T25" fmla="*/ 298 h 321"/>
                <a:gd name="T26" fmla="*/ 155 w 280"/>
                <a:gd name="T27" fmla="*/ 298 h 321"/>
                <a:gd name="T28" fmla="*/ 155 w 280"/>
                <a:gd name="T29" fmla="*/ 321 h 321"/>
                <a:gd name="T30" fmla="*/ 217 w 280"/>
                <a:gd name="T31" fmla="*/ 320 h 321"/>
                <a:gd name="T32" fmla="*/ 280 w 280"/>
                <a:gd name="T33" fmla="*/ 321 h 321"/>
                <a:gd name="T34" fmla="*/ 280 w 280"/>
                <a:gd name="T35" fmla="*/ 298 h 321"/>
                <a:gd name="T36" fmla="*/ 246 w 280"/>
                <a:gd name="T37" fmla="*/ 298 h 321"/>
                <a:gd name="T38" fmla="*/ 246 w 280"/>
                <a:gd name="T39" fmla="*/ 0 h 321"/>
                <a:gd name="T40" fmla="*/ 225 w 280"/>
                <a:gd name="T41" fmla="*/ 0 h 321"/>
                <a:gd name="T42" fmla="*/ 199 w 280"/>
                <a:gd name="T43" fmla="*/ 3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321">
                  <a:moveTo>
                    <a:pt x="192" y="154"/>
                  </a:moveTo>
                  <a:cubicBezTo>
                    <a:pt x="192" y="163"/>
                    <a:pt x="192" y="164"/>
                    <a:pt x="185" y="175"/>
                  </a:cubicBezTo>
                  <a:cubicBezTo>
                    <a:pt x="165" y="204"/>
                    <a:pt x="139" y="210"/>
                    <a:pt x="124" y="210"/>
                  </a:cubicBezTo>
                  <a:cubicBezTo>
                    <a:pt x="93" y="210"/>
                    <a:pt x="63" y="181"/>
                    <a:pt x="63" y="114"/>
                  </a:cubicBezTo>
                  <a:cubicBezTo>
                    <a:pt x="63" y="43"/>
                    <a:pt x="100" y="20"/>
                    <a:pt x="130" y="20"/>
                  </a:cubicBezTo>
                  <a:cubicBezTo>
                    <a:pt x="168" y="20"/>
                    <a:pt x="192" y="59"/>
                    <a:pt x="192" y="84"/>
                  </a:cubicBezTo>
                  <a:lnTo>
                    <a:pt x="192" y="154"/>
                  </a:lnTo>
                  <a:close/>
                  <a:moveTo>
                    <a:pt x="199" y="39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4"/>
                    <a:pt x="0" y="114"/>
                  </a:cubicBezTo>
                  <a:cubicBezTo>
                    <a:pt x="0" y="184"/>
                    <a:pt x="50" y="227"/>
                    <a:pt x="119" y="227"/>
                  </a:cubicBezTo>
                  <a:cubicBezTo>
                    <a:pt x="144" y="227"/>
                    <a:pt x="166" y="221"/>
                    <a:pt x="189" y="201"/>
                  </a:cubicBezTo>
                  <a:lnTo>
                    <a:pt x="189" y="298"/>
                  </a:lnTo>
                  <a:lnTo>
                    <a:pt x="155" y="298"/>
                  </a:lnTo>
                  <a:lnTo>
                    <a:pt x="155" y="321"/>
                  </a:lnTo>
                  <a:cubicBezTo>
                    <a:pt x="169" y="321"/>
                    <a:pt x="199" y="320"/>
                    <a:pt x="217" y="320"/>
                  </a:cubicBezTo>
                  <a:cubicBezTo>
                    <a:pt x="237" y="320"/>
                    <a:pt x="266" y="321"/>
                    <a:pt x="280" y="321"/>
                  </a:cubicBezTo>
                  <a:lnTo>
                    <a:pt x="280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5" y="0"/>
                  </a:lnTo>
                  <a:lnTo>
                    <a:pt x="199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9" name="Freeform 247 1">
              <a:extLst>
                <a:ext uri="{FF2B5EF4-FFF2-40B4-BE49-F238E27FC236}">
                  <a16:creationId xmlns:a16="http://schemas.microsoft.com/office/drawing/2014/main" id="{08707510-4D75-400D-AF19-73028F97B079}"/>
                </a:ext>
              </a:extLst>
            </p:cNvPr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6051550" y="4013201"/>
              <a:ext cx="36513" cy="149225"/>
            </a:xfrm>
            <a:custGeom>
              <a:avLst/>
              <a:gdLst>
                <a:gd name="T0" fmla="*/ 53 w 53"/>
                <a:gd name="T1" fmla="*/ 26 h 215"/>
                <a:gd name="T2" fmla="*/ 27 w 53"/>
                <a:gd name="T3" fmla="*/ 0 h 215"/>
                <a:gd name="T4" fmla="*/ 0 w 53"/>
                <a:gd name="T5" fmla="*/ 26 h 215"/>
                <a:gd name="T6" fmla="*/ 27 w 53"/>
                <a:gd name="T7" fmla="*/ 52 h 215"/>
                <a:gd name="T8" fmla="*/ 53 w 53"/>
                <a:gd name="T9" fmla="*/ 26 h 215"/>
                <a:gd name="T10" fmla="*/ 53 w 53"/>
                <a:gd name="T11" fmla="*/ 188 h 215"/>
                <a:gd name="T12" fmla="*/ 27 w 53"/>
                <a:gd name="T13" fmla="*/ 162 h 215"/>
                <a:gd name="T14" fmla="*/ 0 w 53"/>
                <a:gd name="T15" fmla="*/ 188 h 215"/>
                <a:gd name="T16" fmla="*/ 27 w 53"/>
                <a:gd name="T17" fmla="*/ 215 h 215"/>
                <a:gd name="T18" fmla="*/ 53 w 53"/>
                <a:gd name="T19" fmla="*/ 18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7" y="52"/>
                  </a:cubicBezTo>
                  <a:cubicBezTo>
                    <a:pt x="41" y="52"/>
                    <a:pt x="53" y="40"/>
                    <a:pt x="53" y="26"/>
                  </a:cubicBezTo>
                  <a:close/>
                  <a:moveTo>
                    <a:pt x="53" y="188"/>
                  </a:moveTo>
                  <a:cubicBezTo>
                    <a:pt x="53" y="174"/>
                    <a:pt x="41" y="162"/>
                    <a:pt x="27" y="162"/>
                  </a:cubicBezTo>
                  <a:cubicBezTo>
                    <a:pt x="12" y="162"/>
                    <a:pt x="0" y="174"/>
                    <a:pt x="0" y="188"/>
                  </a:cubicBezTo>
                  <a:cubicBezTo>
                    <a:pt x="0" y="203"/>
                    <a:pt x="12" y="215"/>
                    <a:pt x="27" y="215"/>
                  </a:cubicBezTo>
                  <a:cubicBezTo>
                    <a:pt x="41" y="215"/>
                    <a:pt x="53" y="203"/>
                    <a:pt x="53" y="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0" name="Freeform 248 1">
              <a:extLst>
                <a:ext uri="{FF2B5EF4-FFF2-40B4-BE49-F238E27FC236}">
                  <a16:creationId xmlns:a16="http://schemas.microsoft.com/office/drawing/2014/main" id="{89B944D6-2820-4C02-8E14-BA7788BA88DE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6323013" y="3925888"/>
              <a:ext cx="144463" cy="244475"/>
            </a:xfrm>
            <a:custGeom>
              <a:avLst/>
              <a:gdLst>
                <a:gd name="T0" fmla="*/ 130 w 211"/>
                <a:gd name="T1" fmla="*/ 267 h 351"/>
                <a:gd name="T2" fmla="*/ 78 w 211"/>
                <a:gd name="T3" fmla="*/ 341 h 351"/>
                <a:gd name="T4" fmla="*/ 24 w 211"/>
                <a:gd name="T5" fmla="*/ 312 h 351"/>
                <a:gd name="T6" fmla="*/ 56 w 211"/>
                <a:gd name="T7" fmla="*/ 284 h 351"/>
                <a:gd name="T8" fmla="*/ 28 w 211"/>
                <a:gd name="T9" fmla="*/ 256 h 351"/>
                <a:gd name="T10" fmla="*/ 0 w 211"/>
                <a:gd name="T11" fmla="*/ 285 h 351"/>
                <a:gd name="T12" fmla="*/ 79 w 211"/>
                <a:gd name="T13" fmla="*/ 351 h 351"/>
                <a:gd name="T14" fmla="*/ 172 w 211"/>
                <a:gd name="T15" fmla="*/ 279 h 351"/>
                <a:gd name="T16" fmla="*/ 173 w 211"/>
                <a:gd name="T17" fmla="*/ 257 h 351"/>
                <a:gd name="T18" fmla="*/ 173 w 211"/>
                <a:gd name="T19" fmla="*/ 36 h 351"/>
                <a:gd name="T20" fmla="*/ 211 w 211"/>
                <a:gd name="T21" fmla="*/ 15 h 351"/>
                <a:gd name="T22" fmla="*/ 211 w 211"/>
                <a:gd name="T23" fmla="*/ 0 h 351"/>
                <a:gd name="T24" fmla="*/ 147 w 211"/>
                <a:gd name="T25" fmla="*/ 1 h 351"/>
                <a:gd name="T26" fmla="*/ 63 w 211"/>
                <a:gd name="T27" fmla="*/ 0 h 351"/>
                <a:gd name="T28" fmla="*/ 63 w 211"/>
                <a:gd name="T29" fmla="*/ 15 h 351"/>
                <a:gd name="T30" fmla="*/ 81 w 211"/>
                <a:gd name="T31" fmla="*/ 15 h 351"/>
                <a:gd name="T32" fmla="*/ 130 w 211"/>
                <a:gd name="T33" fmla="*/ 39 h 351"/>
                <a:gd name="T34" fmla="*/ 130 w 211"/>
                <a:gd name="T35" fmla="*/ 26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1" h="351">
                  <a:moveTo>
                    <a:pt x="130" y="267"/>
                  </a:moveTo>
                  <a:cubicBezTo>
                    <a:pt x="130" y="313"/>
                    <a:pt x="105" y="341"/>
                    <a:pt x="78" y="341"/>
                  </a:cubicBezTo>
                  <a:cubicBezTo>
                    <a:pt x="76" y="341"/>
                    <a:pt x="42" y="341"/>
                    <a:pt x="24" y="312"/>
                  </a:cubicBezTo>
                  <a:cubicBezTo>
                    <a:pt x="50" y="312"/>
                    <a:pt x="56" y="297"/>
                    <a:pt x="56" y="284"/>
                  </a:cubicBezTo>
                  <a:cubicBezTo>
                    <a:pt x="56" y="266"/>
                    <a:pt x="42" y="256"/>
                    <a:pt x="28" y="256"/>
                  </a:cubicBezTo>
                  <a:cubicBezTo>
                    <a:pt x="17" y="256"/>
                    <a:pt x="0" y="263"/>
                    <a:pt x="0" y="285"/>
                  </a:cubicBezTo>
                  <a:cubicBezTo>
                    <a:pt x="0" y="322"/>
                    <a:pt x="35" y="351"/>
                    <a:pt x="79" y="351"/>
                  </a:cubicBezTo>
                  <a:cubicBezTo>
                    <a:pt x="130" y="351"/>
                    <a:pt x="167" y="317"/>
                    <a:pt x="172" y="279"/>
                  </a:cubicBezTo>
                  <a:cubicBezTo>
                    <a:pt x="173" y="275"/>
                    <a:pt x="173" y="274"/>
                    <a:pt x="173" y="257"/>
                  </a:cubicBezTo>
                  <a:lnTo>
                    <a:pt x="173" y="36"/>
                  </a:lnTo>
                  <a:cubicBezTo>
                    <a:pt x="173" y="15"/>
                    <a:pt x="180" y="15"/>
                    <a:pt x="211" y="15"/>
                  </a:cubicBezTo>
                  <a:lnTo>
                    <a:pt x="211" y="0"/>
                  </a:lnTo>
                  <a:cubicBezTo>
                    <a:pt x="189" y="1"/>
                    <a:pt x="170" y="1"/>
                    <a:pt x="147" y="1"/>
                  </a:cubicBezTo>
                  <a:cubicBezTo>
                    <a:pt x="126" y="1"/>
                    <a:pt x="82" y="1"/>
                    <a:pt x="63" y="0"/>
                  </a:cubicBezTo>
                  <a:lnTo>
                    <a:pt x="63" y="15"/>
                  </a:lnTo>
                  <a:lnTo>
                    <a:pt x="81" y="15"/>
                  </a:lnTo>
                  <a:cubicBezTo>
                    <a:pt x="130" y="15"/>
                    <a:pt x="130" y="22"/>
                    <a:pt x="130" y="39"/>
                  </a:cubicBezTo>
                  <a:lnTo>
                    <a:pt x="130" y="26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1" name="Freeform 249 1">
              <a:extLst>
                <a:ext uri="{FF2B5EF4-FFF2-40B4-BE49-F238E27FC236}">
                  <a16:creationId xmlns:a16="http://schemas.microsoft.com/office/drawing/2014/main" id="{D61470B4-3498-4BA0-B54E-F147BD41E189}"/>
                </a:ext>
              </a:extLst>
            </p:cNvPr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6494463" y="4006851"/>
              <a:ext cx="150813" cy="15875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1 w 221"/>
                <a:gd name="T11" fmla="*/ 217 h 229"/>
                <a:gd name="T12" fmla="*/ 54 w 221"/>
                <a:gd name="T13" fmla="*/ 183 h 229"/>
                <a:gd name="T14" fmla="*/ 42 w 221"/>
                <a:gd name="T15" fmla="*/ 113 h 229"/>
                <a:gd name="T16" fmla="*/ 54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7"/>
                  </a:moveTo>
                  <a:cubicBezTo>
                    <a:pt x="89" y="217"/>
                    <a:pt x="68" y="206"/>
                    <a:pt x="54" y="183"/>
                  </a:cubicBezTo>
                  <a:cubicBezTo>
                    <a:pt x="42" y="161"/>
                    <a:pt x="42" y="131"/>
                    <a:pt x="42" y="113"/>
                  </a:cubicBezTo>
                  <a:cubicBezTo>
                    <a:pt x="42" y="93"/>
                    <a:pt x="42" y="66"/>
                    <a:pt x="54" y="44"/>
                  </a:cubicBezTo>
                  <a:cubicBezTo>
                    <a:pt x="67" y="22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7"/>
                    <a:pt x="111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2" name="Freeform 250 1">
              <a:extLst>
                <a:ext uri="{FF2B5EF4-FFF2-40B4-BE49-F238E27FC236}">
                  <a16:creationId xmlns:a16="http://schemas.microsoft.com/office/drawing/2014/main" id="{C742F1F5-04D5-4ADB-9A4B-28C5BFA00946}"/>
                </a:ext>
              </a:extLst>
            </p:cNvPr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6667500" y="3930651"/>
              <a:ext cx="73025" cy="231775"/>
            </a:xfrm>
            <a:custGeom>
              <a:avLst/>
              <a:gdLst>
                <a:gd name="T0" fmla="*/ 72 w 107"/>
                <a:gd name="T1" fmla="*/ 113 h 334"/>
                <a:gd name="T2" fmla="*/ 2 w 107"/>
                <a:gd name="T3" fmla="*/ 119 h 334"/>
                <a:gd name="T4" fmla="*/ 2 w 107"/>
                <a:gd name="T5" fmla="*/ 134 h 334"/>
                <a:gd name="T6" fmla="*/ 39 w 107"/>
                <a:gd name="T7" fmla="*/ 161 h 334"/>
                <a:gd name="T8" fmla="*/ 39 w 107"/>
                <a:gd name="T9" fmla="*/ 296 h 334"/>
                <a:gd name="T10" fmla="*/ 0 w 107"/>
                <a:gd name="T11" fmla="*/ 318 h 334"/>
                <a:gd name="T12" fmla="*/ 0 w 107"/>
                <a:gd name="T13" fmla="*/ 334 h 334"/>
                <a:gd name="T14" fmla="*/ 55 w 107"/>
                <a:gd name="T15" fmla="*/ 332 h 334"/>
                <a:gd name="T16" fmla="*/ 107 w 107"/>
                <a:gd name="T17" fmla="*/ 334 h 334"/>
                <a:gd name="T18" fmla="*/ 107 w 107"/>
                <a:gd name="T19" fmla="*/ 318 h 334"/>
                <a:gd name="T20" fmla="*/ 72 w 107"/>
                <a:gd name="T21" fmla="*/ 296 h 334"/>
                <a:gd name="T22" fmla="*/ 72 w 107"/>
                <a:gd name="T23" fmla="*/ 113 h 334"/>
                <a:gd name="T24" fmla="*/ 74 w 107"/>
                <a:gd name="T25" fmla="*/ 26 h 334"/>
                <a:gd name="T26" fmla="*/ 47 w 107"/>
                <a:gd name="T27" fmla="*/ 0 h 334"/>
                <a:gd name="T28" fmla="*/ 21 w 107"/>
                <a:gd name="T29" fmla="*/ 26 h 334"/>
                <a:gd name="T30" fmla="*/ 47 w 107"/>
                <a:gd name="T31" fmla="*/ 53 h 334"/>
                <a:gd name="T32" fmla="*/ 74 w 107"/>
                <a:gd name="T33" fmla="*/ 2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3"/>
                  </a:moveTo>
                  <a:lnTo>
                    <a:pt x="2" y="119"/>
                  </a:lnTo>
                  <a:lnTo>
                    <a:pt x="2" y="134"/>
                  </a:lnTo>
                  <a:cubicBezTo>
                    <a:pt x="34" y="134"/>
                    <a:pt x="39" y="137"/>
                    <a:pt x="39" y="161"/>
                  </a:cubicBezTo>
                  <a:lnTo>
                    <a:pt x="39" y="296"/>
                  </a:lnTo>
                  <a:cubicBezTo>
                    <a:pt x="39" y="318"/>
                    <a:pt x="33" y="318"/>
                    <a:pt x="0" y="318"/>
                  </a:cubicBezTo>
                  <a:lnTo>
                    <a:pt x="0" y="334"/>
                  </a:lnTo>
                  <a:cubicBezTo>
                    <a:pt x="16" y="333"/>
                    <a:pt x="43" y="332"/>
                    <a:pt x="55" y="332"/>
                  </a:cubicBezTo>
                  <a:cubicBezTo>
                    <a:pt x="72" y="332"/>
                    <a:pt x="90" y="333"/>
                    <a:pt x="107" y="334"/>
                  </a:cubicBezTo>
                  <a:lnTo>
                    <a:pt x="107" y="318"/>
                  </a:lnTo>
                  <a:cubicBezTo>
                    <a:pt x="74" y="318"/>
                    <a:pt x="72" y="316"/>
                    <a:pt x="72" y="296"/>
                  </a:cubicBezTo>
                  <a:lnTo>
                    <a:pt x="72" y="113"/>
                  </a:lnTo>
                  <a:close/>
                  <a:moveTo>
                    <a:pt x="74" y="26"/>
                  </a:moveTo>
                  <a:cubicBezTo>
                    <a:pt x="74" y="10"/>
                    <a:pt x="61" y="0"/>
                    <a:pt x="47" y="0"/>
                  </a:cubicBezTo>
                  <a:cubicBezTo>
                    <a:pt x="32" y="0"/>
                    <a:pt x="21" y="13"/>
                    <a:pt x="21" y="26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2"/>
                    <a:pt x="74" y="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3" name="Freeform 251 1">
              <a:extLst>
                <a:ext uri="{FF2B5EF4-FFF2-40B4-BE49-F238E27FC236}">
                  <a16:creationId xmlns:a16="http://schemas.microsoft.com/office/drawing/2014/main" id="{1345D884-4DE1-41A0-A875-DF9DFFB83F91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6762750" y="4008438"/>
              <a:ext cx="171450" cy="153988"/>
            </a:xfrm>
            <a:custGeom>
              <a:avLst/>
              <a:gdLst>
                <a:gd name="T0" fmla="*/ 39 w 250"/>
                <a:gd name="T1" fmla="*/ 49 h 221"/>
                <a:gd name="T2" fmla="*/ 39 w 250"/>
                <a:gd name="T3" fmla="*/ 183 h 221"/>
                <a:gd name="T4" fmla="*/ 0 w 250"/>
                <a:gd name="T5" fmla="*/ 205 h 221"/>
                <a:gd name="T6" fmla="*/ 0 w 250"/>
                <a:gd name="T7" fmla="*/ 221 h 221"/>
                <a:gd name="T8" fmla="*/ 56 w 250"/>
                <a:gd name="T9" fmla="*/ 219 h 221"/>
                <a:gd name="T10" fmla="*/ 112 w 250"/>
                <a:gd name="T11" fmla="*/ 221 h 221"/>
                <a:gd name="T12" fmla="*/ 112 w 250"/>
                <a:gd name="T13" fmla="*/ 205 h 221"/>
                <a:gd name="T14" fmla="*/ 73 w 250"/>
                <a:gd name="T15" fmla="*/ 183 h 221"/>
                <a:gd name="T16" fmla="*/ 73 w 250"/>
                <a:gd name="T17" fmla="*/ 91 h 221"/>
                <a:gd name="T18" fmla="*/ 140 w 250"/>
                <a:gd name="T19" fmla="*/ 11 h 221"/>
                <a:gd name="T20" fmla="*/ 177 w 250"/>
                <a:gd name="T21" fmla="*/ 66 h 221"/>
                <a:gd name="T22" fmla="*/ 177 w 250"/>
                <a:gd name="T23" fmla="*/ 183 h 221"/>
                <a:gd name="T24" fmla="*/ 138 w 250"/>
                <a:gd name="T25" fmla="*/ 205 h 221"/>
                <a:gd name="T26" fmla="*/ 138 w 250"/>
                <a:gd name="T27" fmla="*/ 221 h 221"/>
                <a:gd name="T28" fmla="*/ 195 w 250"/>
                <a:gd name="T29" fmla="*/ 219 h 221"/>
                <a:gd name="T30" fmla="*/ 250 w 250"/>
                <a:gd name="T31" fmla="*/ 221 h 221"/>
                <a:gd name="T32" fmla="*/ 250 w 250"/>
                <a:gd name="T33" fmla="*/ 205 h 221"/>
                <a:gd name="T34" fmla="*/ 212 w 250"/>
                <a:gd name="T35" fmla="*/ 190 h 221"/>
                <a:gd name="T36" fmla="*/ 212 w 250"/>
                <a:gd name="T37" fmla="*/ 95 h 221"/>
                <a:gd name="T38" fmla="*/ 196 w 250"/>
                <a:gd name="T39" fmla="*/ 19 h 221"/>
                <a:gd name="T40" fmla="*/ 144 w 250"/>
                <a:gd name="T41" fmla="*/ 0 h 221"/>
                <a:gd name="T42" fmla="*/ 70 w 250"/>
                <a:gd name="T43" fmla="*/ 52 h 221"/>
                <a:gd name="T44" fmla="*/ 70 w 250"/>
                <a:gd name="T45" fmla="*/ 0 h 221"/>
                <a:gd name="T46" fmla="*/ 0 w 250"/>
                <a:gd name="T47" fmla="*/ 6 h 221"/>
                <a:gd name="T48" fmla="*/ 0 w 250"/>
                <a:gd name="T49" fmla="*/ 21 h 221"/>
                <a:gd name="T50" fmla="*/ 39 w 250"/>
                <a:gd name="T5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0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1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3" y="220"/>
                    <a:pt x="250" y="221"/>
                  </a:cubicBezTo>
                  <a:lnTo>
                    <a:pt x="250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9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7" y="0"/>
                    <a:pt x="84" y="22"/>
                    <a:pt x="70" y="52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4" name="Freeform 252 1">
              <a:extLst>
                <a:ext uri="{FF2B5EF4-FFF2-40B4-BE49-F238E27FC236}">
                  <a16:creationId xmlns:a16="http://schemas.microsoft.com/office/drawing/2014/main" id="{1B1C4BC2-5C4C-4FE8-BC42-75E1198BCDBF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6937375" y="3948113"/>
              <a:ext cx="109538" cy="217488"/>
            </a:xfrm>
            <a:custGeom>
              <a:avLst/>
              <a:gdLst>
                <a:gd name="T0" fmla="*/ 77 w 157"/>
                <a:gd name="T1" fmla="*/ 107 h 312"/>
                <a:gd name="T2" fmla="*/ 149 w 157"/>
                <a:gd name="T3" fmla="*/ 107 h 312"/>
                <a:gd name="T4" fmla="*/ 149 w 157"/>
                <a:gd name="T5" fmla="*/ 92 h 312"/>
                <a:gd name="T6" fmla="*/ 77 w 157"/>
                <a:gd name="T7" fmla="*/ 92 h 312"/>
                <a:gd name="T8" fmla="*/ 77 w 157"/>
                <a:gd name="T9" fmla="*/ 0 h 312"/>
                <a:gd name="T10" fmla="*/ 65 w 157"/>
                <a:gd name="T11" fmla="*/ 0 h 312"/>
                <a:gd name="T12" fmla="*/ 0 w 157"/>
                <a:gd name="T13" fmla="*/ 96 h 312"/>
                <a:gd name="T14" fmla="*/ 0 w 157"/>
                <a:gd name="T15" fmla="*/ 107 h 312"/>
                <a:gd name="T16" fmla="*/ 43 w 157"/>
                <a:gd name="T17" fmla="*/ 107 h 312"/>
                <a:gd name="T18" fmla="*/ 43 w 157"/>
                <a:gd name="T19" fmla="*/ 245 h 312"/>
                <a:gd name="T20" fmla="*/ 107 w 157"/>
                <a:gd name="T21" fmla="*/ 312 h 312"/>
                <a:gd name="T22" fmla="*/ 157 w 157"/>
                <a:gd name="T23" fmla="*/ 245 h 312"/>
                <a:gd name="T24" fmla="*/ 157 w 157"/>
                <a:gd name="T25" fmla="*/ 216 h 312"/>
                <a:gd name="T26" fmla="*/ 144 w 157"/>
                <a:gd name="T27" fmla="*/ 216 h 312"/>
                <a:gd name="T28" fmla="*/ 144 w 157"/>
                <a:gd name="T29" fmla="*/ 244 h 312"/>
                <a:gd name="T30" fmla="*/ 111 w 157"/>
                <a:gd name="T31" fmla="*/ 300 h 312"/>
                <a:gd name="T32" fmla="*/ 77 w 157"/>
                <a:gd name="T33" fmla="*/ 246 h 312"/>
                <a:gd name="T34" fmla="*/ 77 w 157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312">
                  <a:moveTo>
                    <a:pt x="77" y="107"/>
                  </a:moveTo>
                  <a:lnTo>
                    <a:pt x="149" y="107"/>
                  </a:lnTo>
                  <a:lnTo>
                    <a:pt x="149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5" y="0"/>
                  </a:lnTo>
                  <a:cubicBezTo>
                    <a:pt x="64" y="41"/>
                    <a:pt x="49" y="94"/>
                    <a:pt x="0" y="96"/>
                  </a:cubicBezTo>
                  <a:lnTo>
                    <a:pt x="0" y="107"/>
                  </a:lnTo>
                  <a:lnTo>
                    <a:pt x="43" y="107"/>
                  </a:lnTo>
                  <a:lnTo>
                    <a:pt x="43" y="245"/>
                  </a:lnTo>
                  <a:cubicBezTo>
                    <a:pt x="43" y="306"/>
                    <a:pt x="89" y="312"/>
                    <a:pt x="107" y="312"/>
                  </a:cubicBezTo>
                  <a:cubicBezTo>
                    <a:pt x="143" y="312"/>
                    <a:pt x="157" y="277"/>
                    <a:pt x="157" y="245"/>
                  </a:cubicBezTo>
                  <a:lnTo>
                    <a:pt x="157" y="216"/>
                  </a:lnTo>
                  <a:lnTo>
                    <a:pt x="144" y="216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1" y="300"/>
                  </a:cubicBezTo>
                  <a:cubicBezTo>
                    <a:pt x="77" y="300"/>
                    <a:pt x="77" y="254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5" name="Freeform 253 1">
              <a:extLst>
                <a:ext uri="{FF2B5EF4-FFF2-40B4-BE49-F238E27FC236}">
                  <a16:creationId xmlns:a16="http://schemas.microsoft.com/office/drawing/2014/main" id="{184FDFCE-CE32-4770-B34D-D00412BC591A}"/>
                </a:ext>
              </a:extLst>
            </p:cNvPr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7170738" y="3913188"/>
              <a:ext cx="234950" cy="249238"/>
            </a:xfrm>
            <a:custGeom>
              <a:avLst/>
              <a:gdLst>
                <a:gd name="T0" fmla="*/ 182 w 341"/>
                <a:gd name="T1" fmla="*/ 10 h 358"/>
                <a:gd name="T2" fmla="*/ 171 w 341"/>
                <a:gd name="T3" fmla="*/ 0 h 358"/>
                <a:gd name="T4" fmla="*/ 159 w 341"/>
                <a:gd name="T5" fmla="*/ 10 h 358"/>
                <a:gd name="T6" fmla="*/ 56 w 341"/>
                <a:gd name="T7" fmla="*/ 309 h 358"/>
                <a:gd name="T8" fmla="*/ 0 w 341"/>
                <a:gd name="T9" fmla="*/ 342 h 358"/>
                <a:gd name="T10" fmla="*/ 0 w 341"/>
                <a:gd name="T11" fmla="*/ 358 h 358"/>
                <a:gd name="T12" fmla="*/ 51 w 341"/>
                <a:gd name="T13" fmla="*/ 356 h 358"/>
                <a:gd name="T14" fmla="*/ 108 w 341"/>
                <a:gd name="T15" fmla="*/ 358 h 358"/>
                <a:gd name="T16" fmla="*/ 108 w 341"/>
                <a:gd name="T17" fmla="*/ 342 h 358"/>
                <a:gd name="T18" fmla="*/ 71 w 341"/>
                <a:gd name="T19" fmla="*/ 317 h 358"/>
                <a:gd name="T20" fmla="*/ 72 w 341"/>
                <a:gd name="T21" fmla="*/ 309 h 358"/>
                <a:gd name="T22" fmla="*/ 95 w 341"/>
                <a:gd name="T23" fmla="*/ 244 h 358"/>
                <a:gd name="T24" fmla="*/ 218 w 341"/>
                <a:gd name="T25" fmla="*/ 244 h 358"/>
                <a:gd name="T26" fmla="*/ 244 w 341"/>
                <a:gd name="T27" fmla="*/ 320 h 358"/>
                <a:gd name="T28" fmla="*/ 246 w 341"/>
                <a:gd name="T29" fmla="*/ 327 h 358"/>
                <a:gd name="T30" fmla="*/ 204 w 341"/>
                <a:gd name="T31" fmla="*/ 342 h 358"/>
                <a:gd name="T32" fmla="*/ 204 w 341"/>
                <a:gd name="T33" fmla="*/ 358 h 358"/>
                <a:gd name="T34" fmla="*/ 276 w 341"/>
                <a:gd name="T35" fmla="*/ 356 h 358"/>
                <a:gd name="T36" fmla="*/ 341 w 341"/>
                <a:gd name="T37" fmla="*/ 358 h 358"/>
                <a:gd name="T38" fmla="*/ 341 w 341"/>
                <a:gd name="T39" fmla="*/ 342 h 358"/>
                <a:gd name="T40" fmla="*/ 332 w 341"/>
                <a:gd name="T41" fmla="*/ 342 h 358"/>
                <a:gd name="T42" fmla="*/ 290 w 341"/>
                <a:gd name="T43" fmla="*/ 322 h 358"/>
                <a:gd name="T44" fmla="*/ 182 w 341"/>
                <a:gd name="T45" fmla="*/ 10 h 358"/>
                <a:gd name="T46" fmla="*/ 156 w 341"/>
                <a:gd name="T47" fmla="*/ 66 h 358"/>
                <a:gd name="T48" fmla="*/ 212 w 341"/>
                <a:gd name="T49" fmla="*/ 228 h 358"/>
                <a:gd name="T50" fmla="*/ 100 w 341"/>
                <a:gd name="T51" fmla="*/ 228 h 358"/>
                <a:gd name="T52" fmla="*/ 156 w 341"/>
                <a:gd name="T53" fmla="*/ 6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1" h="358">
                  <a:moveTo>
                    <a:pt x="182" y="10"/>
                  </a:moveTo>
                  <a:cubicBezTo>
                    <a:pt x="180" y="4"/>
                    <a:pt x="179" y="0"/>
                    <a:pt x="171" y="0"/>
                  </a:cubicBezTo>
                  <a:cubicBezTo>
                    <a:pt x="163" y="0"/>
                    <a:pt x="161" y="3"/>
                    <a:pt x="159" y="10"/>
                  </a:cubicBezTo>
                  <a:lnTo>
                    <a:pt x="56" y="309"/>
                  </a:lnTo>
                  <a:cubicBezTo>
                    <a:pt x="47" y="334"/>
                    <a:pt x="27" y="342"/>
                    <a:pt x="0" y="342"/>
                  </a:cubicBezTo>
                  <a:lnTo>
                    <a:pt x="0" y="358"/>
                  </a:lnTo>
                  <a:cubicBezTo>
                    <a:pt x="11" y="357"/>
                    <a:pt x="33" y="356"/>
                    <a:pt x="51" y="356"/>
                  </a:cubicBezTo>
                  <a:cubicBezTo>
                    <a:pt x="66" y="356"/>
                    <a:pt x="92" y="357"/>
                    <a:pt x="108" y="358"/>
                  </a:cubicBezTo>
                  <a:lnTo>
                    <a:pt x="108" y="342"/>
                  </a:lnTo>
                  <a:cubicBezTo>
                    <a:pt x="83" y="342"/>
                    <a:pt x="71" y="330"/>
                    <a:pt x="71" y="317"/>
                  </a:cubicBezTo>
                  <a:cubicBezTo>
                    <a:pt x="71" y="315"/>
                    <a:pt x="71" y="310"/>
                    <a:pt x="72" y="309"/>
                  </a:cubicBezTo>
                  <a:lnTo>
                    <a:pt x="95" y="244"/>
                  </a:lnTo>
                  <a:lnTo>
                    <a:pt x="218" y="244"/>
                  </a:lnTo>
                  <a:lnTo>
                    <a:pt x="244" y="320"/>
                  </a:lnTo>
                  <a:cubicBezTo>
                    <a:pt x="245" y="322"/>
                    <a:pt x="246" y="325"/>
                    <a:pt x="246" y="327"/>
                  </a:cubicBezTo>
                  <a:cubicBezTo>
                    <a:pt x="246" y="342"/>
                    <a:pt x="218" y="342"/>
                    <a:pt x="204" y="342"/>
                  </a:cubicBezTo>
                  <a:lnTo>
                    <a:pt x="204" y="358"/>
                  </a:lnTo>
                  <a:cubicBezTo>
                    <a:pt x="222" y="356"/>
                    <a:pt x="257" y="356"/>
                    <a:pt x="276" y="356"/>
                  </a:cubicBezTo>
                  <a:cubicBezTo>
                    <a:pt x="298" y="356"/>
                    <a:pt x="320" y="357"/>
                    <a:pt x="341" y="358"/>
                  </a:cubicBezTo>
                  <a:lnTo>
                    <a:pt x="341" y="342"/>
                  </a:lnTo>
                  <a:lnTo>
                    <a:pt x="332" y="342"/>
                  </a:lnTo>
                  <a:cubicBezTo>
                    <a:pt x="303" y="342"/>
                    <a:pt x="295" y="339"/>
                    <a:pt x="290" y="322"/>
                  </a:cubicBezTo>
                  <a:lnTo>
                    <a:pt x="182" y="10"/>
                  </a:lnTo>
                  <a:close/>
                  <a:moveTo>
                    <a:pt x="156" y="66"/>
                  </a:moveTo>
                  <a:lnTo>
                    <a:pt x="212" y="228"/>
                  </a:lnTo>
                  <a:lnTo>
                    <a:pt x="100" y="228"/>
                  </a:lnTo>
                  <a:lnTo>
                    <a:pt x="156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6" name="Freeform 254 1">
              <a:extLst>
                <a:ext uri="{FF2B5EF4-FFF2-40B4-BE49-F238E27FC236}">
                  <a16:creationId xmlns:a16="http://schemas.microsoft.com/office/drawing/2014/main" id="{C3329846-0867-45E0-9E68-366E5A04FBE7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7427913" y="4006851"/>
              <a:ext cx="131763" cy="15875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9 w 190"/>
                <a:gd name="T13" fmla="*/ 0 h 229"/>
                <a:gd name="T14" fmla="*/ 0 w 190"/>
                <a:gd name="T15" fmla="*/ 116 h 229"/>
                <a:gd name="T16" fmla="*/ 108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3" y="13"/>
                    <a:pt x="109" y="13"/>
                  </a:cubicBezTo>
                  <a:cubicBezTo>
                    <a:pt x="114" y="13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20"/>
                    <a:pt x="147" y="0"/>
                    <a:pt x="109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50" y="229"/>
                    <a:pt x="108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1"/>
                    <a:pt x="131" y="217"/>
                    <a:pt x="112" y="217"/>
                  </a:cubicBezTo>
                  <a:cubicBezTo>
                    <a:pt x="86" y="217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7" name="Freeform 255 1">
              <a:extLst>
                <a:ext uri="{FF2B5EF4-FFF2-40B4-BE49-F238E27FC236}">
                  <a16:creationId xmlns:a16="http://schemas.microsoft.com/office/drawing/2014/main" id="{1B460CA6-3A52-424A-9D97-4FDC402F20B4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7581900" y="4006851"/>
              <a:ext cx="130175" cy="158750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3"/>
                    <a:pt x="109" y="13"/>
                  </a:cubicBezTo>
                  <a:cubicBezTo>
                    <a:pt x="113" y="13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20"/>
                    <a:pt x="146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1"/>
                    <a:pt x="130" y="217"/>
                    <a:pt x="112" y="217"/>
                  </a:cubicBezTo>
                  <a:cubicBezTo>
                    <a:pt x="85" y="217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8" name="Freeform 256 1">
              <a:extLst>
                <a:ext uri="{FF2B5EF4-FFF2-40B4-BE49-F238E27FC236}">
                  <a16:creationId xmlns:a16="http://schemas.microsoft.com/office/drawing/2014/main" id="{614DF4D9-0E47-47E5-B7BA-CFDE32E81730}"/>
                </a:ext>
              </a:extLst>
            </p:cNvPr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7731125" y="4006851"/>
              <a:ext cx="133350" cy="158750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7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3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9" name="Freeform 257 1">
              <a:extLst>
                <a:ext uri="{FF2B5EF4-FFF2-40B4-BE49-F238E27FC236}">
                  <a16:creationId xmlns:a16="http://schemas.microsoft.com/office/drawing/2014/main" id="{991CDAA8-7949-4EA0-8861-B57CE19612B6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7885113" y="3921126"/>
              <a:ext cx="76200" cy="241300"/>
            </a:xfrm>
            <a:custGeom>
              <a:avLst/>
              <a:gdLst>
                <a:gd name="T0" fmla="*/ 72 w 111"/>
                <a:gd name="T1" fmla="*/ 0 h 347"/>
                <a:gd name="T2" fmla="*/ 0 w 111"/>
                <a:gd name="T3" fmla="*/ 6 h 347"/>
                <a:gd name="T4" fmla="*/ 0 w 111"/>
                <a:gd name="T5" fmla="*/ 21 h 347"/>
                <a:gd name="T6" fmla="*/ 39 w 111"/>
                <a:gd name="T7" fmla="*/ 49 h 347"/>
                <a:gd name="T8" fmla="*/ 39 w 111"/>
                <a:gd name="T9" fmla="*/ 309 h 347"/>
                <a:gd name="T10" fmla="*/ 0 w 111"/>
                <a:gd name="T11" fmla="*/ 331 h 347"/>
                <a:gd name="T12" fmla="*/ 0 w 111"/>
                <a:gd name="T13" fmla="*/ 347 h 347"/>
                <a:gd name="T14" fmla="*/ 55 w 111"/>
                <a:gd name="T15" fmla="*/ 345 h 347"/>
                <a:gd name="T16" fmla="*/ 111 w 111"/>
                <a:gd name="T17" fmla="*/ 347 h 347"/>
                <a:gd name="T18" fmla="*/ 111 w 111"/>
                <a:gd name="T19" fmla="*/ 331 h 347"/>
                <a:gd name="T20" fmla="*/ 72 w 111"/>
                <a:gd name="T21" fmla="*/ 309 h 347"/>
                <a:gd name="T22" fmla="*/ 72 w 111"/>
                <a:gd name="T2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7">
                  <a:moveTo>
                    <a:pt x="72" y="0"/>
                  </a:move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309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7"/>
                  </a:lnTo>
                  <a:cubicBezTo>
                    <a:pt x="16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1" y="347"/>
                  </a:cubicBezTo>
                  <a:lnTo>
                    <a:pt x="111" y="331"/>
                  </a:lnTo>
                  <a:cubicBezTo>
                    <a:pt x="77" y="331"/>
                    <a:pt x="72" y="331"/>
                    <a:pt x="72" y="309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0" name="Freeform 258 1">
              <a:extLst>
                <a:ext uri="{FF2B5EF4-FFF2-40B4-BE49-F238E27FC236}">
                  <a16:creationId xmlns:a16="http://schemas.microsoft.com/office/drawing/2014/main" id="{E339A569-DD79-4BC9-85E3-79653328A24B}"/>
                </a:ext>
              </a:extLst>
            </p:cNvPr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7978775" y="4006851"/>
              <a:ext cx="133350" cy="158750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3 w 193"/>
                <a:gd name="T27" fmla="*/ 217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1" y="108"/>
                  </a:lnTo>
                  <a:cubicBezTo>
                    <a:pt x="191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1" name="Freeform 259">
              <a:extLst>
                <a:ext uri="{FF2B5EF4-FFF2-40B4-BE49-F238E27FC236}">
                  <a16:creationId xmlns:a16="http://schemas.microsoft.com/office/drawing/2014/main" id="{7D9602A1-5A9F-4C78-BBAC-DB1052128598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8131175" y="4008438"/>
              <a:ext cx="115888" cy="153988"/>
            </a:xfrm>
            <a:custGeom>
              <a:avLst/>
              <a:gdLst>
                <a:gd name="T0" fmla="*/ 70 w 168"/>
                <a:gd name="T1" fmla="*/ 55 h 221"/>
                <a:gd name="T2" fmla="*/ 70 w 168"/>
                <a:gd name="T3" fmla="*/ 0 h 221"/>
                <a:gd name="T4" fmla="*/ 0 w 168"/>
                <a:gd name="T5" fmla="*/ 6 h 221"/>
                <a:gd name="T6" fmla="*/ 0 w 168"/>
                <a:gd name="T7" fmla="*/ 21 h 221"/>
                <a:gd name="T8" fmla="*/ 39 w 168"/>
                <a:gd name="T9" fmla="*/ 49 h 221"/>
                <a:gd name="T10" fmla="*/ 39 w 168"/>
                <a:gd name="T11" fmla="*/ 183 h 221"/>
                <a:gd name="T12" fmla="*/ 0 w 168"/>
                <a:gd name="T13" fmla="*/ 205 h 221"/>
                <a:gd name="T14" fmla="*/ 0 w 168"/>
                <a:gd name="T15" fmla="*/ 221 h 221"/>
                <a:gd name="T16" fmla="*/ 57 w 168"/>
                <a:gd name="T17" fmla="*/ 219 h 221"/>
                <a:gd name="T18" fmla="*/ 121 w 168"/>
                <a:gd name="T19" fmla="*/ 221 h 221"/>
                <a:gd name="T20" fmla="*/ 121 w 168"/>
                <a:gd name="T21" fmla="*/ 205 h 221"/>
                <a:gd name="T22" fmla="*/ 110 w 168"/>
                <a:gd name="T23" fmla="*/ 205 h 221"/>
                <a:gd name="T24" fmla="*/ 72 w 168"/>
                <a:gd name="T25" fmla="*/ 182 h 221"/>
                <a:gd name="T26" fmla="*/ 72 w 168"/>
                <a:gd name="T27" fmla="*/ 105 h 221"/>
                <a:gd name="T28" fmla="*/ 131 w 168"/>
                <a:gd name="T29" fmla="*/ 11 h 221"/>
                <a:gd name="T30" fmla="*/ 137 w 168"/>
                <a:gd name="T31" fmla="*/ 12 h 221"/>
                <a:gd name="T32" fmla="*/ 125 w 168"/>
                <a:gd name="T33" fmla="*/ 31 h 221"/>
                <a:gd name="T34" fmla="*/ 147 w 168"/>
                <a:gd name="T35" fmla="*/ 52 h 221"/>
                <a:gd name="T36" fmla="*/ 168 w 168"/>
                <a:gd name="T37" fmla="*/ 30 h 221"/>
                <a:gd name="T38" fmla="*/ 131 w 168"/>
                <a:gd name="T39" fmla="*/ 0 h 221"/>
                <a:gd name="T40" fmla="*/ 70 w 168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1">
                  <a:moveTo>
                    <a:pt x="70" y="55"/>
                  </a:move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183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1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1" y="219"/>
                    <a:pt x="121" y="221"/>
                  </a:cubicBezTo>
                  <a:lnTo>
                    <a:pt x="121" y="205"/>
                  </a:lnTo>
                  <a:lnTo>
                    <a:pt x="110" y="205"/>
                  </a:lnTo>
                  <a:cubicBezTo>
                    <a:pt x="73" y="205"/>
                    <a:pt x="72" y="200"/>
                    <a:pt x="72" y="182"/>
                  </a:cubicBezTo>
                  <a:lnTo>
                    <a:pt x="72" y="105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5" y="11"/>
                    <a:pt x="136" y="11"/>
                    <a:pt x="137" y="12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6" y="52"/>
                    <a:pt x="147" y="52"/>
                  </a:cubicBezTo>
                  <a:cubicBezTo>
                    <a:pt x="155" y="52"/>
                    <a:pt x="168" y="46"/>
                    <a:pt x="168" y="30"/>
                  </a:cubicBezTo>
                  <a:cubicBezTo>
                    <a:pt x="168" y="15"/>
                    <a:pt x="153" y="0"/>
                    <a:pt x="131" y="0"/>
                  </a:cubicBezTo>
                  <a:cubicBezTo>
                    <a:pt x="95" y="0"/>
                    <a:pt x="77" y="33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2" name="Freeform 260 1">
              <a:extLst>
                <a:ext uri="{FF2B5EF4-FFF2-40B4-BE49-F238E27FC236}">
                  <a16:creationId xmlns:a16="http://schemas.microsoft.com/office/drawing/2014/main" id="{16ED037D-0CA0-443B-9B3E-0BA13B830B70}"/>
                </a:ext>
              </a:extLst>
            </p:cNvPr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8269288" y="4006851"/>
              <a:ext cx="155575" cy="158750"/>
            </a:xfrm>
            <a:custGeom>
              <a:avLst/>
              <a:gdLst>
                <a:gd name="T0" fmla="*/ 145 w 225"/>
                <a:gd name="T1" fmla="*/ 186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8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6 h 229"/>
                <a:gd name="T44" fmla="*/ 142 w 225"/>
                <a:gd name="T45" fmla="*/ 104 h 229"/>
                <a:gd name="T46" fmla="*/ 142 w 225"/>
                <a:gd name="T47" fmla="*/ 154 h 229"/>
                <a:gd name="T48" fmla="*/ 84 w 225"/>
                <a:gd name="T49" fmla="*/ 218 h 229"/>
                <a:gd name="T50" fmla="*/ 39 w 225"/>
                <a:gd name="T51" fmla="*/ 176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6"/>
                  </a:moveTo>
                  <a:cubicBezTo>
                    <a:pt x="147" y="206"/>
                    <a:pt x="161" y="226"/>
                    <a:pt x="184" y="226"/>
                  </a:cubicBezTo>
                  <a:cubicBezTo>
                    <a:pt x="195" y="226"/>
                    <a:pt x="225" y="220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9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8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7"/>
                    <a:pt x="73" y="11"/>
                    <a:pt x="89" y="11"/>
                  </a:cubicBezTo>
                  <a:cubicBezTo>
                    <a:pt x="114" y="11"/>
                    <a:pt x="142" y="30"/>
                    <a:pt x="142" y="75"/>
                  </a:cubicBezTo>
                  <a:lnTo>
                    <a:pt x="142" y="93"/>
                  </a:lnTo>
                  <a:cubicBezTo>
                    <a:pt x="117" y="95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7"/>
                    <a:pt x="49" y="229"/>
                    <a:pt x="80" y="229"/>
                  </a:cubicBezTo>
                  <a:cubicBezTo>
                    <a:pt x="113" y="229"/>
                    <a:pt x="136" y="209"/>
                    <a:pt x="145" y="186"/>
                  </a:cubicBezTo>
                  <a:close/>
                  <a:moveTo>
                    <a:pt x="142" y="104"/>
                  </a:moveTo>
                  <a:lnTo>
                    <a:pt x="142" y="154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1"/>
                    <a:pt x="39" y="176"/>
                  </a:cubicBezTo>
                  <a:cubicBezTo>
                    <a:pt x="39" y="148"/>
                    <a:pt x="60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3" name="Freeform 261 1">
              <a:extLst>
                <a:ext uri="{FF2B5EF4-FFF2-40B4-BE49-F238E27FC236}">
                  <a16:creationId xmlns:a16="http://schemas.microsoft.com/office/drawing/2014/main" id="{9E438F6F-8751-4AC1-9251-8AF8E9DE7E5E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8434388" y="3948113"/>
              <a:ext cx="106363" cy="217488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2 h 312"/>
                <a:gd name="T6" fmla="*/ 77 w 156"/>
                <a:gd name="T7" fmla="*/ 92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7 w 156"/>
                <a:gd name="T21" fmla="*/ 312 h 312"/>
                <a:gd name="T22" fmla="*/ 156 w 156"/>
                <a:gd name="T23" fmla="*/ 245 h 312"/>
                <a:gd name="T24" fmla="*/ 156 w 156"/>
                <a:gd name="T25" fmla="*/ 216 h 312"/>
                <a:gd name="T26" fmla="*/ 144 w 156"/>
                <a:gd name="T27" fmla="*/ 216 h 312"/>
                <a:gd name="T28" fmla="*/ 144 w 156"/>
                <a:gd name="T29" fmla="*/ 244 h 312"/>
                <a:gd name="T30" fmla="*/ 110 w 156"/>
                <a:gd name="T31" fmla="*/ 300 h 312"/>
                <a:gd name="T32" fmla="*/ 77 w 156"/>
                <a:gd name="T33" fmla="*/ 246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9" y="312"/>
                    <a:pt x="107" y="312"/>
                  </a:cubicBezTo>
                  <a:cubicBezTo>
                    <a:pt x="142" y="312"/>
                    <a:pt x="156" y="277"/>
                    <a:pt x="156" y="245"/>
                  </a:cubicBezTo>
                  <a:lnTo>
                    <a:pt x="156" y="216"/>
                  </a:lnTo>
                  <a:lnTo>
                    <a:pt x="144" y="216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4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4" name="Freeform 262">
              <a:extLst>
                <a:ext uri="{FF2B5EF4-FFF2-40B4-BE49-F238E27FC236}">
                  <a16:creationId xmlns:a16="http://schemas.microsoft.com/office/drawing/2014/main" id="{D431AC9D-BAB4-4983-973C-B4AD3C471283}"/>
                </a:ext>
              </a:extLst>
            </p:cNvPr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8572500" y="3930651"/>
              <a:ext cx="73025" cy="231775"/>
            </a:xfrm>
            <a:custGeom>
              <a:avLst/>
              <a:gdLst>
                <a:gd name="T0" fmla="*/ 72 w 106"/>
                <a:gd name="T1" fmla="*/ 113 h 334"/>
                <a:gd name="T2" fmla="*/ 2 w 106"/>
                <a:gd name="T3" fmla="*/ 119 h 334"/>
                <a:gd name="T4" fmla="*/ 2 w 106"/>
                <a:gd name="T5" fmla="*/ 134 h 334"/>
                <a:gd name="T6" fmla="*/ 39 w 106"/>
                <a:gd name="T7" fmla="*/ 161 h 334"/>
                <a:gd name="T8" fmla="*/ 39 w 106"/>
                <a:gd name="T9" fmla="*/ 296 h 334"/>
                <a:gd name="T10" fmla="*/ 0 w 106"/>
                <a:gd name="T11" fmla="*/ 318 h 334"/>
                <a:gd name="T12" fmla="*/ 0 w 106"/>
                <a:gd name="T13" fmla="*/ 334 h 334"/>
                <a:gd name="T14" fmla="*/ 55 w 106"/>
                <a:gd name="T15" fmla="*/ 332 h 334"/>
                <a:gd name="T16" fmla="*/ 106 w 106"/>
                <a:gd name="T17" fmla="*/ 334 h 334"/>
                <a:gd name="T18" fmla="*/ 106 w 106"/>
                <a:gd name="T19" fmla="*/ 318 h 334"/>
                <a:gd name="T20" fmla="*/ 72 w 106"/>
                <a:gd name="T21" fmla="*/ 296 h 334"/>
                <a:gd name="T22" fmla="*/ 72 w 106"/>
                <a:gd name="T23" fmla="*/ 113 h 334"/>
                <a:gd name="T24" fmla="*/ 74 w 106"/>
                <a:gd name="T25" fmla="*/ 26 h 334"/>
                <a:gd name="T26" fmla="*/ 47 w 106"/>
                <a:gd name="T27" fmla="*/ 0 h 334"/>
                <a:gd name="T28" fmla="*/ 21 w 106"/>
                <a:gd name="T29" fmla="*/ 26 h 334"/>
                <a:gd name="T30" fmla="*/ 47 w 106"/>
                <a:gd name="T31" fmla="*/ 53 h 334"/>
                <a:gd name="T32" fmla="*/ 74 w 106"/>
                <a:gd name="T33" fmla="*/ 2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334">
                  <a:moveTo>
                    <a:pt x="72" y="113"/>
                  </a:moveTo>
                  <a:lnTo>
                    <a:pt x="2" y="119"/>
                  </a:lnTo>
                  <a:lnTo>
                    <a:pt x="2" y="134"/>
                  </a:lnTo>
                  <a:cubicBezTo>
                    <a:pt x="34" y="134"/>
                    <a:pt x="39" y="137"/>
                    <a:pt x="39" y="161"/>
                  </a:cubicBezTo>
                  <a:lnTo>
                    <a:pt x="39" y="296"/>
                  </a:lnTo>
                  <a:cubicBezTo>
                    <a:pt x="39" y="318"/>
                    <a:pt x="33" y="318"/>
                    <a:pt x="0" y="318"/>
                  </a:cubicBezTo>
                  <a:lnTo>
                    <a:pt x="0" y="334"/>
                  </a:lnTo>
                  <a:cubicBezTo>
                    <a:pt x="16" y="333"/>
                    <a:pt x="43" y="332"/>
                    <a:pt x="55" y="332"/>
                  </a:cubicBezTo>
                  <a:cubicBezTo>
                    <a:pt x="72" y="332"/>
                    <a:pt x="89" y="333"/>
                    <a:pt x="106" y="334"/>
                  </a:cubicBezTo>
                  <a:lnTo>
                    <a:pt x="106" y="318"/>
                  </a:lnTo>
                  <a:cubicBezTo>
                    <a:pt x="74" y="318"/>
                    <a:pt x="72" y="316"/>
                    <a:pt x="72" y="296"/>
                  </a:cubicBezTo>
                  <a:lnTo>
                    <a:pt x="72" y="113"/>
                  </a:lnTo>
                  <a:close/>
                  <a:moveTo>
                    <a:pt x="74" y="26"/>
                  </a:moveTo>
                  <a:cubicBezTo>
                    <a:pt x="74" y="10"/>
                    <a:pt x="61" y="0"/>
                    <a:pt x="47" y="0"/>
                  </a:cubicBezTo>
                  <a:cubicBezTo>
                    <a:pt x="32" y="0"/>
                    <a:pt x="21" y="13"/>
                    <a:pt x="21" y="26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2"/>
                    <a:pt x="74" y="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5" name="Freeform 263 1">
              <a:extLst>
                <a:ext uri="{FF2B5EF4-FFF2-40B4-BE49-F238E27FC236}">
                  <a16:creationId xmlns:a16="http://schemas.microsoft.com/office/drawing/2014/main" id="{27C9E265-E188-4B3C-8A96-041C91CE278D}"/>
                </a:ext>
              </a:extLst>
            </p:cNvPr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8666163" y="4006851"/>
              <a:ext cx="150813" cy="158750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7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80 h 229"/>
                <a:gd name="T26" fmla="*/ 110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6" name="Freeform 264 1">
              <a:extLst>
                <a:ext uri="{FF2B5EF4-FFF2-40B4-BE49-F238E27FC236}">
                  <a16:creationId xmlns:a16="http://schemas.microsoft.com/office/drawing/2014/main" id="{9A027468-0B95-489C-B20E-29A94EF655B4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8837613" y="4008438"/>
              <a:ext cx="173038" cy="153988"/>
            </a:xfrm>
            <a:custGeom>
              <a:avLst/>
              <a:gdLst>
                <a:gd name="T0" fmla="*/ 39 w 251"/>
                <a:gd name="T1" fmla="*/ 49 h 221"/>
                <a:gd name="T2" fmla="*/ 39 w 251"/>
                <a:gd name="T3" fmla="*/ 183 h 221"/>
                <a:gd name="T4" fmla="*/ 0 w 251"/>
                <a:gd name="T5" fmla="*/ 205 h 221"/>
                <a:gd name="T6" fmla="*/ 0 w 251"/>
                <a:gd name="T7" fmla="*/ 221 h 221"/>
                <a:gd name="T8" fmla="*/ 56 w 251"/>
                <a:gd name="T9" fmla="*/ 219 h 221"/>
                <a:gd name="T10" fmla="*/ 112 w 251"/>
                <a:gd name="T11" fmla="*/ 221 h 221"/>
                <a:gd name="T12" fmla="*/ 112 w 251"/>
                <a:gd name="T13" fmla="*/ 205 h 221"/>
                <a:gd name="T14" fmla="*/ 73 w 251"/>
                <a:gd name="T15" fmla="*/ 183 h 221"/>
                <a:gd name="T16" fmla="*/ 73 w 251"/>
                <a:gd name="T17" fmla="*/ 91 h 221"/>
                <a:gd name="T18" fmla="*/ 140 w 251"/>
                <a:gd name="T19" fmla="*/ 11 h 221"/>
                <a:gd name="T20" fmla="*/ 177 w 251"/>
                <a:gd name="T21" fmla="*/ 66 h 221"/>
                <a:gd name="T22" fmla="*/ 177 w 251"/>
                <a:gd name="T23" fmla="*/ 183 h 221"/>
                <a:gd name="T24" fmla="*/ 138 w 251"/>
                <a:gd name="T25" fmla="*/ 205 h 221"/>
                <a:gd name="T26" fmla="*/ 138 w 251"/>
                <a:gd name="T27" fmla="*/ 221 h 221"/>
                <a:gd name="T28" fmla="*/ 195 w 251"/>
                <a:gd name="T29" fmla="*/ 219 h 221"/>
                <a:gd name="T30" fmla="*/ 251 w 251"/>
                <a:gd name="T31" fmla="*/ 221 h 221"/>
                <a:gd name="T32" fmla="*/ 251 w 251"/>
                <a:gd name="T33" fmla="*/ 205 h 221"/>
                <a:gd name="T34" fmla="*/ 212 w 251"/>
                <a:gd name="T35" fmla="*/ 190 h 221"/>
                <a:gd name="T36" fmla="*/ 212 w 251"/>
                <a:gd name="T37" fmla="*/ 95 h 221"/>
                <a:gd name="T38" fmla="*/ 196 w 251"/>
                <a:gd name="T39" fmla="*/ 19 h 221"/>
                <a:gd name="T40" fmla="*/ 144 w 251"/>
                <a:gd name="T41" fmla="*/ 0 h 221"/>
                <a:gd name="T42" fmla="*/ 70 w 251"/>
                <a:gd name="T43" fmla="*/ 52 h 221"/>
                <a:gd name="T44" fmla="*/ 70 w 251"/>
                <a:gd name="T45" fmla="*/ 0 h 221"/>
                <a:gd name="T46" fmla="*/ 0 w 251"/>
                <a:gd name="T47" fmla="*/ 6 h 221"/>
                <a:gd name="T48" fmla="*/ 0 w 251"/>
                <a:gd name="T49" fmla="*/ 21 h 221"/>
                <a:gd name="T50" fmla="*/ 39 w 251"/>
                <a:gd name="T5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1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1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9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2"/>
                    <a:pt x="70" y="52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7" name="Freeform 265">
              <a:extLst>
                <a:ext uri="{FF2B5EF4-FFF2-40B4-BE49-F238E27FC236}">
                  <a16:creationId xmlns:a16="http://schemas.microsoft.com/office/drawing/2014/main" id="{326B8CA2-BA3B-439D-84AD-C337559B1ED2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9028113" y="4006851"/>
              <a:ext cx="112713" cy="1587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8" name="Freeform 266">
              <a:extLst>
                <a:ext uri="{FF2B5EF4-FFF2-40B4-BE49-F238E27FC236}">
                  <a16:creationId xmlns:a16="http://schemas.microsoft.com/office/drawing/2014/main" id="{E2132CC2-A521-4B65-8EB2-8E9E3CA43871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5730875" y="4446588"/>
              <a:ext cx="188913" cy="236538"/>
            </a:xfrm>
            <a:custGeom>
              <a:avLst/>
              <a:gdLst>
                <a:gd name="T0" fmla="*/ 260 w 274"/>
                <a:gd name="T1" fmla="*/ 0 h 339"/>
                <a:gd name="T2" fmla="*/ 0 w 274"/>
                <a:gd name="T3" fmla="*/ 0 h 339"/>
                <a:gd name="T4" fmla="*/ 0 w 274"/>
                <a:gd name="T5" fmla="*/ 15 h 339"/>
                <a:gd name="T6" fmla="*/ 12 w 274"/>
                <a:gd name="T7" fmla="*/ 15 h 339"/>
                <a:gd name="T8" fmla="*/ 51 w 274"/>
                <a:gd name="T9" fmla="*/ 39 h 339"/>
                <a:gd name="T10" fmla="*/ 51 w 274"/>
                <a:gd name="T11" fmla="*/ 300 h 339"/>
                <a:gd name="T12" fmla="*/ 12 w 274"/>
                <a:gd name="T13" fmla="*/ 323 h 339"/>
                <a:gd name="T14" fmla="*/ 0 w 274"/>
                <a:gd name="T15" fmla="*/ 323 h 339"/>
                <a:gd name="T16" fmla="*/ 0 w 274"/>
                <a:gd name="T17" fmla="*/ 339 h 339"/>
                <a:gd name="T18" fmla="*/ 76 w 274"/>
                <a:gd name="T19" fmla="*/ 337 h 339"/>
                <a:gd name="T20" fmla="*/ 160 w 274"/>
                <a:gd name="T21" fmla="*/ 339 h 339"/>
                <a:gd name="T22" fmla="*/ 160 w 274"/>
                <a:gd name="T23" fmla="*/ 323 h 339"/>
                <a:gd name="T24" fmla="*/ 143 w 274"/>
                <a:gd name="T25" fmla="*/ 323 h 339"/>
                <a:gd name="T26" fmla="*/ 96 w 274"/>
                <a:gd name="T27" fmla="*/ 299 h 339"/>
                <a:gd name="T28" fmla="*/ 96 w 274"/>
                <a:gd name="T29" fmla="*/ 35 h 339"/>
                <a:gd name="T30" fmla="*/ 120 w 274"/>
                <a:gd name="T31" fmla="*/ 15 h 339"/>
                <a:gd name="T32" fmla="*/ 172 w 274"/>
                <a:gd name="T33" fmla="*/ 15 h 339"/>
                <a:gd name="T34" fmla="*/ 261 w 274"/>
                <a:gd name="T35" fmla="*/ 112 h 339"/>
                <a:gd name="T36" fmla="*/ 274 w 274"/>
                <a:gd name="T37" fmla="*/ 112 h 339"/>
                <a:gd name="T38" fmla="*/ 260 w 274"/>
                <a:gd name="T3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339">
                  <a:moveTo>
                    <a:pt x="260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2" y="15"/>
                  </a:lnTo>
                  <a:cubicBezTo>
                    <a:pt x="50" y="15"/>
                    <a:pt x="51" y="21"/>
                    <a:pt x="51" y="39"/>
                  </a:cubicBezTo>
                  <a:lnTo>
                    <a:pt x="51" y="300"/>
                  </a:lnTo>
                  <a:cubicBezTo>
                    <a:pt x="51" y="318"/>
                    <a:pt x="50" y="323"/>
                    <a:pt x="12" y="323"/>
                  </a:cubicBezTo>
                  <a:lnTo>
                    <a:pt x="0" y="323"/>
                  </a:lnTo>
                  <a:lnTo>
                    <a:pt x="0" y="339"/>
                  </a:lnTo>
                  <a:cubicBezTo>
                    <a:pt x="18" y="337"/>
                    <a:pt x="56" y="337"/>
                    <a:pt x="76" y="337"/>
                  </a:cubicBezTo>
                  <a:cubicBezTo>
                    <a:pt x="96" y="337"/>
                    <a:pt x="142" y="337"/>
                    <a:pt x="160" y="339"/>
                  </a:cubicBezTo>
                  <a:lnTo>
                    <a:pt x="160" y="323"/>
                  </a:lnTo>
                  <a:lnTo>
                    <a:pt x="143" y="323"/>
                  </a:lnTo>
                  <a:cubicBezTo>
                    <a:pt x="96" y="323"/>
                    <a:pt x="96" y="317"/>
                    <a:pt x="96" y="299"/>
                  </a:cubicBezTo>
                  <a:lnTo>
                    <a:pt x="96" y="35"/>
                  </a:lnTo>
                  <a:cubicBezTo>
                    <a:pt x="96" y="19"/>
                    <a:pt x="97" y="15"/>
                    <a:pt x="120" y="15"/>
                  </a:cubicBezTo>
                  <a:lnTo>
                    <a:pt x="172" y="15"/>
                  </a:lnTo>
                  <a:cubicBezTo>
                    <a:pt x="243" y="15"/>
                    <a:pt x="253" y="45"/>
                    <a:pt x="261" y="112"/>
                  </a:cubicBezTo>
                  <a:lnTo>
                    <a:pt x="274" y="112"/>
                  </a:lnTo>
                  <a:lnTo>
                    <a:pt x="26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9" name="Freeform 267">
              <a:extLst>
                <a:ext uri="{FF2B5EF4-FFF2-40B4-BE49-F238E27FC236}">
                  <a16:creationId xmlns:a16="http://schemas.microsoft.com/office/drawing/2014/main" id="{8F5285B7-5497-402F-9A5C-29B835F46682}"/>
                </a:ext>
              </a:extLst>
            </p:cNvPr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6057900" y="4532313"/>
              <a:ext cx="36513" cy="150813"/>
            </a:xfrm>
            <a:custGeom>
              <a:avLst/>
              <a:gdLst>
                <a:gd name="T0" fmla="*/ 53 w 53"/>
                <a:gd name="T1" fmla="*/ 26 h 215"/>
                <a:gd name="T2" fmla="*/ 27 w 53"/>
                <a:gd name="T3" fmla="*/ 0 h 215"/>
                <a:gd name="T4" fmla="*/ 0 w 53"/>
                <a:gd name="T5" fmla="*/ 26 h 215"/>
                <a:gd name="T6" fmla="*/ 27 w 53"/>
                <a:gd name="T7" fmla="*/ 53 h 215"/>
                <a:gd name="T8" fmla="*/ 53 w 53"/>
                <a:gd name="T9" fmla="*/ 26 h 215"/>
                <a:gd name="T10" fmla="*/ 53 w 53"/>
                <a:gd name="T11" fmla="*/ 188 h 215"/>
                <a:gd name="T12" fmla="*/ 27 w 53"/>
                <a:gd name="T13" fmla="*/ 162 h 215"/>
                <a:gd name="T14" fmla="*/ 0 w 53"/>
                <a:gd name="T15" fmla="*/ 188 h 215"/>
                <a:gd name="T16" fmla="*/ 27 w 53"/>
                <a:gd name="T17" fmla="*/ 215 h 215"/>
                <a:gd name="T18" fmla="*/ 53 w 53"/>
                <a:gd name="T19" fmla="*/ 18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1" y="53"/>
                    <a:pt x="53" y="41"/>
                    <a:pt x="53" y="26"/>
                  </a:cubicBezTo>
                  <a:close/>
                  <a:moveTo>
                    <a:pt x="53" y="188"/>
                  </a:moveTo>
                  <a:cubicBezTo>
                    <a:pt x="53" y="174"/>
                    <a:pt x="41" y="162"/>
                    <a:pt x="27" y="162"/>
                  </a:cubicBezTo>
                  <a:cubicBezTo>
                    <a:pt x="12" y="162"/>
                    <a:pt x="0" y="174"/>
                    <a:pt x="0" y="188"/>
                  </a:cubicBezTo>
                  <a:cubicBezTo>
                    <a:pt x="0" y="203"/>
                    <a:pt x="12" y="215"/>
                    <a:pt x="27" y="215"/>
                  </a:cubicBezTo>
                  <a:cubicBezTo>
                    <a:pt x="41" y="215"/>
                    <a:pt x="53" y="203"/>
                    <a:pt x="53" y="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0" name="Freeform 268">
              <a:extLst>
                <a:ext uri="{FF2B5EF4-FFF2-40B4-BE49-F238E27FC236}">
                  <a16:creationId xmlns:a16="http://schemas.microsoft.com/office/drawing/2014/main" id="{F568D3FF-54BD-4A75-83BA-6DBAC2521E21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6334125" y="4437063"/>
              <a:ext cx="231775" cy="254000"/>
            </a:xfrm>
            <a:custGeom>
              <a:avLst/>
              <a:gdLst>
                <a:gd name="T0" fmla="*/ 268 w 339"/>
                <a:gd name="T1" fmla="*/ 320 h 363"/>
                <a:gd name="T2" fmla="*/ 300 w 339"/>
                <a:gd name="T3" fmla="*/ 351 h 363"/>
                <a:gd name="T4" fmla="*/ 305 w 339"/>
                <a:gd name="T5" fmla="*/ 340 h 363"/>
                <a:gd name="T6" fmla="*/ 305 w 339"/>
                <a:gd name="T7" fmla="*/ 253 h 363"/>
                <a:gd name="T8" fmla="*/ 339 w 339"/>
                <a:gd name="T9" fmla="*/ 231 h 363"/>
                <a:gd name="T10" fmla="*/ 339 w 339"/>
                <a:gd name="T11" fmla="*/ 216 h 363"/>
                <a:gd name="T12" fmla="*/ 278 w 339"/>
                <a:gd name="T13" fmla="*/ 217 h 363"/>
                <a:gd name="T14" fmla="*/ 198 w 339"/>
                <a:gd name="T15" fmla="*/ 216 h 363"/>
                <a:gd name="T16" fmla="*/ 198 w 339"/>
                <a:gd name="T17" fmla="*/ 231 h 363"/>
                <a:gd name="T18" fmla="*/ 214 w 339"/>
                <a:gd name="T19" fmla="*/ 231 h 363"/>
                <a:gd name="T20" fmla="*/ 260 w 339"/>
                <a:gd name="T21" fmla="*/ 255 h 363"/>
                <a:gd name="T22" fmla="*/ 260 w 339"/>
                <a:gd name="T23" fmla="*/ 287 h 363"/>
                <a:gd name="T24" fmla="*/ 183 w 339"/>
                <a:gd name="T25" fmla="*/ 347 h 363"/>
                <a:gd name="T26" fmla="*/ 52 w 339"/>
                <a:gd name="T27" fmla="*/ 181 h 363"/>
                <a:gd name="T28" fmla="*/ 180 w 339"/>
                <a:gd name="T29" fmla="*/ 16 h 363"/>
                <a:gd name="T30" fmla="*/ 289 w 339"/>
                <a:gd name="T31" fmla="*/ 134 h 363"/>
                <a:gd name="T32" fmla="*/ 297 w 339"/>
                <a:gd name="T33" fmla="*/ 142 h 363"/>
                <a:gd name="T34" fmla="*/ 305 w 339"/>
                <a:gd name="T35" fmla="*/ 130 h 363"/>
                <a:gd name="T36" fmla="*/ 305 w 339"/>
                <a:gd name="T37" fmla="*/ 12 h 363"/>
                <a:gd name="T38" fmla="*/ 299 w 339"/>
                <a:gd name="T39" fmla="*/ 0 h 363"/>
                <a:gd name="T40" fmla="*/ 291 w 339"/>
                <a:gd name="T41" fmla="*/ 6 h 363"/>
                <a:gd name="T42" fmla="*/ 266 w 339"/>
                <a:gd name="T43" fmla="*/ 43 h 363"/>
                <a:gd name="T44" fmla="*/ 174 w 339"/>
                <a:gd name="T45" fmla="*/ 0 h 363"/>
                <a:gd name="T46" fmla="*/ 0 w 339"/>
                <a:gd name="T47" fmla="*/ 181 h 363"/>
                <a:gd name="T48" fmla="*/ 175 w 339"/>
                <a:gd name="T49" fmla="*/ 363 h 363"/>
                <a:gd name="T50" fmla="*/ 268 w 339"/>
                <a:gd name="T51" fmla="*/ 32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9" h="363">
                  <a:moveTo>
                    <a:pt x="268" y="320"/>
                  </a:moveTo>
                  <a:cubicBezTo>
                    <a:pt x="275" y="331"/>
                    <a:pt x="295" y="351"/>
                    <a:pt x="300" y="351"/>
                  </a:cubicBezTo>
                  <a:cubicBezTo>
                    <a:pt x="305" y="351"/>
                    <a:pt x="305" y="347"/>
                    <a:pt x="305" y="340"/>
                  </a:cubicBezTo>
                  <a:lnTo>
                    <a:pt x="305" y="253"/>
                  </a:lnTo>
                  <a:cubicBezTo>
                    <a:pt x="305" y="234"/>
                    <a:pt x="307" y="231"/>
                    <a:pt x="339" y="231"/>
                  </a:cubicBezTo>
                  <a:lnTo>
                    <a:pt x="339" y="216"/>
                  </a:lnTo>
                  <a:cubicBezTo>
                    <a:pt x="320" y="216"/>
                    <a:pt x="293" y="217"/>
                    <a:pt x="278" y="217"/>
                  </a:cubicBezTo>
                  <a:cubicBezTo>
                    <a:pt x="258" y="217"/>
                    <a:pt x="216" y="217"/>
                    <a:pt x="198" y="216"/>
                  </a:cubicBezTo>
                  <a:lnTo>
                    <a:pt x="198" y="231"/>
                  </a:lnTo>
                  <a:lnTo>
                    <a:pt x="214" y="231"/>
                  </a:lnTo>
                  <a:cubicBezTo>
                    <a:pt x="259" y="231"/>
                    <a:pt x="260" y="237"/>
                    <a:pt x="260" y="255"/>
                  </a:cubicBezTo>
                  <a:lnTo>
                    <a:pt x="260" y="287"/>
                  </a:lnTo>
                  <a:cubicBezTo>
                    <a:pt x="260" y="343"/>
                    <a:pt x="197" y="347"/>
                    <a:pt x="183" y="347"/>
                  </a:cubicBezTo>
                  <a:cubicBezTo>
                    <a:pt x="150" y="347"/>
                    <a:pt x="52" y="330"/>
                    <a:pt x="52" y="181"/>
                  </a:cubicBezTo>
                  <a:cubicBezTo>
                    <a:pt x="52" y="32"/>
                    <a:pt x="150" y="16"/>
                    <a:pt x="180" y="16"/>
                  </a:cubicBezTo>
                  <a:cubicBezTo>
                    <a:pt x="233" y="16"/>
                    <a:pt x="279" y="61"/>
                    <a:pt x="289" y="134"/>
                  </a:cubicBezTo>
                  <a:cubicBezTo>
                    <a:pt x="290" y="141"/>
                    <a:pt x="290" y="142"/>
                    <a:pt x="297" y="142"/>
                  </a:cubicBezTo>
                  <a:cubicBezTo>
                    <a:pt x="305" y="142"/>
                    <a:pt x="305" y="141"/>
                    <a:pt x="305" y="130"/>
                  </a:cubicBezTo>
                  <a:lnTo>
                    <a:pt x="305" y="12"/>
                  </a:lnTo>
                  <a:cubicBezTo>
                    <a:pt x="305" y="4"/>
                    <a:pt x="305" y="0"/>
                    <a:pt x="299" y="0"/>
                  </a:cubicBezTo>
                  <a:cubicBezTo>
                    <a:pt x="297" y="0"/>
                    <a:pt x="295" y="0"/>
                    <a:pt x="291" y="6"/>
                  </a:cubicBezTo>
                  <a:lnTo>
                    <a:pt x="266" y="43"/>
                  </a:lnTo>
                  <a:cubicBezTo>
                    <a:pt x="250" y="27"/>
                    <a:pt x="223" y="0"/>
                    <a:pt x="174" y="0"/>
                  </a:cubicBezTo>
                  <a:cubicBezTo>
                    <a:pt x="81" y="0"/>
                    <a:pt x="0" y="79"/>
                    <a:pt x="0" y="181"/>
                  </a:cubicBezTo>
                  <a:cubicBezTo>
                    <a:pt x="0" y="283"/>
                    <a:pt x="80" y="363"/>
                    <a:pt x="175" y="363"/>
                  </a:cubicBezTo>
                  <a:cubicBezTo>
                    <a:pt x="211" y="363"/>
                    <a:pt x="251" y="350"/>
                    <a:pt x="268" y="32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1" name="Freeform 269">
              <a:extLst>
                <a:ext uri="{FF2B5EF4-FFF2-40B4-BE49-F238E27FC236}">
                  <a16:creationId xmlns:a16="http://schemas.microsoft.com/office/drawing/2014/main" id="{5CD60EAF-CA32-4CC3-B608-22782624611F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6592888" y="4529138"/>
              <a:ext cx="115888" cy="153988"/>
            </a:xfrm>
            <a:custGeom>
              <a:avLst/>
              <a:gdLst>
                <a:gd name="T0" fmla="*/ 70 w 168"/>
                <a:gd name="T1" fmla="*/ 55 h 221"/>
                <a:gd name="T2" fmla="*/ 70 w 168"/>
                <a:gd name="T3" fmla="*/ 0 h 221"/>
                <a:gd name="T4" fmla="*/ 0 w 168"/>
                <a:gd name="T5" fmla="*/ 6 h 221"/>
                <a:gd name="T6" fmla="*/ 0 w 168"/>
                <a:gd name="T7" fmla="*/ 21 h 221"/>
                <a:gd name="T8" fmla="*/ 39 w 168"/>
                <a:gd name="T9" fmla="*/ 49 h 221"/>
                <a:gd name="T10" fmla="*/ 39 w 168"/>
                <a:gd name="T11" fmla="*/ 183 h 221"/>
                <a:gd name="T12" fmla="*/ 0 w 168"/>
                <a:gd name="T13" fmla="*/ 205 h 221"/>
                <a:gd name="T14" fmla="*/ 0 w 168"/>
                <a:gd name="T15" fmla="*/ 221 h 221"/>
                <a:gd name="T16" fmla="*/ 57 w 168"/>
                <a:gd name="T17" fmla="*/ 219 h 221"/>
                <a:gd name="T18" fmla="*/ 120 w 168"/>
                <a:gd name="T19" fmla="*/ 221 h 221"/>
                <a:gd name="T20" fmla="*/ 120 w 168"/>
                <a:gd name="T21" fmla="*/ 205 h 221"/>
                <a:gd name="T22" fmla="*/ 110 w 168"/>
                <a:gd name="T23" fmla="*/ 205 h 221"/>
                <a:gd name="T24" fmla="*/ 72 w 168"/>
                <a:gd name="T25" fmla="*/ 182 h 221"/>
                <a:gd name="T26" fmla="*/ 72 w 168"/>
                <a:gd name="T27" fmla="*/ 105 h 221"/>
                <a:gd name="T28" fmla="*/ 131 w 168"/>
                <a:gd name="T29" fmla="*/ 11 h 221"/>
                <a:gd name="T30" fmla="*/ 136 w 168"/>
                <a:gd name="T31" fmla="*/ 12 h 221"/>
                <a:gd name="T32" fmla="*/ 125 w 168"/>
                <a:gd name="T33" fmla="*/ 31 h 221"/>
                <a:gd name="T34" fmla="*/ 146 w 168"/>
                <a:gd name="T35" fmla="*/ 53 h 221"/>
                <a:gd name="T36" fmla="*/ 168 w 168"/>
                <a:gd name="T37" fmla="*/ 31 h 221"/>
                <a:gd name="T38" fmla="*/ 131 w 168"/>
                <a:gd name="T39" fmla="*/ 0 h 221"/>
                <a:gd name="T40" fmla="*/ 70 w 168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1">
                  <a:moveTo>
                    <a:pt x="70" y="55"/>
                  </a:move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183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1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1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200"/>
                    <a:pt x="72" y="182"/>
                  </a:cubicBezTo>
                  <a:lnTo>
                    <a:pt x="72" y="105"/>
                  </a:lnTo>
                  <a:cubicBezTo>
                    <a:pt x="72" y="56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3"/>
                    <a:pt x="146" y="53"/>
                  </a:cubicBezTo>
                  <a:cubicBezTo>
                    <a:pt x="155" y="53"/>
                    <a:pt x="168" y="47"/>
                    <a:pt x="168" y="31"/>
                  </a:cubicBezTo>
                  <a:cubicBezTo>
                    <a:pt x="168" y="15"/>
                    <a:pt x="152" y="0"/>
                    <a:pt x="131" y="0"/>
                  </a:cubicBezTo>
                  <a:cubicBezTo>
                    <a:pt x="95" y="0"/>
                    <a:pt x="77" y="34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2" name="Freeform 270">
              <a:extLst>
                <a:ext uri="{FF2B5EF4-FFF2-40B4-BE49-F238E27FC236}">
                  <a16:creationId xmlns:a16="http://schemas.microsoft.com/office/drawing/2014/main" id="{6F71A7A7-1E6D-4E54-B036-0E4911FC53AA}"/>
                </a:ext>
              </a:extLst>
            </p:cNvPr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6726238" y="4525963"/>
              <a:ext cx="152400" cy="160338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1 w 221"/>
                <a:gd name="T7" fmla="*/ 229 h 229"/>
                <a:gd name="T8" fmla="*/ 221 w 221"/>
                <a:gd name="T9" fmla="*/ 117 h 229"/>
                <a:gd name="T10" fmla="*/ 111 w 221"/>
                <a:gd name="T11" fmla="*/ 217 h 229"/>
                <a:gd name="T12" fmla="*/ 54 w 221"/>
                <a:gd name="T13" fmla="*/ 183 h 229"/>
                <a:gd name="T14" fmla="*/ 42 w 221"/>
                <a:gd name="T15" fmla="*/ 113 h 229"/>
                <a:gd name="T16" fmla="*/ 54 w 221"/>
                <a:gd name="T17" fmla="*/ 45 h 229"/>
                <a:gd name="T18" fmla="*/ 111 w 221"/>
                <a:gd name="T19" fmla="*/ 11 h 229"/>
                <a:gd name="T20" fmla="*/ 167 w 221"/>
                <a:gd name="T21" fmla="*/ 44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5"/>
                    <a:pt x="0" y="117"/>
                  </a:cubicBezTo>
                  <a:cubicBezTo>
                    <a:pt x="0" y="181"/>
                    <a:pt x="52" y="229"/>
                    <a:pt x="111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7"/>
                  </a:moveTo>
                  <a:cubicBezTo>
                    <a:pt x="90" y="217"/>
                    <a:pt x="68" y="206"/>
                    <a:pt x="54" y="183"/>
                  </a:cubicBezTo>
                  <a:cubicBezTo>
                    <a:pt x="42" y="161"/>
                    <a:pt x="42" y="131"/>
                    <a:pt x="42" y="113"/>
                  </a:cubicBezTo>
                  <a:cubicBezTo>
                    <a:pt x="42" y="94"/>
                    <a:pt x="42" y="67"/>
                    <a:pt x="54" y="45"/>
                  </a:cubicBezTo>
                  <a:cubicBezTo>
                    <a:pt x="67" y="22"/>
                    <a:pt x="91" y="11"/>
                    <a:pt x="111" y="11"/>
                  </a:cubicBezTo>
                  <a:cubicBezTo>
                    <a:pt x="133" y="11"/>
                    <a:pt x="154" y="22"/>
                    <a:pt x="167" y="44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7"/>
                    <a:pt x="111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3" name="Freeform 271">
              <a:extLst>
                <a:ext uri="{FF2B5EF4-FFF2-40B4-BE49-F238E27FC236}">
                  <a16:creationId xmlns:a16="http://schemas.microsoft.com/office/drawing/2014/main" id="{9A86B291-CEB5-4F0E-B5B7-6EC70397933E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6900863" y="4529138"/>
              <a:ext cx="171450" cy="157163"/>
            </a:xfrm>
            <a:custGeom>
              <a:avLst/>
              <a:gdLst>
                <a:gd name="T0" fmla="*/ 179 w 250"/>
                <a:gd name="T1" fmla="*/ 181 h 226"/>
                <a:gd name="T2" fmla="*/ 179 w 250"/>
                <a:gd name="T3" fmla="*/ 226 h 226"/>
                <a:gd name="T4" fmla="*/ 250 w 250"/>
                <a:gd name="T5" fmla="*/ 221 h 226"/>
                <a:gd name="T6" fmla="*/ 250 w 250"/>
                <a:gd name="T7" fmla="*/ 205 h 226"/>
                <a:gd name="T8" fmla="*/ 211 w 250"/>
                <a:gd name="T9" fmla="*/ 177 h 226"/>
                <a:gd name="T10" fmla="*/ 211 w 250"/>
                <a:gd name="T11" fmla="*/ 0 h 226"/>
                <a:gd name="T12" fmla="*/ 138 w 250"/>
                <a:gd name="T13" fmla="*/ 6 h 226"/>
                <a:gd name="T14" fmla="*/ 138 w 250"/>
                <a:gd name="T15" fmla="*/ 21 h 226"/>
                <a:gd name="T16" fmla="*/ 177 w 250"/>
                <a:gd name="T17" fmla="*/ 49 h 226"/>
                <a:gd name="T18" fmla="*/ 177 w 250"/>
                <a:gd name="T19" fmla="*/ 138 h 226"/>
                <a:gd name="T20" fmla="*/ 117 w 250"/>
                <a:gd name="T21" fmla="*/ 215 h 226"/>
                <a:gd name="T22" fmla="*/ 73 w 250"/>
                <a:gd name="T23" fmla="*/ 166 h 226"/>
                <a:gd name="T24" fmla="*/ 73 w 250"/>
                <a:gd name="T25" fmla="*/ 0 h 226"/>
                <a:gd name="T26" fmla="*/ 0 w 250"/>
                <a:gd name="T27" fmla="*/ 6 h 226"/>
                <a:gd name="T28" fmla="*/ 0 w 250"/>
                <a:gd name="T29" fmla="*/ 21 h 226"/>
                <a:gd name="T30" fmla="*/ 38 w 250"/>
                <a:gd name="T31" fmla="*/ 67 h 226"/>
                <a:gd name="T32" fmla="*/ 38 w 250"/>
                <a:gd name="T33" fmla="*/ 142 h 226"/>
                <a:gd name="T34" fmla="*/ 114 w 250"/>
                <a:gd name="T35" fmla="*/ 226 h 226"/>
                <a:gd name="T36" fmla="*/ 179 w 250"/>
                <a:gd name="T37" fmla="*/ 18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0" h="226">
                  <a:moveTo>
                    <a:pt x="179" y="181"/>
                  </a:moveTo>
                  <a:lnTo>
                    <a:pt x="179" y="226"/>
                  </a:lnTo>
                  <a:lnTo>
                    <a:pt x="250" y="221"/>
                  </a:lnTo>
                  <a:lnTo>
                    <a:pt x="250" y="205"/>
                  </a:lnTo>
                  <a:cubicBezTo>
                    <a:pt x="215" y="205"/>
                    <a:pt x="211" y="202"/>
                    <a:pt x="211" y="177"/>
                  </a:cubicBezTo>
                  <a:lnTo>
                    <a:pt x="211" y="0"/>
                  </a:lnTo>
                  <a:lnTo>
                    <a:pt x="138" y="6"/>
                  </a:lnTo>
                  <a:lnTo>
                    <a:pt x="138" y="21"/>
                  </a:lnTo>
                  <a:cubicBezTo>
                    <a:pt x="173" y="21"/>
                    <a:pt x="177" y="25"/>
                    <a:pt x="177" y="49"/>
                  </a:cubicBezTo>
                  <a:lnTo>
                    <a:pt x="177" y="138"/>
                  </a:lnTo>
                  <a:cubicBezTo>
                    <a:pt x="177" y="181"/>
                    <a:pt x="153" y="215"/>
                    <a:pt x="117" y="215"/>
                  </a:cubicBezTo>
                  <a:cubicBezTo>
                    <a:pt x="75" y="215"/>
                    <a:pt x="73" y="192"/>
                    <a:pt x="73" y="166"/>
                  </a:cubicBezTo>
                  <a:lnTo>
                    <a:pt x="73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8" y="21"/>
                    <a:pt x="38" y="23"/>
                    <a:pt x="38" y="67"/>
                  </a:cubicBezTo>
                  <a:lnTo>
                    <a:pt x="38" y="142"/>
                  </a:lnTo>
                  <a:cubicBezTo>
                    <a:pt x="38" y="181"/>
                    <a:pt x="38" y="226"/>
                    <a:pt x="114" y="226"/>
                  </a:cubicBezTo>
                  <a:cubicBezTo>
                    <a:pt x="142" y="226"/>
                    <a:pt x="164" y="212"/>
                    <a:pt x="179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4" name="Freeform 272">
              <a:extLst>
                <a:ext uri="{FF2B5EF4-FFF2-40B4-BE49-F238E27FC236}">
                  <a16:creationId xmlns:a16="http://schemas.microsoft.com/office/drawing/2014/main" id="{C49073A5-60D7-44A3-B9C7-363F1A0CFCD1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7089775" y="4529138"/>
              <a:ext cx="173038" cy="153988"/>
            </a:xfrm>
            <a:custGeom>
              <a:avLst/>
              <a:gdLst>
                <a:gd name="T0" fmla="*/ 39 w 251"/>
                <a:gd name="T1" fmla="*/ 49 h 221"/>
                <a:gd name="T2" fmla="*/ 39 w 251"/>
                <a:gd name="T3" fmla="*/ 183 h 221"/>
                <a:gd name="T4" fmla="*/ 0 w 251"/>
                <a:gd name="T5" fmla="*/ 205 h 221"/>
                <a:gd name="T6" fmla="*/ 0 w 251"/>
                <a:gd name="T7" fmla="*/ 221 h 221"/>
                <a:gd name="T8" fmla="*/ 57 w 251"/>
                <a:gd name="T9" fmla="*/ 219 h 221"/>
                <a:gd name="T10" fmla="*/ 112 w 251"/>
                <a:gd name="T11" fmla="*/ 221 h 221"/>
                <a:gd name="T12" fmla="*/ 112 w 251"/>
                <a:gd name="T13" fmla="*/ 205 h 221"/>
                <a:gd name="T14" fmla="*/ 73 w 251"/>
                <a:gd name="T15" fmla="*/ 183 h 221"/>
                <a:gd name="T16" fmla="*/ 73 w 251"/>
                <a:gd name="T17" fmla="*/ 91 h 221"/>
                <a:gd name="T18" fmla="*/ 141 w 251"/>
                <a:gd name="T19" fmla="*/ 11 h 221"/>
                <a:gd name="T20" fmla="*/ 178 w 251"/>
                <a:gd name="T21" fmla="*/ 67 h 221"/>
                <a:gd name="T22" fmla="*/ 178 w 251"/>
                <a:gd name="T23" fmla="*/ 183 h 221"/>
                <a:gd name="T24" fmla="*/ 139 w 251"/>
                <a:gd name="T25" fmla="*/ 205 h 221"/>
                <a:gd name="T26" fmla="*/ 139 w 251"/>
                <a:gd name="T27" fmla="*/ 221 h 221"/>
                <a:gd name="T28" fmla="*/ 195 w 251"/>
                <a:gd name="T29" fmla="*/ 219 h 221"/>
                <a:gd name="T30" fmla="*/ 251 w 251"/>
                <a:gd name="T31" fmla="*/ 221 h 221"/>
                <a:gd name="T32" fmla="*/ 251 w 251"/>
                <a:gd name="T33" fmla="*/ 205 h 221"/>
                <a:gd name="T34" fmla="*/ 212 w 251"/>
                <a:gd name="T35" fmla="*/ 190 h 221"/>
                <a:gd name="T36" fmla="*/ 212 w 251"/>
                <a:gd name="T37" fmla="*/ 95 h 221"/>
                <a:gd name="T38" fmla="*/ 197 w 251"/>
                <a:gd name="T39" fmla="*/ 19 h 221"/>
                <a:gd name="T40" fmla="*/ 144 w 251"/>
                <a:gd name="T41" fmla="*/ 0 h 221"/>
                <a:gd name="T42" fmla="*/ 70 w 251"/>
                <a:gd name="T43" fmla="*/ 53 h 221"/>
                <a:gd name="T44" fmla="*/ 70 w 251"/>
                <a:gd name="T45" fmla="*/ 0 h 221"/>
                <a:gd name="T46" fmla="*/ 0 w 251"/>
                <a:gd name="T47" fmla="*/ 6 h 221"/>
                <a:gd name="T48" fmla="*/ 0 w 251"/>
                <a:gd name="T49" fmla="*/ 21 h 221"/>
                <a:gd name="T50" fmla="*/ 39 w 251"/>
                <a:gd name="T5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1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7"/>
                  </a:cubicBezTo>
                  <a:lnTo>
                    <a:pt x="178" y="183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1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1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7"/>
                    <a:pt x="197" y="19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2"/>
                    <a:pt x="70" y="53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5" name="Freeform 273">
              <a:extLst>
                <a:ext uri="{FF2B5EF4-FFF2-40B4-BE49-F238E27FC236}">
                  <a16:creationId xmlns:a16="http://schemas.microsoft.com/office/drawing/2014/main" id="{E8ADBA67-DA11-481F-BDAA-BF070BF79329}"/>
                </a:ext>
              </a:extLst>
            </p:cNvPr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7281863" y="4441826"/>
              <a:ext cx="168275" cy="244475"/>
            </a:xfrm>
            <a:custGeom>
              <a:avLst/>
              <a:gdLst>
                <a:gd name="T0" fmla="*/ 173 w 246"/>
                <a:gd name="T1" fmla="*/ 318 h 351"/>
                <a:gd name="T2" fmla="*/ 173 w 246"/>
                <a:gd name="T3" fmla="*/ 351 h 351"/>
                <a:gd name="T4" fmla="*/ 246 w 246"/>
                <a:gd name="T5" fmla="*/ 346 h 351"/>
                <a:gd name="T6" fmla="*/ 246 w 246"/>
                <a:gd name="T7" fmla="*/ 330 h 351"/>
                <a:gd name="T8" fmla="*/ 207 w 246"/>
                <a:gd name="T9" fmla="*/ 302 h 351"/>
                <a:gd name="T10" fmla="*/ 207 w 246"/>
                <a:gd name="T11" fmla="*/ 0 h 351"/>
                <a:gd name="T12" fmla="*/ 135 w 246"/>
                <a:gd name="T13" fmla="*/ 5 h 351"/>
                <a:gd name="T14" fmla="*/ 135 w 246"/>
                <a:gd name="T15" fmla="*/ 21 h 351"/>
                <a:gd name="T16" fmla="*/ 174 w 246"/>
                <a:gd name="T17" fmla="*/ 49 h 351"/>
                <a:gd name="T18" fmla="*/ 174 w 246"/>
                <a:gd name="T19" fmla="*/ 156 h 351"/>
                <a:gd name="T20" fmla="*/ 111 w 246"/>
                <a:gd name="T21" fmla="*/ 125 h 351"/>
                <a:gd name="T22" fmla="*/ 0 w 246"/>
                <a:gd name="T23" fmla="*/ 239 h 351"/>
                <a:gd name="T24" fmla="*/ 106 w 246"/>
                <a:gd name="T25" fmla="*/ 351 h 351"/>
                <a:gd name="T26" fmla="*/ 173 w 246"/>
                <a:gd name="T27" fmla="*/ 318 h 351"/>
                <a:gd name="T28" fmla="*/ 173 w 246"/>
                <a:gd name="T29" fmla="*/ 185 h 351"/>
                <a:gd name="T30" fmla="*/ 173 w 246"/>
                <a:gd name="T31" fmla="*/ 287 h 351"/>
                <a:gd name="T32" fmla="*/ 167 w 246"/>
                <a:gd name="T33" fmla="*/ 305 h 351"/>
                <a:gd name="T34" fmla="*/ 108 w 246"/>
                <a:gd name="T35" fmla="*/ 340 h 351"/>
                <a:gd name="T36" fmla="*/ 56 w 246"/>
                <a:gd name="T37" fmla="*/ 308 h 351"/>
                <a:gd name="T38" fmla="*/ 41 w 246"/>
                <a:gd name="T39" fmla="*/ 239 h 351"/>
                <a:gd name="T40" fmla="*/ 57 w 246"/>
                <a:gd name="T41" fmla="*/ 168 h 351"/>
                <a:gd name="T42" fmla="*/ 113 w 246"/>
                <a:gd name="T43" fmla="*/ 136 h 351"/>
                <a:gd name="T44" fmla="*/ 167 w 246"/>
                <a:gd name="T45" fmla="*/ 166 h 351"/>
                <a:gd name="T46" fmla="*/ 173 w 246"/>
                <a:gd name="T47" fmla="*/ 185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351">
                  <a:moveTo>
                    <a:pt x="173" y="318"/>
                  </a:moveTo>
                  <a:lnTo>
                    <a:pt x="173" y="351"/>
                  </a:lnTo>
                  <a:lnTo>
                    <a:pt x="246" y="346"/>
                  </a:lnTo>
                  <a:lnTo>
                    <a:pt x="246" y="330"/>
                  </a:lnTo>
                  <a:cubicBezTo>
                    <a:pt x="211" y="330"/>
                    <a:pt x="207" y="327"/>
                    <a:pt x="207" y="302"/>
                  </a:cubicBezTo>
                  <a:lnTo>
                    <a:pt x="207" y="0"/>
                  </a:lnTo>
                  <a:lnTo>
                    <a:pt x="135" y="5"/>
                  </a:lnTo>
                  <a:lnTo>
                    <a:pt x="135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6"/>
                  </a:lnTo>
                  <a:cubicBezTo>
                    <a:pt x="160" y="138"/>
                    <a:pt x="138" y="125"/>
                    <a:pt x="111" y="125"/>
                  </a:cubicBezTo>
                  <a:cubicBezTo>
                    <a:pt x="52" y="125"/>
                    <a:pt x="0" y="174"/>
                    <a:pt x="0" y="239"/>
                  </a:cubicBezTo>
                  <a:cubicBezTo>
                    <a:pt x="0" y="302"/>
                    <a:pt x="49" y="351"/>
                    <a:pt x="106" y="351"/>
                  </a:cubicBezTo>
                  <a:cubicBezTo>
                    <a:pt x="138" y="351"/>
                    <a:pt x="160" y="334"/>
                    <a:pt x="173" y="318"/>
                  </a:cubicBezTo>
                  <a:close/>
                  <a:moveTo>
                    <a:pt x="173" y="185"/>
                  </a:moveTo>
                  <a:lnTo>
                    <a:pt x="173" y="287"/>
                  </a:lnTo>
                  <a:cubicBezTo>
                    <a:pt x="173" y="296"/>
                    <a:pt x="173" y="297"/>
                    <a:pt x="167" y="305"/>
                  </a:cubicBezTo>
                  <a:cubicBezTo>
                    <a:pt x="152" y="329"/>
                    <a:pt x="130" y="340"/>
                    <a:pt x="108" y="340"/>
                  </a:cubicBezTo>
                  <a:cubicBezTo>
                    <a:pt x="86" y="340"/>
                    <a:pt x="68" y="327"/>
                    <a:pt x="56" y="308"/>
                  </a:cubicBezTo>
                  <a:cubicBezTo>
                    <a:pt x="43" y="288"/>
                    <a:pt x="41" y="260"/>
                    <a:pt x="41" y="239"/>
                  </a:cubicBezTo>
                  <a:cubicBezTo>
                    <a:pt x="41" y="221"/>
                    <a:pt x="42" y="191"/>
                    <a:pt x="57" y="168"/>
                  </a:cubicBezTo>
                  <a:cubicBezTo>
                    <a:pt x="67" y="153"/>
                    <a:pt x="86" y="136"/>
                    <a:pt x="113" y="136"/>
                  </a:cubicBezTo>
                  <a:cubicBezTo>
                    <a:pt x="131" y="136"/>
                    <a:pt x="152" y="144"/>
                    <a:pt x="167" y="166"/>
                  </a:cubicBezTo>
                  <a:cubicBezTo>
                    <a:pt x="173" y="175"/>
                    <a:pt x="173" y="176"/>
                    <a:pt x="173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6" name="Freeform 274">
              <a:extLst>
                <a:ext uri="{FF2B5EF4-FFF2-40B4-BE49-F238E27FC236}">
                  <a16:creationId xmlns:a16="http://schemas.microsoft.com/office/drawing/2014/main" id="{04F1FBB4-F073-438C-88E7-0353420FF941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7564438" y="4529138"/>
              <a:ext cx="115888" cy="153988"/>
            </a:xfrm>
            <a:custGeom>
              <a:avLst/>
              <a:gdLst>
                <a:gd name="T0" fmla="*/ 70 w 168"/>
                <a:gd name="T1" fmla="*/ 55 h 221"/>
                <a:gd name="T2" fmla="*/ 70 w 168"/>
                <a:gd name="T3" fmla="*/ 0 h 221"/>
                <a:gd name="T4" fmla="*/ 0 w 168"/>
                <a:gd name="T5" fmla="*/ 6 h 221"/>
                <a:gd name="T6" fmla="*/ 0 w 168"/>
                <a:gd name="T7" fmla="*/ 21 h 221"/>
                <a:gd name="T8" fmla="*/ 39 w 168"/>
                <a:gd name="T9" fmla="*/ 49 h 221"/>
                <a:gd name="T10" fmla="*/ 39 w 168"/>
                <a:gd name="T11" fmla="*/ 183 h 221"/>
                <a:gd name="T12" fmla="*/ 0 w 168"/>
                <a:gd name="T13" fmla="*/ 205 h 221"/>
                <a:gd name="T14" fmla="*/ 0 w 168"/>
                <a:gd name="T15" fmla="*/ 221 h 221"/>
                <a:gd name="T16" fmla="*/ 57 w 168"/>
                <a:gd name="T17" fmla="*/ 219 h 221"/>
                <a:gd name="T18" fmla="*/ 121 w 168"/>
                <a:gd name="T19" fmla="*/ 221 h 221"/>
                <a:gd name="T20" fmla="*/ 121 w 168"/>
                <a:gd name="T21" fmla="*/ 205 h 221"/>
                <a:gd name="T22" fmla="*/ 110 w 168"/>
                <a:gd name="T23" fmla="*/ 205 h 221"/>
                <a:gd name="T24" fmla="*/ 72 w 168"/>
                <a:gd name="T25" fmla="*/ 182 h 221"/>
                <a:gd name="T26" fmla="*/ 72 w 168"/>
                <a:gd name="T27" fmla="*/ 105 h 221"/>
                <a:gd name="T28" fmla="*/ 131 w 168"/>
                <a:gd name="T29" fmla="*/ 11 h 221"/>
                <a:gd name="T30" fmla="*/ 136 w 168"/>
                <a:gd name="T31" fmla="*/ 12 h 221"/>
                <a:gd name="T32" fmla="*/ 125 w 168"/>
                <a:gd name="T33" fmla="*/ 31 h 221"/>
                <a:gd name="T34" fmla="*/ 146 w 168"/>
                <a:gd name="T35" fmla="*/ 53 h 221"/>
                <a:gd name="T36" fmla="*/ 168 w 168"/>
                <a:gd name="T37" fmla="*/ 31 h 221"/>
                <a:gd name="T38" fmla="*/ 131 w 168"/>
                <a:gd name="T39" fmla="*/ 0 h 221"/>
                <a:gd name="T40" fmla="*/ 70 w 168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1">
                  <a:moveTo>
                    <a:pt x="70" y="55"/>
                  </a:move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183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1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1" y="219"/>
                    <a:pt x="121" y="221"/>
                  </a:cubicBezTo>
                  <a:lnTo>
                    <a:pt x="121" y="205"/>
                  </a:lnTo>
                  <a:lnTo>
                    <a:pt x="110" y="205"/>
                  </a:lnTo>
                  <a:cubicBezTo>
                    <a:pt x="73" y="205"/>
                    <a:pt x="72" y="200"/>
                    <a:pt x="72" y="182"/>
                  </a:cubicBezTo>
                  <a:lnTo>
                    <a:pt x="72" y="105"/>
                  </a:lnTo>
                  <a:cubicBezTo>
                    <a:pt x="72" y="56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3"/>
                    <a:pt x="146" y="53"/>
                  </a:cubicBezTo>
                  <a:cubicBezTo>
                    <a:pt x="155" y="53"/>
                    <a:pt x="168" y="47"/>
                    <a:pt x="168" y="31"/>
                  </a:cubicBezTo>
                  <a:cubicBezTo>
                    <a:pt x="168" y="15"/>
                    <a:pt x="152" y="0"/>
                    <a:pt x="131" y="0"/>
                  </a:cubicBezTo>
                  <a:cubicBezTo>
                    <a:pt x="95" y="0"/>
                    <a:pt x="77" y="34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7" name="Freeform 275">
              <a:extLst>
                <a:ext uri="{FF2B5EF4-FFF2-40B4-BE49-F238E27FC236}">
                  <a16:creationId xmlns:a16="http://schemas.microsoft.com/office/drawing/2014/main" id="{EC795EBA-9385-4FB2-AB44-51F9BB05E2ED}"/>
                </a:ext>
              </a:extLst>
            </p:cNvPr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7699375" y="4525963"/>
              <a:ext cx="131763" cy="16033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1 w 193"/>
                <a:gd name="T5" fmla="*/ 98 h 229"/>
                <a:gd name="T6" fmla="*/ 42 w 193"/>
                <a:gd name="T7" fmla="*/ 98 h 229"/>
                <a:gd name="T8" fmla="*/ 42 w 193"/>
                <a:gd name="T9" fmla="*/ 109 h 229"/>
                <a:gd name="T10" fmla="*/ 181 w 193"/>
                <a:gd name="T11" fmla="*/ 109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1 w 193"/>
                <a:gd name="T25" fmla="*/ 165 h 229"/>
                <a:gd name="T26" fmla="*/ 113 w 193"/>
                <a:gd name="T27" fmla="*/ 217 h 229"/>
                <a:gd name="T28" fmla="*/ 57 w 193"/>
                <a:gd name="T29" fmla="*/ 183 h 229"/>
                <a:gd name="T30" fmla="*/ 42 w 193"/>
                <a:gd name="T31" fmla="*/ 10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4"/>
                    <a:pt x="87" y="11"/>
                    <a:pt x="104" y="11"/>
                  </a:cubicBezTo>
                  <a:cubicBezTo>
                    <a:pt x="156" y="11"/>
                    <a:pt x="161" y="79"/>
                    <a:pt x="161" y="98"/>
                  </a:cubicBezTo>
                  <a:lnTo>
                    <a:pt x="42" y="98"/>
                  </a:lnTo>
                  <a:close/>
                  <a:moveTo>
                    <a:pt x="42" y="109"/>
                  </a:moveTo>
                  <a:lnTo>
                    <a:pt x="181" y="109"/>
                  </a:lnTo>
                  <a:cubicBezTo>
                    <a:pt x="192" y="109"/>
                    <a:pt x="193" y="109"/>
                    <a:pt x="193" y="98"/>
                  </a:cubicBezTo>
                  <a:cubicBezTo>
                    <a:pt x="193" y="49"/>
                    <a:pt x="167" y="0"/>
                    <a:pt x="104" y="0"/>
                  </a:cubicBezTo>
                  <a:cubicBezTo>
                    <a:pt x="46" y="0"/>
                    <a:pt x="0" y="52"/>
                    <a:pt x="0" y="114"/>
                  </a:cubicBezTo>
                  <a:cubicBezTo>
                    <a:pt x="0" y="181"/>
                    <a:pt x="53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1" y="165"/>
                  </a:cubicBezTo>
                  <a:cubicBezTo>
                    <a:pt x="163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7" y="183"/>
                  </a:cubicBezTo>
                  <a:cubicBezTo>
                    <a:pt x="42" y="159"/>
                    <a:pt x="42" y="127"/>
                    <a:pt x="42" y="1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8" name="Freeform 276">
              <a:extLst>
                <a:ext uri="{FF2B5EF4-FFF2-40B4-BE49-F238E27FC236}">
                  <a16:creationId xmlns:a16="http://schemas.microsoft.com/office/drawing/2014/main" id="{51BECF63-97A0-4569-B5AD-27734A7DCBF7}"/>
                </a:ext>
              </a:extLst>
            </p:cNvPr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7856538" y="4525963"/>
              <a:ext cx="155575" cy="160338"/>
            </a:xfrm>
            <a:custGeom>
              <a:avLst/>
              <a:gdLst>
                <a:gd name="T0" fmla="*/ 145 w 225"/>
                <a:gd name="T1" fmla="*/ 186 h 229"/>
                <a:gd name="T2" fmla="*/ 184 w 225"/>
                <a:gd name="T3" fmla="*/ 227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7 h 229"/>
                <a:gd name="T18" fmla="*/ 158 w 225"/>
                <a:gd name="T19" fmla="*/ 28 h 229"/>
                <a:gd name="T20" fmla="*/ 90 w 225"/>
                <a:gd name="T21" fmla="*/ 0 h 229"/>
                <a:gd name="T22" fmla="*/ 14 w 225"/>
                <a:gd name="T23" fmla="*/ 57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4 h 229"/>
                <a:gd name="T36" fmla="*/ 50 w 225"/>
                <a:gd name="T37" fmla="*/ 112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6 h 229"/>
                <a:gd name="T44" fmla="*/ 142 w 225"/>
                <a:gd name="T45" fmla="*/ 104 h 229"/>
                <a:gd name="T46" fmla="*/ 142 w 225"/>
                <a:gd name="T47" fmla="*/ 154 h 229"/>
                <a:gd name="T48" fmla="*/ 83 w 225"/>
                <a:gd name="T49" fmla="*/ 218 h 229"/>
                <a:gd name="T50" fmla="*/ 38 w 225"/>
                <a:gd name="T51" fmla="*/ 176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6"/>
                  </a:moveTo>
                  <a:cubicBezTo>
                    <a:pt x="147" y="206"/>
                    <a:pt x="160" y="227"/>
                    <a:pt x="184" y="227"/>
                  </a:cubicBezTo>
                  <a:cubicBezTo>
                    <a:pt x="194" y="227"/>
                    <a:pt x="225" y="220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9"/>
                    <a:pt x="176" y="186"/>
                  </a:cubicBezTo>
                  <a:lnTo>
                    <a:pt x="176" y="87"/>
                  </a:lnTo>
                  <a:cubicBezTo>
                    <a:pt x="176" y="66"/>
                    <a:pt x="176" y="46"/>
                    <a:pt x="158" y="28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4" y="24"/>
                    <a:pt x="14" y="57"/>
                  </a:cubicBezTo>
                  <a:cubicBezTo>
                    <a:pt x="14" y="72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5"/>
                    <a:pt x="35" y="34"/>
                  </a:cubicBezTo>
                  <a:cubicBezTo>
                    <a:pt x="48" y="17"/>
                    <a:pt x="73" y="11"/>
                    <a:pt x="89" y="11"/>
                  </a:cubicBezTo>
                  <a:cubicBezTo>
                    <a:pt x="113" y="11"/>
                    <a:pt x="142" y="31"/>
                    <a:pt x="142" y="75"/>
                  </a:cubicBezTo>
                  <a:lnTo>
                    <a:pt x="142" y="94"/>
                  </a:lnTo>
                  <a:cubicBezTo>
                    <a:pt x="116" y="95"/>
                    <a:pt x="81" y="97"/>
                    <a:pt x="50" y="112"/>
                  </a:cubicBezTo>
                  <a:cubicBezTo>
                    <a:pt x="12" y="129"/>
                    <a:pt x="0" y="154"/>
                    <a:pt x="0" y="176"/>
                  </a:cubicBezTo>
                  <a:cubicBezTo>
                    <a:pt x="0" y="217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6"/>
                  </a:cubicBezTo>
                  <a:close/>
                  <a:moveTo>
                    <a:pt x="142" y="104"/>
                  </a:moveTo>
                  <a:lnTo>
                    <a:pt x="142" y="154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1"/>
                    <a:pt x="38" y="176"/>
                  </a:cubicBezTo>
                  <a:cubicBezTo>
                    <a:pt x="38" y="148"/>
                    <a:pt x="59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9" name="Freeform 277">
              <a:extLst>
                <a:ext uri="{FF2B5EF4-FFF2-40B4-BE49-F238E27FC236}">
                  <a16:creationId xmlns:a16="http://schemas.microsoft.com/office/drawing/2014/main" id="{7B8E6E35-2438-4DE0-ACD7-95E28BCB633E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8024813" y="4525963"/>
              <a:ext cx="131763" cy="160338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4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4"/>
                    <a:pt x="82" y="13"/>
                    <a:pt x="109" y="13"/>
                  </a:cubicBezTo>
                  <a:cubicBezTo>
                    <a:pt x="113" y="13"/>
                    <a:pt x="144" y="13"/>
                    <a:pt x="162" y="31"/>
                  </a:cubicBezTo>
                  <a:cubicBezTo>
                    <a:pt x="141" y="33"/>
                    <a:pt x="138" y="48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9"/>
                    <a:pt x="184" y="54"/>
                  </a:cubicBezTo>
                  <a:cubicBezTo>
                    <a:pt x="184" y="20"/>
                    <a:pt x="146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1"/>
                    <a:pt x="130" y="217"/>
                    <a:pt x="112" y="217"/>
                  </a:cubicBezTo>
                  <a:cubicBezTo>
                    <a:pt x="85" y="217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0" name="Freeform 278">
              <a:extLst>
                <a:ext uri="{FF2B5EF4-FFF2-40B4-BE49-F238E27FC236}">
                  <a16:creationId xmlns:a16="http://schemas.microsoft.com/office/drawing/2014/main" id="{A16C3F5D-2E00-4DDD-B39A-6D3ABF32B175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8172450" y="4468813"/>
              <a:ext cx="107950" cy="217488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2 h 312"/>
                <a:gd name="T6" fmla="*/ 77 w 156"/>
                <a:gd name="T7" fmla="*/ 92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6 w 156"/>
                <a:gd name="T21" fmla="*/ 312 h 312"/>
                <a:gd name="T22" fmla="*/ 156 w 156"/>
                <a:gd name="T23" fmla="*/ 245 h 312"/>
                <a:gd name="T24" fmla="*/ 156 w 156"/>
                <a:gd name="T25" fmla="*/ 217 h 312"/>
                <a:gd name="T26" fmla="*/ 143 w 156"/>
                <a:gd name="T27" fmla="*/ 217 h 312"/>
                <a:gd name="T28" fmla="*/ 143 w 156"/>
                <a:gd name="T29" fmla="*/ 244 h 312"/>
                <a:gd name="T30" fmla="*/ 110 w 156"/>
                <a:gd name="T31" fmla="*/ 300 h 312"/>
                <a:gd name="T32" fmla="*/ 77 w 156"/>
                <a:gd name="T33" fmla="*/ 246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9" y="312"/>
                    <a:pt x="106" y="312"/>
                  </a:cubicBezTo>
                  <a:cubicBezTo>
                    <a:pt x="142" y="312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3" y="217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7" y="300"/>
                    <a:pt x="77" y="254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1" name="Freeform 279">
              <a:extLst>
                <a:ext uri="{FF2B5EF4-FFF2-40B4-BE49-F238E27FC236}">
                  <a16:creationId xmlns:a16="http://schemas.microsoft.com/office/drawing/2014/main" id="{9765FD04-952C-4E45-8F08-555A5C097E72}"/>
                </a:ext>
              </a:extLst>
            </p:cNvPr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8310563" y="4449763"/>
              <a:ext cx="73025" cy="233363"/>
            </a:xfrm>
            <a:custGeom>
              <a:avLst/>
              <a:gdLst>
                <a:gd name="T0" fmla="*/ 72 w 107"/>
                <a:gd name="T1" fmla="*/ 113 h 334"/>
                <a:gd name="T2" fmla="*/ 2 w 107"/>
                <a:gd name="T3" fmla="*/ 119 h 334"/>
                <a:gd name="T4" fmla="*/ 2 w 107"/>
                <a:gd name="T5" fmla="*/ 134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8 h 334"/>
                <a:gd name="T12" fmla="*/ 0 w 107"/>
                <a:gd name="T13" fmla="*/ 334 h 334"/>
                <a:gd name="T14" fmla="*/ 55 w 107"/>
                <a:gd name="T15" fmla="*/ 332 h 334"/>
                <a:gd name="T16" fmla="*/ 107 w 107"/>
                <a:gd name="T17" fmla="*/ 334 h 334"/>
                <a:gd name="T18" fmla="*/ 107 w 107"/>
                <a:gd name="T19" fmla="*/ 318 h 334"/>
                <a:gd name="T20" fmla="*/ 72 w 107"/>
                <a:gd name="T21" fmla="*/ 296 h 334"/>
                <a:gd name="T22" fmla="*/ 72 w 107"/>
                <a:gd name="T23" fmla="*/ 113 h 334"/>
                <a:gd name="T24" fmla="*/ 74 w 107"/>
                <a:gd name="T25" fmla="*/ 27 h 334"/>
                <a:gd name="T26" fmla="*/ 48 w 107"/>
                <a:gd name="T27" fmla="*/ 0 h 334"/>
                <a:gd name="T28" fmla="*/ 21 w 107"/>
                <a:gd name="T29" fmla="*/ 27 h 334"/>
                <a:gd name="T30" fmla="*/ 48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3"/>
                  </a:moveTo>
                  <a:lnTo>
                    <a:pt x="2" y="119"/>
                  </a:lnTo>
                  <a:lnTo>
                    <a:pt x="2" y="134"/>
                  </a:lnTo>
                  <a:cubicBezTo>
                    <a:pt x="35" y="134"/>
                    <a:pt x="39" y="137"/>
                    <a:pt x="39" y="162"/>
                  </a:cubicBezTo>
                  <a:lnTo>
                    <a:pt x="39" y="296"/>
                  </a:lnTo>
                  <a:cubicBezTo>
                    <a:pt x="39" y="318"/>
                    <a:pt x="34" y="318"/>
                    <a:pt x="0" y="318"/>
                  </a:cubicBezTo>
                  <a:lnTo>
                    <a:pt x="0" y="334"/>
                  </a:lnTo>
                  <a:cubicBezTo>
                    <a:pt x="16" y="333"/>
                    <a:pt x="43" y="332"/>
                    <a:pt x="55" y="332"/>
                  </a:cubicBezTo>
                  <a:cubicBezTo>
                    <a:pt x="73" y="332"/>
                    <a:pt x="90" y="333"/>
                    <a:pt x="107" y="334"/>
                  </a:cubicBezTo>
                  <a:lnTo>
                    <a:pt x="107" y="318"/>
                  </a:lnTo>
                  <a:cubicBezTo>
                    <a:pt x="74" y="318"/>
                    <a:pt x="72" y="316"/>
                    <a:pt x="72" y="296"/>
                  </a:cubicBezTo>
                  <a:lnTo>
                    <a:pt x="72" y="113"/>
                  </a:lnTo>
                  <a:close/>
                  <a:moveTo>
                    <a:pt x="74" y="27"/>
                  </a:moveTo>
                  <a:cubicBezTo>
                    <a:pt x="74" y="11"/>
                    <a:pt x="62" y="0"/>
                    <a:pt x="48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8" y="53"/>
                  </a:cubicBezTo>
                  <a:cubicBezTo>
                    <a:pt x="62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2" name="Freeform 280">
              <a:extLst>
                <a:ext uri="{FF2B5EF4-FFF2-40B4-BE49-F238E27FC236}">
                  <a16:creationId xmlns:a16="http://schemas.microsoft.com/office/drawing/2014/main" id="{09FB5093-96D1-4949-BE93-006518CE421B}"/>
                </a:ext>
              </a:extLst>
            </p:cNvPr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8404225" y="4525963"/>
              <a:ext cx="150813" cy="160338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1 w 221"/>
                <a:gd name="T7" fmla="*/ 229 h 229"/>
                <a:gd name="T8" fmla="*/ 221 w 221"/>
                <a:gd name="T9" fmla="*/ 117 h 229"/>
                <a:gd name="T10" fmla="*/ 111 w 221"/>
                <a:gd name="T11" fmla="*/ 217 h 229"/>
                <a:gd name="T12" fmla="*/ 54 w 221"/>
                <a:gd name="T13" fmla="*/ 183 h 229"/>
                <a:gd name="T14" fmla="*/ 42 w 221"/>
                <a:gd name="T15" fmla="*/ 113 h 229"/>
                <a:gd name="T16" fmla="*/ 54 w 221"/>
                <a:gd name="T17" fmla="*/ 45 h 229"/>
                <a:gd name="T18" fmla="*/ 111 w 221"/>
                <a:gd name="T19" fmla="*/ 11 h 229"/>
                <a:gd name="T20" fmla="*/ 167 w 221"/>
                <a:gd name="T21" fmla="*/ 44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2" y="0"/>
                    <a:pt x="111" y="0"/>
                  </a:cubicBezTo>
                  <a:cubicBezTo>
                    <a:pt x="49" y="0"/>
                    <a:pt x="0" y="55"/>
                    <a:pt x="0" y="117"/>
                  </a:cubicBezTo>
                  <a:cubicBezTo>
                    <a:pt x="0" y="181"/>
                    <a:pt x="52" y="229"/>
                    <a:pt x="111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7"/>
                  </a:moveTo>
                  <a:cubicBezTo>
                    <a:pt x="90" y="217"/>
                    <a:pt x="68" y="206"/>
                    <a:pt x="54" y="183"/>
                  </a:cubicBezTo>
                  <a:cubicBezTo>
                    <a:pt x="42" y="161"/>
                    <a:pt x="42" y="131"/>
                    <a:pt x="42" y="113"/>
                  </a:cubicBezTo>
                  <a:cubicBezTo>
                    <a:pt x="42" y="94"/>
                    <a:pt x="42" y="67"/>
                    <a:pt x="54" y="45"/>
                  </a:cubicBezTo>
                  <a:cubicBezTo>
                    <a:pt x="67" y="22"/>
                    <a:pt x="91" y="11"/>
                    <a:pt x="111" y="11"/>
                  </a:cubicBezTo>
                  <a:cubicBezTo>
                    <a:pt x="133" y="11"/>
                    <a:pt x="154" y="22"/>
                    <a:pt x="167" y="44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7"/>
                    <a:pt x="111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" name="Freeform 281">
              <a:extLst>
                <a:ext uri="{FF2B5EF4-FFF2-40B4-BE49-F238E27FC236}">
                  <a16:creationId xmlns:a16="http://schemas.microsoft.com/office/drawing/2014/main" id="{D73B6881-9635-430A-BF55-A43A773C36CB}"/>
                </a:ext>
              </a:extLst>
            </p:cNvPr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8575675" y="4529138"/>
              <a:ext cx="173038" cy="153988"/>
            </a:xfrm>
            <a:custGeom>
              <a:avLst/>
              <a:gdLst>
                <a:gd name="T0" fmla="*/ 39 w 251"/>
                <a:gd name="T1" fmla="*/ 49 h 221"/>
                <a:gd name="T2" fmla="*/ 39 w 251"/>
                <a:gd name="T3" fmla="*/ 183 h 221"/>
                <a:gd name="T4" fmla="*/ 0 w 251"/>
                <a:gd name="T5" fmla="*/ 205 h 221"/>
                <a:gd name="T6" fmla="*/ 0 w 251"/>
                <a:gd name="T7" fmla="*/ 221 h 221"/>
                <a:gd name="T8" fmla="*/ 57 w 251"/>
                <a:gd name="T9" fmla="*/ 219 h 221"/>
                <a:gd name="T10" fmla="*/ 113 w 251"/>
                <a:gd name="T11" fmla="*/ 221 h 221"/>
                <a:gd name="T12" fmla="*/ 113 w 251"/>
                <a:gd name="T13" fmla="*/ 205 h 221"/>
                <a:gd name="T14" fmla="*/ 74 w 251"/>
                <a:gd name="T15" fmla="*/ 183 h 221"/>
                <a:gd name="T16" fmla="*/ 74 w 251"/>
                <a:gd name="T17" fmla="*/ 91 h 221"/>
                <a:gd name="T18" fmla="*/ 141 w 251"/>
                <a:gd name="T19" fmla="*/ 11 h 221"/>
                <a:gd name="T20" fmla="*/ 178 w 251"/>
                <a:gd name="T21" fmla="*/ 67 h 221"/>
                <a:gd name="T22" fmla="*/ 178 w 251"/>
                <a:gd name="T23" fmla="*/ 183 h 221"/>
                <a:gd name="T24" fmla="*/ 139 w 251"/>
                <a:gd name="T25" fmla="*/ 205 h 221"/>
                <a:gd name="T26" fmla="*/ 139 w 251"/>
                <a:gd name="T27" fmla="*/ 221 h 221"/>
                <a:gd name="T28" fmla="*/ 195 w 251"/>
                <a:gd name="T29" fmla="*/ 219 h 221"/>
                <a:gd name="T30" fmla="*/ 251 w 251"/>
                <a:gd name="T31" fmla="*/ 221 h 221"/>
                <a:gd name="T32" fmla="*/ 251 w 251"/>
                <a:gd name="T33" fmla="*/ 205 h 221"/>
                <a:gd name="T34" fmla="*/ 212 w 251"/>
                <a:gd name="T35" fmla="*/ 190 h 221"/>
                <a:gd name="T36" fmla="*/ 212 w 251"/>
                <a:gd name="T37" fmla="*/ 95 h 221"/>
                <a:gd name="T38" fmla="*/ 197 w 251"/>
                <a:gd name="T39" fmla="*/ 19 h 221"/>
                <a:gd name="T40" fmla="*/ 145 w 251"/>
                <a:gd name="T41" fmla="*/ 0 h 221"/>
                <a:gd name="T42" fmla="*/ 71 w 251"/>
                <a:gd name="T43" fmla="*/ 53 h 221"/>
                <a:gd name="T44" fmla="*/ 71 w 251"/>
                <a:gd name="T45" fmla="*/ 0 h 221"/>
                <a:gd name="T46" fmla="*/ 0 w 251"/>
                <a:gd name="T47" fmla="*/ 6 h 221"/>
                <a:gd name="T48" fmla="*/ 0 w 251"/>
                <a:gd name="T49" fmla="*/ 21 h 221"/>
                <a:gd name="T50" fmla="*/ 39 w 251"/>
                <a:gd name="T5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1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70" y="219"/>
                    <a:pt x="96" y="220"/>
                    <a:pt x="113" y="221"/>
                  </a:cubicBezTo>
                  <a:lnTo>
                    <a:pt x="113" y="205"/>
                  </a:lnTo>
                  <a:cubicBezTo>
                    <a:pt x="79" y="205"/>
                    <a:pt x="74" y="205"/>
                    <a:pt x="74" y="183"/>
                  </a:cubicBezTo>
                  <a:lnTo>
                    <a:pt x="74" y="91"/>
                  </a:lnTo>
                  <a:cubicBezTo>
                    <a:pt x="74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7"/>
                  </a:cubicBezTo>
                  <a:lnTo>
                    <a:pt x="178" y="183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1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1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7"/>
                    <a:pt x="197" y="19"/>
                  </a:cubicBezTo>
                  <a:cubicBezTo>
                    <a:pt x="190" y="10"/>
                    <a:pt x="173" y="0"/>
                    <a:pt x="145" y="0"/>
                  </a:cubicBezTo>
                  <a:cubicBezTo>
                    <a:pt x="108" y="0"/>
                    <a:pt x="85" y="22"/>
                    <a:pt x="71" y="53"/>
                  </a:cubicBezTo>
                  <a:lnTo>
                    <a:pt x="71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" name="Freeform 282">
              <a:extLst>
                <a:ext uri="{FF2B5EF4-FFF2-40B4-BE49-F238E27FC236}">
                  <a16:creationId xmlns:a16="http://schemas.microsoft.com/office/drawing/2014/main" id="{FB24EB0B-F220-49B6-8D2E-BC610710FDC6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8863013" y="4437063"/>
              <a:ext cx="111125" cy="246063"/>
            </a:xfrm>
            <a:custGeom>
              <a:avLst/>
              <a:gdLst>
                <a:gd name="T0" fmla="*/ 71 w 162"/>
                <a:gd name="T1" fmla="*/ 137 h 352"/>
                <a:gd name="T2" fmla="*/ 71 w 162"/>
                <a:gd name="T3" fmla="*/ 79 h 352"/>
                <a:gd name="T4" fmla="*/ 117 w 162"/>
                <a:gd name="T5" fmla="*/ 11 h 352"/>
                <a:gd name="T6" fmla="*/ 133 w 162"/>
                <a:gd name="T7" fmla="*/ 15 h 352"/>
                <a:gd name="T8" fmla="*/ 118 w 162"/>
                <a:gd name="T9" fmla="*/ 36 h 352"/>
                <a:gd name="T10" fmla="*/ 140 w 162"/>
                <a:gd name="T11" fmla="*/ 57 h 352"/>
                <a:gd name="T12" fmla="*/ 162 w 162"/>
                <a:gd name="T13" fmla="*/ 35 h 352"/>
                <a:gd name="T14" fmla="*/ 117 w 162"/>
                <a:gd name="T15" fmla="*/ 0 h 352"/>
                <a:gd name="T16" fmla="*/ 40 w 162"/>
                <a:gd name="T17" fmla="*/ 80 h 352"/>
                <a:gd name="T18" fmla="*/ 40 w 162"/>
                <a:gd name="T19" fmla="*/ 137 h 352"/>
                <a:gd name="T20" fmla="*/ 0 w 162"/>
                <a:gd name="T21" fmla="*/ 137 h 352"/>
                <a:gd name="T22" fmla="*/ 0 w 162"/>
                <a:gd name="T23" fmla="*/ 152 h 352"/>
                <a:gd name="T24" fmla="*/ 40 w 162"/>
                <a:gd name="T25" fmla="*/ 152 h 352"/>
                <a:gd name="T26" fmla="*/ 40 w 162"/>
                <a:gd name="T27" fmla="*/ 314 h 352"/>
                <a:gd name="T28" fmla="*/ 1 w 162"/>
                <a:gd name="T29" fmla="*/ 336 h 352"/>
                <a:gd name="T30" fmla="*/ 1 w 162"/>
                <a:gd name="T31" fmla="*/ 352 h 352"/>
                <a:gd name="T32" fmla="*/ 58 w 162"/>
                <a:gd name="T33" fmla="*/ 350 h 352"/>
                <a:gd name="T34" fmla="*/ 121 w 162"/>
                <a:gd name="T35" fmla="*/ 352 h 352"/>
                <a:gd name="T36" fmla="*/ 121 w 162"/>
                <a:gd name="T37" fmla="*/ 336 h 352"/>
                <a:gd name="T38" fmla="*/ 110 w 162"/>
                <a:gd name="T39" fmla="*/ 336 h 352"/>
                <a:gd name="T40" fmla="*/ 73 w 162"/>
                <a:gd name="T41" fmla="*/ 313 h 352"/>
                <a:gd name="T42" fmla="*/ 73 w 162"/>
                <a:gd name="T43" fmla="*/ 152 h 352"/>
                <a:gd name="T44" fmla="*/ 129 w 162"/>
                <a:gd name="T45" fmla="*/ 152 h 352"/>
                <a:gd name="T46" fmla="*/ 129 w 162"/>
                <a:gd name="T47" fmla="*/ 137 h 352"/>
                <a:gd name="T48" fmla="*/ 71 w 162"/>
                <a:gd name="T49" fmla="*/ 13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2" h="352">
                  <a:moveTo>
                    <a:pt x="71" y="137"/>
                  </a:moveTo>
                  <a:lnTo>
                    <a:pt x="71" y="79"/>
                  </a:lnTo>
                  <a:cubicBezTo>
                    <a:pt x="71" y="35"/>
                    <a:pt x="95" y="11"/>
                    <a:pt x="117" y="11"/>
                  </a:cubicBezTo>
                  <a:cubicBezTo>
                    <a:pt x="118" y="11"/>
                    <a:pt x="126" y="11"/>
                    <a:pt x="133" y="15"/>
                  </a:cubicBezTo>
                  <a:cubicBezTo>
                    <a:pt x="127" y="17"/>
                    <a:pt x="118" y="23"/>
                    <a:pt x="118" y="36"/>
                  </a:cubicBezTo>
                  <a:cubicBezTo>
                    <a:pt x="118" y="47"/>
                    <a:pt x="126" y="57"/>
                    <a:pt x="140" y="57"/>
                  </a:cubicBezTo>
                  <a:cubicBezTo>
                    <a:pt x="154" y="57"/>
                    <a:pt x="162" y="47"/>
                    <a:pt x="162" y="35"/>
                  </a:cubicBezTo>
                  <a:cubicBezTo>
                    <a:pt x="162" y="17"/>
                    <a:pt x="143" y="0"/>
                    <a:pt x="117" y="0"/>
                  </a:cubicBezTo>
                  <a:cubicBezTo>
                    <a:pt x="82" y="0"/>
                    <a:pt x="40" y="27"/>
                    <a:pt x="40" y="80"/>
                  </a:cubicBezTo>
                  <a:lnTo>
                    <a:pt x="40" y="137"/>
                  </a:lnTo>
                  <a:lnTo>
                    <a:pt x="0" y="137"/>
                  </a:lnTo>
                  <a:lnTo>
                    <a:pt x="0" y="152"/>
                  </a:lnTo>
                  <a:lnTo>
                    <a:pt x="40" y="152"/>
                  </a:lnTo>
                  <a:lnTo>
                    <a:pt x="40" y="314"/>
                  </a:lnTo>
                  <a:cubicBezTo>
                    <a:pt x="40" y="336"/>
                    <a:pt x="34" y="336"/>
                    <a:pt x="1" y="336"/>
                  </a:cubicBezTo>
                  <a:lnTo>
                    <a:pt x="1" y="352"/>
                  </a:lnTo>
                  <a:cubicBezTo>
                    <a:pt x="20" y="351"/>
                    <a:pt x="44" y="350"/>
                    <a:pt x="58" y="350"/>
                  </a:cubicBezTo>
                  <a:cubicBezTo>
                    <a:pt x="78" y="350"/>
                    <a:pt x="101" y="350"/>
                    <a:pt x="121" y="352"/>
                  </a:cubicBezTo>
                  <a:lnTo>
                    <a:pt x="121" y="336"/>
                  </a:lnTo>
                  <a:lnTo>
                    <a:pt x="110" y="336"/>
                  </a:lnTo>
                  <a:cubicBezTo>
                    <a:pt x="74" y="336"/>
                    <a:pt x="73" y="331"/>
                    <a:pt x="73" y="313"/>
                  </a:cubicBezTo>
                  <a:lnTo>
                    <a:pt x="73" y="152"/>
                  </a:lnTo>
                  <a:lnTo>
                    <a:pt x="129" y="152"/>
                  </a:lnTo>
                  <a:lnTo>
                    <a:pt x="129" y="137"/>
                  </a:lnTo>
                  <a:lnTo>
                    <a:pt x="71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" name="Freeform 283">
              <a:extLst>
                <a:ext uri="{FF2B5EF4-FFF2-40B4-BE49-F238E27FC236}">
                  <a16:creationId xmlns:a16="http://schemas.microsoft.com/office/drawing/2014/main" id="{809BBAD2-80A4-464F-9061-585B6D5B1C3B}"/>
                </a:ext>
              </a:extLst>
            </p:cNvPr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8966200" y="4525963"/>
              <a:ext cx="150813" cy="160338"/>
            </a:xfrm>
            <a:custGeom>
              <a:avLst/>
              <a:gdLst>
                <a:gd name="T0" fmla="*/ 220 w 220"/>
                <a:gd name="T1" fmla="*/ 117 h 229"/>
                <a:gd name="T2" fmla="*/ 110 w 220"/>
                <a:gd name="T3" fmla="*/ 0 h 229"/>
                <a:gd name="T4" fmla="*/ 0 w 220"/>
                <a:gd name="T5" fmla="*/ 117 h 229"/>
                <a:gd name="T6" fmla="*/ 110 w 220"/>
                <a:gd name="T7" fmla="*/ 229 h 229"/>
                <a:gd name="T8" fmla="*/ 220 w 220"/>
                <a:gd name="T9" fmla="*/ 117 h 229"/>
                <a:gd name="T10" fmla="*/ 110 w 220"/>
                <a:gd name="T11" fmla="*/ 217 h 229"/>
                <a:gd name="T12" fmla="*/ 53 w 220"/>
                <a:gd name="T13" fmla="*/ 183 h 229"/>
                <a:gd name="T14" fmla="*/ 41 w 220"/>
                <a:gd name="T15" fmla="*/ 113 h 229"/>
                <a:gd name="T16" fmla="*/ 53 w 220"/>
                <a:gd name="T17" fmla="*/ 45 h 229"/>
                <a:gd name="T18" fmla="*/ 110 w 220"/>
                <a:gd name="T19" fmla="*/ 11 h 229"/>
                <a:gd name="T20" fmla="*/ 166 w 220"/>
                <a:gd name="T21" fmla="*/ 44 h 229"/>
                <a:gd name="T22" fmla="*/ 179 w 220"/>
                <a:gd name="T23" fmla="*/ 113 h 229"/>
                <a:gd name="T24" fmla="*/ 168 w 220"/>
                <a:gd name="T25" fmla="*/ 180 h 229"/>
                <a:gd name="T26" fmla="*/ 110 w 220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0" h="229">
                  <a:moveTo>
                    <a:pt x="220" y="117"/>
                  </a:moveTo>
                  <a:cubicBezTo>
                    <a:pt x="220" y="53"/>
                    <a:pt x="171" y="0"/>
                    <a:pt x="110" y="0"/>
                  </a:cubicBezTo>
                  <a:cubicBezTo>
                    <a:pt x="48" y="0"/>
                    <a:pt x="0" y="55"/>
                    <a:pt x="0" y="117"/>
                  </a:cubicBezTo>
                  <a:cubicBezTo>
                    <a:pt x="0" y="181"/>
                    <a:pt x="51" y="229"/>
                    <a:pt x="110" y="229"/>
                  </a:cubicBezTo>
                  <a:cubicBezTo>
                    <a:pt x="170" y="229"/>
                    <a:pt x="220" y="180"/>
                    <a:pt x="220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3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4"/>
                    <a:pt x="41" y="67"/>
                    <a:pt x="53" y="45"/>
                  </a:cubicBezTo>
                  <a:cubicBezTo>
                    <a:pt x="66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4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" name="Freeform 284">
              <a:extLst>
                <a:ext uri="{FF2B5EF4-FFF2-40B4-BE49-F238E27FC236}">
                  <a16:creationId xmlns:a16="http://schemas.microsoft.com/office/drawing/2014/main" id="{B64E6D9F-0302-4346-8533-168B933C839C}"/>
                </a:ext>
              </a:extLst>
            </p:cNvPr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9137650" y="4529138"/>
              <a:ext cx="114300" cy="153988"/>
            </a:xfrm>
            <a:custGeom>
              <a:avLst/>
              <a:gdLst>
                <a:gd name="T0" fmla="*/ 69 w 167"/>
                <a:gd name="T1" fmla="*/ 55 h 221"/>
                <a:gd name="T2" fmla="*/ 69 w 167"/>
                <a:gd name="T3" fmla="*/ 0 h 221"/>
                <a:gd name="T4" fmla="*/ 0 w 167"/>
                <a:gd name="T5" fmla="*/ 6 h 221"/>
                <a:gd name="T6" fmla="*/ 0 w 167"/>
                <a:gd name="T7" fmla="*/ 21 h 221"/>
                <a:gd name="T8" fmla="*/ 39 w 167"/>
                <a:gd name="T9" fmla="*/ 49 h 221"/>
                <a:gd name="T10" fmla="*/ 39 w 167"/>
                <a:gd name="T11" fmla="*/ 183 h 221"/>
                <a:gd name="T12" fmla="*/ 0 w 167"/>
                <a:gd name="T13" fmla="*/ 205 h 221"/>
                <a:gd name="T14" fmla="*/ 0 w 167"/>
                <a:gd name="T15" fmla="*/ 221 h 221"/>
                <a:gd name="T16" fmla="*/ 57 w 167"/>
                <a:gd name="T17" fmla="*/ 219 h 221"/>
                <a:gd name="T18" fmla="*/ 120 w 167"/>
                <a:gd name="T19" fmla="*/ 221 h 221"/>
                <a:gd name="T20" fmla="*/ 120 w 167"/>
                <a:gd name="T21" fmla="*/ 205 h 221"/>
                <a:gd name="T22" fmla="*/ 109 w 167"/>
                <a:gd name="T23" fmla="*/ 205 h 221"/>
                <a:gd name="T24" fmla="*/ 71 w 167"/>
                <a:gd name="T25" fmla="*/ 182 h 221"/>
                <a:gd name="T26" fmla="*/ 71 w 167"/>
                <a:gd name="T27" fmla="*/ 105 h 221"/>
                <a:gd name="T28" fmla="*/ 130 w 167"/>
                <a:gd name="T29" fmla="*/ 11 h 221"/>
                <a:gd name="T30" fmla="*/ 136 w 167"/>
                <a:gd name="T31" fmla="*/ 12 h 221"/>
                <a:gd name="T32" fmla="*/ 124 w 167"/>
                <a:gd name="T33" fmla="*/ 31 h 221"/>
                <a:gd name="T34" fmla="*/ 146 w 167"/>
                <a:gd name="T35" fmla="*/ 53 h 221"/>
                <a:gd name="T36" fmla="*/ 167 w 167"/>
                <a:gd name="T37" fmla="*/ 31 h 221"/>
                <a:gd name="T38" fmla="*/ 130 w 167"/>
                <a:gd name="T39" fmla="*/ 0 h 221"/>
                <a:gd name="T40" fmla="*/ 69 w 167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1">
                  <a:moveTo>
                    <a:pt x="69" y="55"/>
                  </a:moveTo>
                  <a:lnTo>
                    <a:pt x="69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9" y="220"/>
                    <a:pt x="43" y="219"/>
                    <a:pt x="57" y="219"/>
                  </a:cubicBezTo>
                  <a:cubicBezTo>
                    <a:pt x="76" y="219"/>
                    <a:pt x="100" y="219"/>
                    <a:pt x="120" y="221"/>
                  </a:cubicBezTo>
                  <a:lnTo>
                    <a:pt x="120" y="205"/>
                  </a:lnTo>
                  <a:lnTo>
                    <a:pt x="109" y="205"/>
                  </a:lnTo>
                  <a:cubicBezTo>
                    <a:pt x="73" y="205"/>
                    <a:pt x="71" y="200"/>
                    <a:pt x="71" y="182"/>
                  </a:cubicBezTo>
                  <a:lnTo>
                    <a:pt x="71" y="105"/>
                  </a:lnTo>
                  <a:cubicBezTo>
                    <a:pt x="71" y="56"/>
                    <a:pt x="92" y="11"/>
                    <a:pt x="130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4" y="12"/>
                    <a:pt x="124" y="18"/>
                    <a:pt x="124" y="31"/>
                  </a:cubicBezTo>
                  <a:cubicBezTo>
                    <a:pt x="124" y="45"/>
                    <a:pt x="135" y="53"/>
                    <a:pt x="146" y="53"/>
                  </a:cubicBezTo>
                  <a:cubicBezTo>
                    <a:pt x="155" y="53"/>
                    <a:pt x="167" y="47"/>
                    <a:pt x="167" y="31"/>
                  </a:cubicBezTo>
                  <a:cubicBezTo>
                    <a:pt x="167" y="15"/>
                    <a:pt x="152" y="0"/>
                    <a:pt x="130" y="0"/>
                  </a:cubicBezTo>
                  <a:cubicBezTo>
                    <a:pt x="94" y="0"/>
                    <a:pt x="76" y="34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7" name="Freeform 285">
              <a:extLst>
                <a:ext uri="{FF2B5EF4-FFF2-40B4-BE49-F238E27FC236}">
                  <a16:creationId xmlns:a16="http://schemas.microsoft.com/office/drawing/2014/main" id="{7CDE1E83-F350-4981-8BC2-AF614A6F2F39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9272588" y="4525963"/>
              <a:ext cx="131763" cy="160338"/>
            </a:xfrm>
            <a:custGeom>
              <a:avLst/>
              <a:gdLst>
                <a:gd name="T0" fmla="*/ 41 w 190"/>
                <a:gd name="T1" fmla="*/ 115 h 229"/>
                <a:gd name="T2" fmla="*/ 108 w 190"/>
                <a:gd name="T3" fmla="*/ 13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4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7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4"/>
                    <a:pt x="82" y="13"/>
                    <a:pt x="108" y="13"/>
                  </a:cubicBezTo>
                  <a:cubicBezTo>
                    <a:pt x="113" y="13"/>
                    <a:pt x="144" y="13"/>
                    <a:pt x="162" y="31"/>
                  </a:cubicBezTo>
                  <a:cubicBezTo>
                    <a:pt x="141" y="33"/>
                    <a:pt x="138" y="48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9"/>
                    <a:pt x="184" y="54"/>
                  </a:cubicBezTo>
                  <a:cubicBezTo>
                    <a:pt x="184" y="20"/>
                    <a:pt x="146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1"/>
                    <a:pt x="130" y="217"/>
                    <a:pt x="111" y="217"/>
                  </a:cubicBezTo>
                  <a:cubicBezTo>
                    <a:pt x="85" y="217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" name="Freeform 286">
              <a:extLst>
                <a:ext uri="{FF2B5EF4-FFF2-40B4-BE49-F238E27FC236}">
                  <a16:creationId xmlns:a16="http://schemas.microsoft.com/office/drawing/2014/main" id="{19063988-2C1A-4B67-BDED-E95588F18E56}"/>
                </a:ext>
              </a:extLst>
            </p:cNvPr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9423400" y="4525963"/>
              <a:ext cx="131763" cy="16033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9 h 229"/>
                <a:gd name="T10" fmla="*/ 181 w 193"/>
                <a:gd name="T11" fmla="*/ 109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7 h 229"/>
                <a:gd name="T28" fmla="*/ 56 w 193"/>
                <a:gd name="T29" fmla="*/ 183 h 229"/>
                <a:gd name="T30" fmla="*/ 41 w 193"/>
                <a:gd name="T31" fmla="*/ 10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4"/>
                    <a:pt x="87" y="11"/>
                    <a:pt x="104" y="11"/>
                  </a:cubicBezTo>
                  <a:cubicBezTo>
                    <a:pt x="155" y="11"/>
                    <a:pt x="160" y="79"/>
                    <a:pt x="160" y="98"/>
                  </a:cubicBezTo>
                  <a:lnTo>
                    <a:pt x="42" y="98"/>
                  </a:lnTo>
                  <a:close/>
                  <a:moveTo>
                    <a:pt x="41" y="109"/>
                  </a:moveTo>
                  <a:lnTo>
                    <a:pt x="181" y="109"/>
                  </a:lnTo>
                  <a:cubicBezTo>
                    <a:pt x="192" y="109"/>
                    <a:pt x="193" y="109"/>
                    <a:pt x="193" y="98"/>
                  </a:cubicBezTo>
                  <a:cubicBezTo>
                    <a:pt x="193" y="49"/>
                    <a:pt x="166" y="0"/>
                    <a:pt x="104" y="0"/>
                  </a:cubicBezTo>
                  <a:cubicBezTo>
                    <a:pt x="46" y="0"/>
                    <a:pt x="0" y="52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6" y="183"/>
                  </a:cubicBezTo>
                  <a:cubicBezTo>
                    <a:pt x="41" y="159"/>
                    <a:pt x="41" y="127"/>
                    <a:pt x="41" y="1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9" name="Freeform 287">
              <a:extLst>
                <a:ext uri="{FF2B5EF4-FFF2-40B4-BE49-F238E27FC236}">
                  <a16:creationId xmlns:a16="http://schemas.microsoft.com/office/drawing/2014/main" id="{E28D3A5F-F1FD-4A91-9092-EF1D6937603E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9577388" y="4525963"/>
              <a:ext cx="112713" cy="160338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2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7 w 163"/>
                <a:gd name="T19" fmla="*/ 208 h 229"/>
                <a:gd name="T20" fmla="*/ 82 w 163"/>
                <a:gd name="T21" fmla="*/ 229 h 229"/>
                <a:gd name="T22" fmla="*/ 163 w 163"/>
                <a:gd name="T23" fmla="*/ 160 h 229"/>
                <a:gd name="T24" fmla="*/ 142 w 163"/>
                <a:gd name="T25" fmla="*/ 113 h 229"/>
                <a:gd name="T26" fmla="*/ 85 w 163"/>
                <a:gd name="T27" fmla="*/ 89 h 229"/>
                <a:gd name="T28" fmla="*/ 23 w 163"/>
                <a:gd name="T29" fmla="*/ 48 h 229"/>
                <a:gd name="T30" fmla="*/ 79 w 163"/>
                <a:gd name="T31" fmla="*/ 10 h 229"/>
                <a:gd name="T32" fmla="*/ 138 w 163"/>
                <a:gd name="T33" fmla="*/ 70 h 229"/>
                <a:gd name="T34" fmla="*/ 144 w 163"/>
                <a:gd name="T35" fmla="*/ 75 h 229"/>
                <a:gd name="T36" fmla="*/ 150 w 163"/>
                <a:gd name="T37" fmla="*/ 63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79 w 163"/>
                <a:gd name="T47" fmla="*/ 0 h 229"/>
                <a:gd name="T48" fmla="*/ 0 w 163"/>
                <a:gd name="T49" fmla="*/ 62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1" y="218"/>
                    <a:pt x="82" y="218"/>
                  </a:cubicBezTo>
                  <a:cubicBezTo>
                    <a:pt x="40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3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5" y="229"/>
                  </a:cubicBezTo>
                  <a:cubicBezTo>
                    <a:pt x="8" y="229"/>
                    <a:pt x="8" y="229"/>
                    <a:pt x="18" y="219"/>
                  </a:cubicBezTo>
                  <a:cubicBezTo>
                    <a:pt x="18" y="218"/>
                    <a:pt x="18" y="217"/>
                    <a:pt x="27" y="208"/>
                  </a:cubicBezTo>
                  <a:cubicBezTo>
                    <a:pt x="49" y="229"/>
                    <a:pt x="72" y="229"/>
                    <a:pt x="82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4"/>
                    <a:pt x="148" y="119"/>
                    <a:pt x="142" y="113"/>
                  </a:cubicBezTo>
                  <a:cubicBezTo>
                    <a:pt x="125" y="97"/>
                    <a:pt x="106" y="93"/>
                    <a:pt x="85" y="89"/>
                  </a:cubicBezTo>
                  <a:cubicBezTo>
                    <a:pt x="57" y="83"/>
                    <a:pt x="23" y="77"/>
                    <a:pt x="23" y="48"/>
                  </a:cubicBezTo>
                  <a:cubicBezTo>
                    <a:pt x="23" y="30"/>
                    <a:pt x="36" y="10"/>
                    <a:pt x="79" y="10"/>
                  </a:cubicBezTo>
                  <a:cubicBezTo>
                    <a:pt x="134" y="10"/>
                    <a:pt x="137" y="55"/>
                    <a:pt x="138" y="70"/>
                  </a:cubicBezTo>
                  <a:cubicBezTo>
                    <a:pt x="138" y="75"/>
                    <a:pt x="143" y="75"/>
                    <a:pt x="144" y="75"/>
                  </a:cubicBezTo>
                  <a:cubicBezTo>
                    <a:pt x="150" y="75"/>
                    <a:pt x="150" y="72"/>
                    <a:pt x="150" y="63"/>
                  </a:cubicBezTo>
                  <a:lnTo>
                    <a:pt x="150" y="12"/>
                  </a:lnTo>
                  <a:cubicBezTo>
                    <a:pt x="150" y="4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3"/>
                    <a:pt x="126" y="14"/>
                  </a:cubicBezTo>
                  <a:cubicBezTo>
                    <a:pt x="107" y="0"/>
                    <a:pt x="87" y="0"/>
                    <a:pt x="79" y="0"/>
                  </a:cubicBezTo>
                  <a:cubicBezTo>
                    <a:pt x="18" y="0"/>
                    <a:pt x="0" y="34"/>
                    <a:pt x="0" y="62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0" name="Freeform 288">
              <a:extLst>
                <a:ext uri="{FF2B5EF4-FFF2-40B4-BE49-F238E27FC236}">
                  <a16:creationId xmlns:a16="http://schemas.microsoft.com/office/drawing/2014/main" id="{0278A426-B54E-4A15-8DFB-FBA632467395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5727700" y="4964113"/>
              <a:ext cx="173038" cy="242888"/>
            </a:xfrm>
            <a:custGeom>
              <a:avLst/>
              <a:gdLst>
                <a:gd name="T0" fmla="*/ 211 w 251"/>
                <a:gd name="T1" fmla="*/ 24 h 348"/>
                <a:gd name="T2" fmla="*/ 251 w 251"/>
                <a:gd name="T3" fmla="*/ 24 h 348"/>
                <a:gd name="T4" fmla="*/ 251 w 251"/>
                <a:gd name="T5" fmla="*/ 0 h 348"/>
                <a:gd name="T6" fmla="*/ 172 w 251"/>
                <a:gd name="T7" fmla="*/ 2 h 348"/>
                <a:gd name="T8" fmla="*/ 73 w 251"/>
                <a:gd name="T9" fmla="*/ 0 h 348"/>
                <a:gd name="T10" fmla="*/ 73 w 251"/>
                <a:gd name="T11" fmla="*/ 24 h 348"/>
                <a:gd name="T12" fmla="*/ 143 w 251"/>
                <a:gd name="T13" fmla="*/ 24 h 348"/>
                <a:gd name="T14" fmla="*/ 143 w 251"/>
                <a:gd name="T15" fmla="*/ 268 h 348"/>
                <a:gd name="T16" fmla="*/ 94 w 251"/>
                <a:gd name="T17" fmla="*/ 330 h 348"/>
                <a:gd name="T18" fmla="*/ 54 w 251"/>
                <a:gd name="T19" fmla="*/ 322 h 348"/>
                <a:gd name="T20" fmla="*/ 54 w 251"/>
                <a:gd name="T21" fmla="*/ 321 h 348"/>
                <a:gd name="T22" fmla="*/ 76 w 251"/>
                <a:gd name="T23" fmla="*/ 285 h 348"/>
                <a:gd name="T24" fmla="*/ 38 w 251"/>
                <a:gd name="T25" fmla="*/ 247 h 348"/>
                <a:gd name="T26" fmla="*/ 0 w 251"/>
                <a:gd name="T27" fmla="*/ 285 h 348"/>
                <a:gd name="T28" fmla="*/ 96 w 251"/>
                <a:gd name="T29" fmla="*/ 348 h 348"/>
                <a:gd name="T30" fmla="*/ 211 w 251"/>
                <a:gd name="T31" fmla="*/ 267 h 348"/>
                <a:gd name="T32" fmla="*/ 211 w 251"/>
                <a:gd name="T33" fmla="*/ 2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1" h="348">
                  <a:moveTo>
                    <a:pt x="211" y="24"/>
                  </a:moveTo>
                  <a:lnTo>
                    <a:pt x="251" y="24"/>
                  </a:lnTo>
                  <a:lnTo>
                    <a:pt x="251" y="0"/>
                  </a:lnTo>
                  <a:cubicBezTo>
                    <a:pt x="234" y="2"/>
                    <a:pt x="192" y="2"/>
                    <a:pt x="172" y="2"/>
                  </a:cubicBezTo>
                  <a:cubicBezTo>
                    <a:pt x="146" y="2"/>
                    <a:pt x="97" y="2"/>
                    <a:pt x="73" y="0"/>
                  </a:cubicBezTo>
                  <a:lnTo>
                    <a:pt x="73" y="24"/>
                  </a:lnTo>
                  <a:lnTo>
                    <a:pt x="143" y="24"/>
                  </a:lnTo>
                  <a:lnTo>
                    <a:pt x="143" y="268"/>
                  </a:lnTo>
                  <a:cubicBezTo>
                    <a:pt x="143" y="277"/>
                    <a:pt x="143" y="330"/>
                    <a:pt x="94" y="330"/>
                  </a:cubicBezTo>
                  <a:cubicBezTo>
                    <a:pt x="85" y="330"/>
                    <a:pt x="69" y="328"/>
                    <a:pt x="54" y="322"/>
                  </a:cubicBezTo>
                  <a:lnTo>
                    <a:pt x="54" y="321"/>
                  </a:lnTo>
                  <a:cubicBezTo>
                    <a:pt x="54" y="321"/>
                    <a:pt x="76" y="312"/>
                    <a:pt x="76" y="285"/>
                  </a:cubicBezTo>
                  <a:cubicBezTo>
                    <a:pt x="76" y="259"/>
                    <a:pt x="55" y="247"/>
                    <a:pt x="38" y="247"/>
                  </a:cubicBezTo>
                  <a:cubicBezTo>
                    <a:pt x="20" y="247"/>
                    <a:pt x="0" y="259"/>
                    <a:pt x="0" y="285"/>
                  </a:cubicBezTo>
                  <a:cubicBezTo>
                    <a:pt x="0" y="324"/>
                    <a:pt x="39" y="348"/>
                    <a:pt x="96" y="348"/>
                  </a:cubicBezTo>
                  <a:cubicBezTo>
                    <a:pt x="163" y="348"/>
                    <a:pt x="211" y="319"/>
                    <a:pt x="211" y="267"/>
                  </a:cubicBezTo>
                  <a:lnTo>
                    <a:pt x="211" y="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1" name="Freeform 289">
              <a:extLst>
                <a:ext uri="{FF2B5EF4-FFF2-40B4-BE49-F238E27FC236}">
                  <a16:creationId xmlns:a16="http://schemas.microsoft.com/office/drawing/2014/main" id="{D57B96B7-E9E7-4E1E-8031-FEF7893C4D9A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5937250" y="5148263"/>
              <a:ext cx="104775" cy="109538"/>
            </a:xfrm>
            <a:custGeom>
              <a:avLst/>
              <a:gdLst>
                <a:gd name="T0" fmla="*/ 131 w 151"/>
                <a:gd name="T1" fmla="*/ 20 h 157"/>
                <a:gd name="T2" fmla="*/ 114 w 151"/>
                <a:gd name="T3" fmla="*/ 40 h 157"/>
                <a:gd name="T4" fmla="*/ 127 w 151"/>
                <a:gd name="T5" fmla="*/ 53 h 157"/>
                <a:gd name="T6" fmla="*/ 147 w 151"/>
                <a:gd name="T7" fmla="*/ 30 h 157"/>
                <a:gd name="T8" fmla="*/ 101 w 151"/>
                <a:gd name="T9" fmla="*/ 0 h 157"/>
                <a:gd name="T10" fmla="*/ 0 w 151"/>
                <a:gd name="T11" fmla="*/ 97 h 157"/>
                <a:gd name="T12" fmla="*/ 65 w 151"/>
                <a:gd name="T13" fmla="*/ 157 h 157"/>
                <a:gd name="T14" fmla="*/ 151 w 151"/>
                <a:gd name="T15" fmla="*/ 118 h 157"/>
                <a:gd name="T16" fmla="*/ 145 w 151"/>
                <a:gd name="T17" fmla="*/ 112 h 157"/>
                <a:gd name="T18" fmla="*/ 140 w 151"/>
                <a:gd name="T19" fmla="*/ 116 h 157"/>
                <a:gd name="T20" fmla="*/ 66 w 151"/>
                <a:gd name="T21" fmla="*/ 148 h 157"/>
                <a:gd name="T22" fmla="*/ 29 w 151"/>
                <a:gd name="T23" fmla="*/ 109 h 157"/>
                <a:gd name="T24" fmla="*/ 52 w 151"/>
                <a:gd name="T25" fmla="*/ 37 h 157"/>
                <a:gd name="T26" fmla="*/ 101 w 151"/>
                <a:gd name="T27" fmla="*/ 10 h 157"/>
                <a:gd name="T28" fmla="*/ 131 w 151"/>
                <a:gd name="T29" fmla="*/ 2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157">
                  <a:moveTo>
                    <a:pt x="131" y="20"/>
                  </a:moveTo>
                  <a:cubicBezTo>
                    <a:pt x="119" y="22"/>
                    <a:pt x="114" y="32"/>
                    <a:pt x="114" y="40"/>
                  </a:cubicBezTo>
                  <a:cubicBezTo>
                    <a:pt x="114" y="49"/>
                    <a:pt x="121" y="53"/>
                    <a:pt x="127" y="53"/>
                  </a:cubicBezTo>
                  <a:cubicBezTo>
                    <a:pt x="135" y="53"/>
                    <a:pt x="147" y="47"/>
                    <a:pt x="147" y="30"/>
                  </a:cubicBezTo>
                  <a:cubicBezTo>
                    <a:pt x="147" y="7"/>
                    <a:pt x="120" y="0"/>
                    <a:pt x="101" y="0"/>
                  </a:cubicBezTo>
                  <a:cubicBezTo>
                    <a:pt x="49" y="0"/>
                    <a:pt x="0" y="48"/>
                    <a:pt x="0" y="97"/>
                  </a:cubicBezTo>
                  <a:cubicBezTo>
                    <a:pt x="0" y="127"/>
                    <a:pt x="21" y="157"/>
                    <a:pt x="65" y="157"/>
                  </a:cubicBezTo>
                  <a:cubicBezTo>
                    <a:pt x="124" y="157"/>
                    <a:pt x="151" y="123"/>
                    <a:pt x="151" y="118"/>
                  </a:cubicBezTo>
                  <a:cubicBezTo>
                    <a:pt x="151" y="116"/>
                    <a:pt x="148" y="112"/>
                    <a:pt x="145" y="112"/>
                  </a:cubicBezTo>
                  <a:cubicBezTo>
                    <a:pt x="143" y="112"/>
                    <a:pt x="143" y="113"/>
                    <a:pt x="140" y="116"/>
                  </a:cubicBezTo>
                  <a:cubicBezTo>
                    <a:pt x="113" y="148"/>
                    <a:pt x="72" y="148"/>
                    <a:pt x="66" y="148"/>
                  </a:cubicBezTo>
                  <a:cubicBezTo>
                    <a:pt x="40" y="148"/>
                    <a:pt x="29" y="131"/>
                    <a:pt x="29" y="109"/>
                  </a:cubicBezTo>
                  <a:cubicBezTo>
                    <a:pt x="29" y="99"/>
                    <a:pt x="34" y="61"/>
                    <a:pt x="52" y="37"/>
                  </a:cubicBezTo>
                  <a:cubicBezTo>
                    <a:pt x="66" y="20"/>
                    <a:pt x="84" y="10"/>
                    <a:pt x="101" y="10"/>
                  </a:cubicBezTo>
                  <a:cubicBezTo>
                    <a:pt x="106" y="10"/>
                    <a:pt x="123" y="11"/>
                    <a:pt x="131" y="2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2" name="Freeform 290">
              <a:extLst>
                <a:ext uri="{FF2B5EF4-FFF2-40B4-BE49-F238E27FC236}">
                  <a16:creationId xmlns:a16="http://schemas.microsoft.com/office/drawing/2014/main" id="{15BAFA49-524A-4F13-9083-75EEE1A404DD}"/>
                </a:ext>
              </a:extLst>
            </p:cNvPr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6188075" y="5053013"/>
              <a:ext cx="36513" cy="149225"/>
            </a:xfrm>
            <a:custGeom>
              <a:avLst/>
              <a:gdLst>
                <a:gd name="T0" fmla="*/ 53 w 53"/>
                <a:gd name="T1" fmla="*/ 27 h 215"/>
                <a:gd name="T2" fmla="*/ 26 w 53"/>
                <a:gd name="T3" fmla="*/ 0 h 215"/>
                <a:gd name="T4" fmla="*/ 0 w 53"/>
                <a:gd name="T5" fmla="*/ 27 h 215"/>
                <a:gd name="T6" fmla="*/ 26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6 w 53"/>
                <a:gd name="T13" fmla="*/ 162 h 215"/>
                <a:gd name="T14" fmla="*/ 0 w 53"/>
                <a:gd name="T15" fmla="*/ 189 h 215"/>
                <a:gd name="T16" fmla="*/ 26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3" name="Freeform 291">
              <a:extLst>
                <a:ext uri="{FF2B5EF4-FFF2-40B4-BE49-F238E27FC236}">
                  <a16:creationId xmlns:a16="http://schemas.microsoft.com/office/drawing/2014/main" id="{DA302CF5-0978-411D-91CE-F4DF3815BC3E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6462713" y="4957763"/>
              <a:ext cx="209550" cy="252413"/>
            </a:xfrm>
            <a:custGeom>
              <a:avLst/>
              <a:gdLst>
                <a:gd name="T0" fmla="*/ 0 w 304"/>
                <a:gd name="T1" fmla="*/ 181 h 362"/>
                <a:gd name="T2" fmla="*/ 174 w 304"/>
                <a:gd name="T3" fmla="*/ 362 h 362"/>
                <a:gd name="T4" fmla="*/ 304 w 304"/>
                <a:gd name="T5" fmla="*/ 235 h 362"/>
                <a:gd name="T6" fmla="*/ 297 w 304"/>
                <a:gd name="T7" fmla="*/ 227 h 362"/>
                <a:gd name="T8" fmla="*/ 291 w 304"/>
                <a:gd name="T9" fmla="*/ 235 h 362"/>
                <a:gd name="T10" fmla="*/ 179 w 304"/>
                <a:gd name="T11" fmla="*/ 347 h 362"/>
                <a:gd name="T12" fmla="*/ 51 w 304"/>
                <a:gd name="T13" fmla="*/ 181 h 362"/>
                <a:gd name="T14" fmla="*/ 179 w 304"/>
                <a:gd name="T15" fmla="*/ 15 h 362"/>
                <a:gd name="T16" fmla="*/ 288 w 304"/>
                <a:gd name="T17" fmla="*/ 133 h 362"/>
                <a:gd name="T18" fmla="*/ 296 w 304"/>
                <a:gd name="T19" fmla="*/ 142 h 362"/>
                <a:gd name="T20" fmla="*/ 304 w 304"/>
                <a:gd name="T21" fmla="*/ 130 h 362"/>
                <a:gd name="T22" fmla="*/ 304 w 304"/>
                <a:gd name="T23" fmla="*/ 12 h 362"/>
                <a:gd name="T24" fmla="*/ 298 w 304"/>
                <a:gd name="T25" fmla="*/ 0 h 362"/>
                <a:gd name="T26" fmla="*/ 290 w 304"/>
                <a:gd name="T27" fmla="*/ 6 h 362"/>
                <a:gd name="T28" fmla="*/ 265 w 304"/>
                <a:gd name="T29" fmla="*/ 43 h 362"/>
                <a:gd name="T30" fmla="*/ 174 w 304"/>
                <a:gd name="T31" fmla="*/ 0 h 362"/>
                <a:gd name="T32" fmla="*/ 0 w 304"/>
                <a:gd name="T33" fmla="*/ 18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362">
                  <a:moveTo>
                    <a:pt x="0" y="181"/>
                  </a:moveTo>
                  <a:cubicBezTo>
                    <a:pt x="0" y="284"/>
                    <a:pt x="81" y="362"/>
                    <a:pt x="174" y="362"/>
                  </a:cubicBezTo>
                  <a:cubicBezTo>
                    <a:pt x="255" y="362"/>
                    <a:pt x="304" y="293"/>
                    <a:pt x="304" y="235"/>
                  </a:cubicBezTo>
                  <a:cubicBezTo>
                    <a:pt x="304" y="230"/>
                    <a:pt x="304" y="227"/>
                    <a:pt x="297" y="227"/>
                  </a:cubicBezTo>
                  <a:cubicBezTo>
                    <a:pt x="292" y="227"/>
                    <a:pt x="292" y="230"/>
                    <a:pt x="291" y="235"/>
                  </a:cubicBezTo>
                  <a:cubicBezTo>
                    <a:pt x="287" y="306"/>
                    <a:pt x="234" y="347"/>
                    <a:pt x="179" y="347"/>
                  </a:cubicBezTo>
                  <a:cubicBezTo>
                    <a:pt x="149" y="347"/>
                    <a:pt x="51" y="330"/>
                    <a:pt x="51" y="181"/>
                  </a:cubicBezTo>
                  <a:cubicBezTo>
                    <a:pt x="51" y="32"/>
                    <a:pt x="149" y="15"/>
                    <a:pt x="179" y="15"/>
                  </a:cubicBezTo>
                  <a:cubicBezTo>
                    <a:pt x="233" y="15"/>
                    <a:pt x="278" y="61"/>
                    <a:pt x="288" y="133"/>
                  </a:cubicBezTo>
                  <a:cubicBezTo>
                    <a:pt x="289" y="140"/>
                    <a:pt x="289" y="142"/>
                    <a:pt x="296" y="142"/>
                  </a:cubicBezTo>
                  <a:cubicBezTo>
                    <a:pt x="304" y="142"/>
                    <a:pt x="304" y="140"/>
                    <a:pt x="304" y="130"/>
                  </a:cubicBezTo>
                  <a:lnTo>
                    <a:pt x="304" y="12"/>
                  </a:lnTo>
                  <a:cubicBezTo>
                    <a:pt x="304" y="3"/>
                    <a:pt x="304" y="0"/>
                    <a:pt x="298" y="0"/>
                  </a:cubicBezTo>
                  <a:cubicBezTo>
                    <a:pt x="296" y="0"/>
                    <a:pt x="294" y="0"/>
                    <a:pt x="290" y="6"/>
                  </a:cubicBezTo>
                  <a:lnTo>
                    <a:pt x="265" y="43"/>
                  </a:lnTo>
                  <a:cubicBezTo>
                    <a:pt x="247" y="25"/>
                    <a:pt x="221" y="0"/>
                    <a:pt x="174" y="0"/>
                  </a:cubicBezTo>
                  <a:cubicBezTo>
                    <a:pt x="80" y="0"/>
                    <a:pt x="0" y="79"/>
                    <a:pt x="0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4" name="Freeform 292">
              <a:extLst>
                <a:ext uri="{FF2B5EF4-FFF2-40B4-BE49-F238E27FC236}">
                  <a16:creationId xmlns:a16="http://schemas.microsoft.com/office/drawing/2014/main" id="{3FC532E9-D261-49B6-9080-8C57D2C1E185}"/>
                </a:ext>
              </a:extLst>
            </p:cNvPr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6700838" y="5048251"/>
              <a:ext cx="152400" cy="158750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6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79 h 229"/>
                <a:gd name="T26" fmla="*/ 110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7"/>
                    <a:pt x="168" y="179"/>
                  </a:cubicBezTo>
                  <a:cubicBezTo>
                    <a:pt x="157" y="202"/>
                    <a:pt x="135" y="216"/>
                    <a:pt x="110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5" name="Freeform 293">
              <a:extLst>
                <a:ext uri="{FF2B5EF4-FFF2-40B4-BE49-F238E27FC236}">
                  <a16:creationId xmlns:a16="http://schemas.microsoft.com/office/drawing/2014/main" id="{1E6FEB15-2AAC-4AA6-B843-BD9B9578D4B9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6873875" y="5049838"/>
              <a:ext cx="173038" cy="15240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7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4 w 251"/>
                <a:gd name="T15" fmla="*/ 182 h 220"/>
                <a:gd name="T16" fmla="*/ 74 w 251"/>
                <a:gd name="T17" fmla="*/ 91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5 h 220"/>
                <a:gd name="T38" fmla="*/ 197 w 251"/>
                <a:gd name="T39" fmla="*/ 18 h 220"/>
                <a:gd name="T40" fmla="*/ 144 w 251"/>
                <a:gd name="T41" fmla="*/ 0 h 220"/>
                <a:gd name="T42" fmla="*/ 71 w 251"/>
                <a:gd name="T43" fmla="*/ 52 h 220"/>
                <a:gd name="T44" fmla="*/ 71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70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4" y="205"/>
                    <a:pt x="74" y="182"/>
                  </a:cubicBezTo>
                  <a:lnTo>
                    <a:pt x="74" y="91"/>
                  </a:lnTo>
                  <a:cubicBezTo>
                    <a:pt x="74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1" y="52"/>
                  </a:cubicBezTo>
                  <a:lnTo>
                    <a:pt x="71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6" name="Freeform 294">
              <a:extLst>
                <a:ext uri="{FF2B5EF4-FFF2-40B4-BE49-F238E27FC236}">
                  <a16:creationId xmlns:a16="http://schemas.microsoft.com/office/drawing/2014/main" id="{534AB000-5FB0-43BD-8C4E-4EDCA9B6241A}"/>
                </a:ext>
              </a:extLst>
            </p:cNvPr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7050088" y="4989513"/>
              <a:ext cx="107950" cy="217488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7 w 156"/>
                <a:gd name="T7" fmla="*/ 91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4 h 312"/>
                <a:gd name="T20" fmla="*/ 106 w 156"/>
                <a:gd name="T21" fmla="*/ 312 h 312"/>
                <a:gd name="T22" fmla="*/ 156 w 156"/>
                <a:gd name="T23" fmla="*/ 244 h 312"/>
                <a:gd name="T24" fmla="*/ 156 w 156"/>
                <a:gd name="T25" fmla="*/ 216 h 312"/>
                <a:gd name="T26" fmla="*/ 143 w 156"/>
                <a:gd name="T27" fmla="*/ 216 h 312"/>
                <a:gd name="T28" fmla="*/ 143 w 156"/>
                <a:gd name="T29" fmla="*/ 243 h 312"/>
                <a:gd name="T30" fmla="*/ 110 w 156"/>
                <a:gd name="T31" fmla="*/ 299 h 312"/>
                <a:gd name="T32" fmla="*/ 77 w 156"/>
                <a:gd name="T33" fmla="*/ 245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7" y="91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0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4"/>
                  </a:lnTo>
                  <a:cubicBezTo>
                    <a:pt x="42" y="306"/>
                    <a:pt x="88" y="312"/>
                    <a:pt x="106" y="312"/>
                  </a:cubicBezTo>
                  <a:cubicBezTo>
                    <a:pt x="142" y="312"/>
                    <a:pt x="156" y="276"/>
                    <a:pt x="156" y="244"/>
                  </a:cubicBezTo>
                  <a:lnTo>
                    <a:pt x="156" y="216"/>
                  </a:lnTo>
                  <a:lnTo>
                    <a:pt x="143" y="216"/>
                  </a:lnTo>
                  <a:lnTo>
                    <a:pt x="143" y="243"/>
                  </a:lnTo>
                  <a:cubicBezTo>
                    <a:pt x="143" y="280"/>
                    <a:pt x="128" y="299"/>
                    <a:pt x="110" y="299"/>
                  </a:cubicBezTo>
                  <a:cubicBezTo>
                    <a:pt x="77" y="299"/>
                    <a:pt x="77" y="254"/>
                    <a:pt x="77" y="245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7" name="Freeform 295">
              <a:extLst>
                <a:ext uri="{FF2B5EF4-FFF2-40B4-BE49-F238E27FC236}">
                  <a16:creationId xmlns:a16="http://schemas.microsoft.com/office/drawing/2014/main" id="{C8CE1485-1B8F-4C53-AE5F-61232556DDAE}"/>
                </a:ext>
              </a:extLst>
            </p:cNvPr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7191375" y="5048251"/>
              <a:ext cx="153988" cy="15875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4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4 h 229"/>
                <a:gd name="T46" fmla="*/ 142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0" y="226"/>
                    <a:pt x="184" y="226"/>
                  </a:cubicBezTo>
                  <a:cubicBezTo>
                    <a:pt x="194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5"/>
                  </a:cubicBezTo>
                  <a:lnTo>
                    <a:pt x="142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4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8" name="Freeform 296">
              <a:extLst>
                <a:ext uri="{FF2B5EF4-FFF2-40B4-BE49-F238E27FC236}">
                  <a16:creationId xmlns:a16="http://schemas.microsoft.com/office/drawing/2014/main" id="{9F06EF0A-F5C0-461D-B7C3-D5DF9D1D3BC5}"/>
                </a:ext>
              </a:extLst>
            </p:cNvPr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7359650" y="5048251"/>
              <a:ext cx="130175" cy="158750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9" name="Freeform 297">
              <a:extLst>
                <a:ext uri="{FF2B5EF4-FFF2-40B4-BE49-F238E27FC236}">
                  <a16:creationId xmlns:a16="http://schemas.microsoft.com/office/drawing/2014/main" id="{EBF75E84-EDAB-4676-A6D9-A99E8C67910D}"/>
                </a:ext>
              </a:extLst>
            </p:cNvPr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7507288" y="4989513"/>
              <a:ext cx="106363" cy="217488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7 w 156"/>
                <a:gd name="T7" fmla="*/ 91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4 h 312"/>
                <a:gd name="T20" fmla="*/ 107 w 156"/>
                <a:gd name="T21" fmla="*/ 312 h 312"/>
                <a:gd name="T22" fmla="*/ 156 w 156"/>
                <a:gd name="T23" fmla="*/ 244 h 312"/>
                <a:gd name="T24" fmla="*/ 156 w 156"/>
                <a:gd name="T25" fmla="*/ 216 h 312"/>
                <a:gd name="T26" fmla="*/ 143 w 156"/>
                <a:gd name="T27" fmla="*/ 216 h 312"/>
                <a:gd name="T28" fmla="*/ 143 w 156"/>
                <a:gd name="T29" fmla="*/ 243 h 312"/>
                <a:gd name="T30" fmla="*/ 110 w 156"/>
                <a:gd name="T31" fmla="*/ 299 h 312"/>
                <a:gd name="T32" fmla="*/ 77 w 156"/>
                <a:gd name="T33" fmla="*/ 245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7" y="91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0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4"/>
                  </a:lnTo>
                  <a:cubicBezTo>
                    <a:pt x="42" y="306"/>
                    <a:pt x="89" y="312"/>
                    <a:pt x="107" y="312"/>
                  </a:cubicBezTo>
                  <a:cubicBezTo>
                    <a:pt x="142" y="312"/>
                    <a:pt x="156" y="276"/>
                    <a:pt x="156" y="244"/>
                  </a:cubicBezTo>
                  <a:lnTo>
                    <a:pt x="156" y="216"/>
                  </a:lnTo>
                  <a:lnTo>
                    <a:pt x="143" y="216"/>
                  </a:lnTo>
                  <a:lnTo>
                    <a:pt x="143" y="243"/>
                  </a:lnTo>
                  <a:cubicBezTo>
                    <a:pt x="143" y="280"/>
                    <a:pt x="128" y="299"/>
                    <a:pt x="110" y="299"/>
                  </a:cubicBezTo>
                  <a:cubicBezTo>
                    <a:pt x="77" y="299"/>
                    <a:pt x="77" y="254"/>
                    <a:pt x="77" y="245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0" name="Freeform 298">
              <a:extLst>
                <a:ext uri="{FF2B5EF4-FFF2-40B4-BE49-F238E27FC236}">
                  <a16:creationId xmlns:a16="http://schemas.microsoft.com/office/drawing/2014/main" id="{7A801FE6-0423-47D4-BB31-F889BB270A45}"/>
                </a:ext>
              </a:extLst>
            </p:cNvPr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7743825" y="4965701"/>
              <a:ext cx="144463" cy="244475"/>
            </a:xfrm>
            <a:custGeom>
              <a:avLst/>
              <a:gdLst>
                <a:gd name="T0" fmla="*/ 130 w 211"/>
                <a:gd name="T1" fmla="*/ 266 h 351"/>
                <a:gd name="T2" fmla="*/ 78 w 211"/>
                <a:gd name="T3" fmla="*/ 340 h 351"/>
                <a:gd name="T4" fmla="*/ 24 w 211"/>
                <a:gd name="T5" fmla="*/ 311 h 351"/>
                <a:gd name="T6" fmla="*/ 55 w 211"/>
                <a:gd name="T7" fmla="*/ 283 h 351"/>
                <a:gd name="T8" fmla="*/ 28 w 211"/>
                <a:gd name="T9" fmla="*/ 255 h 351"/>
                <a:gd name="T10" fmla="*/ 0 w 211"/>
                <a:gd name="T11" fmla="*/ 284 h 351"/>
                <a:gd name="T12" fmla="*/ 79 w 211"/>
                <a:gd name="T13" fmla="*/ 351 h 351"/>
                <a:gd name="T14" fmla="*/ 172 w 211"/>
                <a:gd name="T15" fmla="*/ 279 h 351"/>
                <a:gd name="T16" fmla="*/ 173 w 211"/>
                <a:gd name="T17" fmla="*/ 257 h 351"/>
                <a:gd name="T18" fmla="*/ 173 w 211"/>
                <a:gd name="T19" fmla="*/ 36 h 351"/>
                <a:gd name="T20" fmla="*/ 211 w 211"/>
                <a:gd name="T21" fmla="*/ 15 h 351"/>
                <a:gd name="T22" fmla="*/ 211 w 211"/>
                <a:gd name="T23" fmla="*/ 0 h 351"/>
                <a:gd name="T24" fmla="*/ 147 w 211"/>
                <a:gd name="T25" fmla="*/ 1 h 351"/>
                <a:gd name="T26" fmla="*/ 63 w 211"/>
                <a:gd name="T27" fmla="*/ 0 h 351"/>
                <a:gd name="T28" fmla="*/ 63 w 211"/>
                <a:gd name="T29" fmla="*/ 15 h 351"/>
                <a:gd name="T30" fmla="*/ 81 w 211"/>
                <a:gd name="T31" fmla="*/ 15 h 351"/>
                <a:gd name="T32" fmla="*/ 130 w 211"/>
                <a:gd name="T33" fmla="*/ 39 h 351"/>
                <a:gd name="T34" fmla="*/ 130 w 211"/>
                <a:gd name="T35" fmla="*/ 26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1" h="351">
                  <a:moveTo>
                    <a:pt x="130" y="266"/>
                  </a:moveTo>
                  <a:cubicBezTo>
                    <a:pt x="130" y="312"/>
                    <a:pt x="105" y="340"/>
                    <a:pt x="78" y="340"/>
                  </a:cubicBezTo>
                  <a:cubicBezTo>
                    <a:pt x="75" y="340"/>
                    <a:pt x="42" y="340"/>
                    <a:pt x="24" y="311"/>
                  </a:cubicBezTo>
                  <a:cubicBezTo>
                    <a:pt x="50" y="311"/>
                    <a:pt x="55" y="296"/>
                    <a:pt x="55" y="283"/>
                  </a:cubicBezTo>
                  <a:cubicBezTo>
                    <a:pt x="55" y="265"/>
                    <a:pt x="42" y="255"/>
                    <a:pt x="28" y="255"/>
                  </a:cubicBezTo>
                  <a:cubicBezTo>
                    <a:pt x="17" y="255"/>
                    <a:pt x="0" y="262"/>
                    <a:pt x="0" y="284"/>
                  </a:cubicBezTo>
                  <a:cubicBezTo>
                    <a:pt x="0" y="321"/>
                    <a:pt x="35" y="351"/>
                    <a:pt x="79" y="351"/>
                  </a:cubicBezTo>
                  <a:cubicBezTo>
                    <a:pt x="130" y="351"/>
                    <a:pt x="167" y="316"/>
                    <a:pt x="172" y="279"/>
                  </a:cubicBezTo>
                  <a:cubicBezTo>
                    <a:pt x="173" y="275"/>
                    <a:pt x="173" y="274"/>
                    <a:pt x="173" y="257"/>
                  </a:cubicBezTo>
                  <a:lnTo>
                    <a:pt x="173" y="36"/>
                  </a:lnTo>
                  <a:cubicBezTo>
                    <a:pt x="173" y="15"/>
                    <a:pt x="180" y="15"/>
                    <a:pt x="211" y="15"/>
                  </a:cubicBezTo>
                  <a:lnTo>
                    <a:pt x="211" y="0"/>
                  </a:lnTo>
                  <a:cubicBezTo>
                    <a:pt x="189" y="1"/>
                    <a:pt x="170" y="1"/>
                    <a:pt x="147" y="1"/>
                  </a:cubicBezTo>
                  <a:cubicBezTo>
                    <a:pt x="126" y="1"/>
                    <a:pt x="82" y="1"/>
                    <a:pt x="63" y="0"/>
                  </a:cubicBezTo>
                  <a:lnTo>
                    <a:pt x="63" y="15"/>
                  </a:lnTo>
                  <a:lnTo>
                    <a:pt x="81" y="15"/>
                  </a:lnTo>
                  <a:cubicBezTo>
                    <a:pt x="130" y="15"/>
                    <a:pt x="130" y="22"/>
                    <a:pt x="130" y="39"/>
                  </a:cubicBezTo>
                  <a:lnTo>
                    <a:pt x="130" y="26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1" name="Freeform 299">
              <a:extLst>
                <a:ext uri="{FF2B5EF4-FFF2-40B4-BE49-F238E27FC236}">
                  <a16:creationId xmlns:a16="http://schemas.microsoft.com/office/drawing/2014/main" id="{05417A45-EE78-40BE-9742-45887AFD2AE3}"/>
                </a:ext>
              </a:extLst>
            </p:cNvPr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7918450" y="5048251"/>
              <a:ext cx="155575" cy="15875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4 h 229"/>
                <a:gd name="T46" fmla="*/ 142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5"/>
                  </a:cubicBezTo>
                  <a:lnTo>
                    <a:pt x="142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4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2" name="Freeform 300">
              <a:extLst>
                <a:ext uri="{FF2B5EF4-FFF2-40B4-BE49-F238E27FC236}">
                  <a16:creationId xmlns:a16="http://schemas.microsoft.com/office/drawing/2014/main" id="{CC923023-64A7-4027-B641-79E8D6F71267}"/>
                </a:ext>
              </a:extLst>
            </p:cNvPr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8088313" y="5048251"/>
              <a:ext cx="130175" cy="15875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2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50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5" y="216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3" name="Freeform 301">
              <a:extLst>
                <a:ext uri="{FF2B5EF4-FFF2-40B4-BE49-F238E27FC236}">
                  <a16:creationId xmlns:a16="http://schemas.microsoft.com/office/drawing/2014/main" id="{8D1CCDA5-4FF1-4555-89F4-7606E944D25B}"/>
                </a:ext>
              </a:extLst>
            </p:cNvPr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8239125" y="5048251"/>
              <a:ext cx="150813" cy="158750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6 h 229"/>
                <a:gd name="T12" fmla="*/ 53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79 h 229"/>
                <a:gd name="T26" fmla="*/ 110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1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6"/>
                  </a:moveTo>
                  <a:cubicBezTo>
                    <a:pt x="89" y="216"/>
                    <a:pt x="67" y="206"/>
                    <a:pt x="53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6" y="21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7"/>
                    <a:pt x="168" y="179"/>
                  </a:cubicBezTo>
                  <a:cubicBezTo>
                    <a:pt x="157" y="202"/>
                    <a:pt x="135" y="216"/>
                    <a:pt x="110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4" name="Freeform 302">
              <a:extLst>
                <a:ext uri="{FF2B5EF4-FFF2-40B4-BE49-F238E27FC236}">
                  <a16:creationId xmlns:a16="http://schemas.microsoft.com/office/drawing/2014/main" id="{C979BE61-91E2-46D7-8ABC-46D822D855FF}"/>
                </a:ext>
              </a:extLst>
            </p:cNvPr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8408988" y="4962526"/>
              <a:ext cx="169863" cy="244475"/>
            </a:xfrm>
            <a:custGeom>
              <a:avLst/>
              <a:gdLst>
                <a:gd name="T0" fmla="*/ 71 w 245"/>
                <a:gd name="T1" fmla="*/ 158 h 352"/>
                <a:gd name="T2" fmla="*/ 71 w 245"/>
                <a:gd name="T3" fmla="*/ 0 h 352"/>
                <a:gd name="T4" fmla="*/ 0 w 245"/>
                <a:gd name="T5" fmla="*/ 6 h 352"/>
                <a:gd name="T6" fmla="*/ 0 w 245"/>
                <a:gd name="T7" fmla="*/ 21 h 352"/>
                <a:gd name="T8" fmla="*/ 38 w 245"/>
                <a:gd name="T9" fmla="*/ 49 h 352"/>
                <a:gd name="T10" fmla="*/ 38 w 245"/>
                <a:gd name="T11" fmla="*/ 346 h 352"/>
                <a:gd name="T12" fmla="*/ 51 w 245"/>
                <a:gd name="T13" fmla="*/ 346 h 352"/>
                <a:gd name="T14" fmla="*/ 69 w 245"/>
                <a:gd name="T15" fmla="*/ 315 h 352"/>
                <a:gd name="T16" fmla="*/ 134 w 245"/>
                <a:gd name="T17" fmla="*/ 352 h 352"/>
                <a:gd name="T18" fmla="*/ 245 w 245"/>
                <a:gd name="T19" fmla="*/ 239 h 352"/>
                <a:gd name="T20" fmla="*/ 140 w 245"/>
                <a:gd name="T21" fmla="*/ 126 h 352"/>
                <a:gd name="T22" fmla="*/ 71 w 245"/>
                <a:gd name="T23" fmla="*/ 158 h 352"/>
                <a:gd name="T24" fmla="*/ 73 w 245"/>
                <a:gd name="T25" fmla="*/ 289 h 352"/>
                <a:gd name="T26" fmla="*/ 73 w 245"/>
                <a:gd name="T27" fmla="*/ 187 h 352"/>
                <a:gd name="T28" fmla="*/ 78 w 245"/>
                <a:gd name="T29" fmla="*/ 169 h 352"/>
                <a:gd name="T30" fmla="*/ 137 w 245"/>
                <a:gd name="T31" fmla="*/ 137 h 352"/>
                <a:gd name="T32" fmla="*/ 190 w 245"/>
                <a:gd name="T33" fmla="*/ 169 h 352"/>
                <a:gd name="T34" fmla="*/ 204 w 245"/>
                <a:gd name="T35" fmla="*/ 238 h 352"/>
                <a:gd name="T36" fmla="*/ 189 w 245"/>
                <a:gd name="T37" fmla="*/ 309 h 352"/>
                <a:gd name="T38" fmla="*/ 132 w 245"/>
                <a:gd name="T39" fmla="*/ 341 h 352"/>
                <a:gd name="T40" fmla="*/ 80 w 245"/>
                <a:gd name="T41" fmla="*/ 310 h 352"/>
                <a:gd name="T42" fmla="*/ 73 w 245"/>
                <a:gd name="T43" fmla="*/ 28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5" h="352">
                  <a:moveTo>
                    <a:pt x="71" y="158"/>
                  </a:moveTo>
                  <a:lnTo>
                    <a:pt x="71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4" y="21"/>
                    <a:pt x="38" y="25"/>
                    <a:pt x="38" y="49"/>
                  </a:cubicBezTo>
                  <a:lnTo>
                    <a:pt x="38" y="346"/>
                  </a:lnTo>
                  <a:lnTo>
                    <a:pt x="51" y="346"/>
                  </a:lnTo>
                  <a:cubicBezTo>
                    <a:pt x="51" y="346"/>
                    <a:pt x="55" y="339"/>
                    <a:pt x="69" y="315"/>
                  </a:cubicBezTo>
                  <a:cubicBezTo>
                    <a:pt x="76" y="327"/>
                    <a:pt x="97" y="352"/>
                    <a:pt x="134" y="352"/>
                  </a:cubicBezTo>
                  <a:cubicBezTo>
                    <a:pt x="194" y="352"/>
                    <a:pt x="245" y="303"/>
                    <a:pt x="245" y="239"/>
                  </a:cubicBezTo>
                  <a:cubicBezTo>
                    <a:pt x="245" y="175"/>
                    <a:pt x="197" y="126"/>
                    <a:pt x="140" y="126"/>
                  </a:cubicBezTo>
                  <a:cubicBezTo>
                    <a:pt x="101" y="126"/>
                    <a:pt x="79" y="149"/>
                    <a:pt x="71" y="158"/>
                  </a:cubicBezTo>
                  <a:close/>
                  <a:moveTo>
                    <a:pt x="73" y="289"/>
                  </a:moveTo>
                  <a:lnTo>
                    <a:pt x="73" y="187"/>
                  </a:lnTo>
                  <a:cubicBezTo>
                    <a:pt x="73" y="177"/>
                    <a:pt x="73" y="177"/>
                    <a:pt x="78" y="169"/>
                  </a:cubicBezTo>
                  <a:cubicBezTo>
                    <a:pt x="98" y="141"/>
                    <a:pt x="125" y="137"/>
                    <a:pt x="137" y="137"/>
                  </a:cubicBezTo>
                  <a:cubicBezTo>
                    <a:pt x="160" y="137"/>
                    <a:pt x="178" y="150"/>
                    <a:pt x="190" y="169"/>
                  </a:cubicBezTo>
                  <a:cubicBezTo>
                    <a:pt x="203" y="189"/>
                    <a:pt x="204" y="218"/>
                    <a:pt x="204" y="238"/>
                  </a:cubicBezTo>
                  <a:cubicBezTo>
                    <a:pt x="204" y="257"/>
                    <a:pt x="203" y="286"/>
                    <a:pt x="189" y="309"/>
                  </a:cubicBezTo>
                  <a:cubicBezTo>
                    <a:pt x="178" y="324"/>
                    <a:pt x="159" y="341"/>
                    <a:pt x="132" y="341"/>
                  </a:cubicBezTo>
                  <a:cubicBezTo>
                    <a:pt x="110" y="341"/>
                    <a:pt x="92" y="329"/>
                    <a:pt x="80" y="310"/>
                  </a:cubicBezTo>
                  <a:cubicBezTo>
                    <a:pt x="73" y="300"/>
                    <a:pt x="73" y="298"/>
                    <a:pt x="73" y="2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5" name="Freeform 303">
              <a:extLst>
                <a:ext uri="{FF2B5EF4-FFF2-40B4-BE49-F238E27FC236}">
                  <a16:creationId xmlns:a16="http://schemas.microsoft.com/office/drawing/2014/main" id="{D27326A6-091E-4F9F-9541-7950418A6DE8}"/>
                </a:ext>
              </a:extLst>
            </p:cNvPr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8601075" y="4970463"/>
              <a:ext cx="74613" cy="231775"/>
            </a:xfrm>
            <a:custGeom>
              <a:avLst/>
              <a:gdLst>
                <a:gd name="T0" fmla="*/ 72 w 107"/>
                <a:gd name="T1" fmla="*/ 113 h 333"/>
                <a:gd name="T2" fmla="*/ 2 w 107"/>
                <a:gd name="T3" fmla="*/ 118 h 333"/>
                <a:gd name="T4" fmla="*/ 2 w 107"/>
                <a:gd name="T5" fmla="*/ 134 h 333"/>
                <a:gd name="T6" fmla="*/ 39 w 107"/>
                <a:gd name="T7" fmla="*/ 161 h 333"/>
                <a:gd name="T8" fmla="*/ 39 w 107"/>
                <a:gd name="T9" fmla="*/ 295 h 333"/>
                <a:gd name="T10" fmla="*/ 0 w 107"/>
                <a:gd name="T11" fmla="*/ 318 h 333"/>
                <a:gd name="T12" fmla="*/ 0 w 107"/>
                <a:gd name="T13" fmla="*/ 333 h 333"/>
                <a:gd name="T14" fmla="*/ 55 w 107"/>
                <a:gd name="T15" fmla="*/ 332 h 333"/>
                <a:gd name="T16" fmla="*/ 107 w 107"/>
                <a:gd name="T17" fmla="*/ 333 h 333"/>
                <a:gd name="T18" fmla="*/ 107 w 107"/>
                <a:gd name="T19" fmla="*/ 318 h 333"/>
                <a:gd name="T20" fmla="*/ 72 w 107"/>
                <a:gd name="T21" fmla="*/ 296 h 333"/>
                <a:gd name="T22" fmla="*/ 72 w 107"/>
                <a:gd name="T23" fmla="*/ 113 h 333"/>
                <a:gd name="T24" fmla="*/ 74 w 107"/>
                <a:gd name="T25" fmla="*/ 26 h 333"/>
                <a:gd name="T26" fmla="*/ 47 w 107"/>
                <a:gd name="T27" fmla="*/ 0 h 333"/>
                <a:gd name="T28" fmla="*/ 21 w 107"/>
                <a:gd name="T29" fmla="*/ 26 h 333"/>
                <a:gd name="T30" fmla="*/ 47 w 107"/>
                <a:gd name="T31" fmla="*/ 52 h 333"/>
                <a:gd name="T32" fmla="*/ 74 w 107"/>
                <a:gd name="T33" fmla="*/ 2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3">
                  <a:moveTo>
                    <a:pt x="72" y="113"/>
                  </a:moveTo>
                  <a:lnTo>
                    <a:pt x="2" y="118"/>
                  </a:lnTo>
                  <a:lnTo>
                    <a:pt x="2" y="134"/>
                  </a:lnTo>
                  <a:cubicBezTo>
                    <a:pt x="34" y="134"/>
                    <a:pt x="39" y="137"/>
                    <a:pt x="39" y="161"/>
                  </a:cubicBezTo>
                  <a:lnTo>
                    <a:pt x="39" y="295"/>
                  </a:lnTo>
                  <a:cubicBezTo>
                    <a:pt x="39" y="318"/>
                    <a:pt x="33" y="318"/>
                    <a:pt x="0" y="318"/>
                  </a:cubicBezTo>
                  <a:lnTo>
                    <a:pt x="0" y="333"/>
                  </a:lnTo>
                  <a:cubicBezTo>
                    <a:pt x="16" y="333"/>
                    <a:pt x="43" y="332"/>
                    <a:pt x="55" y="332"/>
                  </a:cubicBezTo>
                  <a:cubicBezTo>
                    <a:pt x="72" y="332"/>
                    <a:pt x="90" y="333"/>
                    <a:pt x="107" y="333"/>
                  </a:cubicBezTo>
                  <a:lnTo>
                    <a:pt x="107" y="318"/>
                  </a:lnTo>
                  <a:cubicBezTo>
                    <a:pt x="74" y="318"/>
                    <a:pt x="72" y="315"/>
                    <a:pt x="72" y="296"/>
                  </a:cubicBezTo>
                  <a:lnTo>
                    <a:pt x="72" y="113"/>
                  </a:lnTo>
                  <a:close/>
                  <a:moveTo>
                    <a:pt x="74" y="26"/>
                  </a:moveTo>
                  <a:cubicBezTo>
                    <a:pt x="74" y="10"/>
                    <a:pt x="61" y="0"/>
                    <a:pt x="47" y="0"/>
                  </a:cubicBezTo>
                  <a:cubicBezTo>
                    <a:pt x="32" y="0"/>
                    <a:pt x="21" y="13"/>
                    <a:pt x="21" y="26"/>
                  </a:cubicBezTo>
                  <a:cubicBezTo>
                    <a:pt x="21" y="40"/>
                    <a:pt x="32" y="52"/>
                    <a:pt x="47" y="52"/>
                  </a:cubicBezTo>
                  <a:cubicBezTo>
                    <a:pt x="61" y="52"/>
                    <a:pt x="74" y="42"/>
                    <a:pt x="74" y="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6" name="Freeform 304">
              <a:extLst>
                <a:ext uri="{FF2B5EF4-FFF2-40B4-BE49-F238E27FC236}">
                  <a16:creationId xmlns:a16="http://schemas.microsoft.com/office/drawing/2014/main" id="{BFA0562C-7D5C-4014-9EDC-15079A787CB8}"/>
                </a:ext>
              </a:extLst>
            </p:cNvPr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8699500" y="5048251"/>
              <a:ext cx="155575" cy="15875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89 w 225"/>
                <a:gd name="T21" fmla="*/ 0 h 229"/>
                <a:gd name="T22" fmla="*/ 14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8 w 225"/>
                <a:gd name="T31" fmla="*/ 11 h 229"/>
                <a:gd name="T32" fmla="*/ 141 w 225"/>
                <a:gd name="T33" fmla="*/ 75 h 229"/>
                <a:gd name="T34" fmla="*/ 141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79 w 225"/>
                <a:gd name="T41" fmla="*/ 229 h 229"/>
                <a:gd name="T42" fmla="*/ 145 w 225"/>
                <a:gd name="T43" fmla="*/ 185 h 229"/>
                <a:gd name="T44" fmla="*/ 141 w 225"/>
                <a:gd name="T45" fmla="*/ 104 h 229"/>
                <a:gd name="T46" fmla="*/ 141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1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0" y="226"/>
                    <a:pt x="184" y="226"/>
                  </a:cubicBezTo>
                  <a:cubicBezTo>
                    <a:pt x="194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8" y="8"/>
                    <a:pt x="113" y="0"/>
                    <a:pt x="89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8" y="11"/>
                  </a:cubicBezTo>
                  <a:cubicBezTo>
                    <a:pt x="113" y="11"/>
                    <a:pt x="141" y="30"/>
                    <a:pt x="141" y="75"/>
                  </a:cubicBezTo>
                  <a:lnTo>
                    <a:pt x="141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6"/>
                    <a:pt x="48" y="229"/>
                    <a:pt x="79" y="229"/>
                  </a:cubicBezTo>
                  <a:cubicBezTo>
                    <a:pt x="112" y="229"/>
                    <a:pt x="135" y="209"/>
                    <a:pt x="145" y="185"/>
                  </a:cubicBezTo>
                  <a:close/>
                  <a:moveTo>
                    <a:pt x="141" y="104"/>
                  </a:moveTo>
                  <a:lnTo>
                    <a:pt x="141" y="153"/>
                  </a:lnTo>
                  <a:cubicBezTo>
                    <a:pt x="141" y="201"/>
                    <a:pt x="105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7"/>
                    <a:pt x="141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7" name="Freeform 305">
              <a:extLst>
                <a:ext uri="{FF2B5EF4-FFF2-40B4-BE49-F238E27FC236}">
                  <a16:creationId xmlns:a16="http://schemas.microsoft.com/office/drawing/2014/main" id="{CFE9C463-6ECF-4AF0-B520-7CAD19F3F8AE}"/>
                </a:ext>
              </a:extLst>
            </p:cNvPr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8867775" y="5049838"/>
              <a:ext cx="173038" cy="15240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1 h 220"/>
                <a:gd name="T18" fmla="*/ 140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8 w 251"/>
                <a:gd name="T25" fmla="*/ 205 h 220"/>
                <a:gd name="T26" fmla="*/ 138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5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8" name="Freeform 306">
              <a:extLst>
                <a:ext uri="{FF2B5EF4-FFF2-40B4-BE49-F238E27FC236}">
                  <a16:creationId xmlns:a16="http://schemas.microsoft.com/office/drawing/2014/main" id="{F7D025A0-7D76-4B16-BAB2-C6122EF7F4CE}"/>
                </a:ext>
              </a:extLst>
            </p:cNvPr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5734050" y="5484813"/>
              <a:ext cx="346075" cy="238125"/>
            </a:xfrm>
            <a:custGeom>
              <a:avLst/>
              <a:gdLst>
                <a:gd name="T0" fmla="*/ 252 w 504"/>
                <a:gd name="T1" fmla="*/ 277 h 343"/>
                <a:gd name="T2" fmla="*/ 132 w 504"/>
                <a:gd name="T3" fmla="*/ 13 h 343"/>
                <a:gd name="T4" fmla="*/ 110 w 504"/>
                <a:gd name="T5" fmla="*/ 0 h 343"/>
                <a:gd name="T6" fmla="*/ 0 w 504"/>
                <a:gd name="T7" fmla="*/ 0 h 343"/>
                <a:gd name="T8" fmla="*/ 0 w 504"/>
                <a:gd name="T9" fmla="*/ 24 h 343"/>
                <a:gd name="T10" fmla="*/ 53 w 504"/>
                <a:gd name="T11" fmla="*/ 24 h 343"/>
                <a:gd name="T12" fmla="*/ 53 w 504"/>
                <a:gd name="T13" fmla="*/ 305 h 343"/>
                <a:gd name="T14" fmla="*/ 39 w 504"/>
                <a:gd name="T15" fmla="*/ 318 h 343"/>
                <a:gd name="T16" fmla="*/ 12 w 504"/>
                <a:gd name="T17" fmla="*/ 319 h 343"/>
                <a:gd name="T18" fmla="*/ 0 w 504"/>
                <a:gd name="T19" fmla="*/ 319 h 343"/>
                <a:gd name="T20" fmla="*/ 0 w 504"/>
                <a:gd name="T21" fmla="*/ 343 h 343"/>
                <a:gd name="T22" fmla="*/ 66 w 504"/>
                <a:gd name="T23" fmla="*/ 341 h 343"/>
                <a:gd name="T24" fmla="*/ 134 w 504"/>
                <a:gd name="T25" fmla="*/ 343 h 343"/>
                <a:gd name="T26" fmla="*/ 134 w 504"/>
                <a:gd name="T27" fmla="*/ 319 h 343"/>
                <a:gd name="T28" fmla="*/ 121 w 504"/>
                <a:gd name="T29" fmla="*/ 319 h 343"/>
                <a:gd name="T30" fmla="*/ 95 w 504"/>
                <a:gd name="T31" fmla="*/ 318 h 343"/>
                <a:gd name="T32" fmla="*/ 80 w 504"/>
                <a:gd name="T33" fmla="*/ 305 h 343"/>
                <a:gd name="T34" fmla="*/ 80 w 504"/>
                <a:gd name="T35" fmla="*/ 30 h 343"/>
                <a:gd name="T36" fmla="*/ 80 w 504"/>
                <a:gd name="T37" fmla="*/ 30 h 343"/>
                <a:gd name="T38" fmla="*/ 216 w 504"/>
                <a:gd name="T39" fmla="*/ 330 h 343"/>
                <a:gd name="T40" fmla="*/ 232 w 504"/>
                <a:gd name="T41" fmla="*/ 343 h 343"/>
                <a:gd name="T42" fmla="*/ 248 w 504"/>
                <a:gd name="T43" fmla="*/ 331 h 343"/>
                <a:gd name="T44" fmla="*/ 387 w 504"/>
                <a:gd name="T45" fmla="*/ 24 h 343"/>
                <a:gd name="T46" fmla="*/ 388 w 504"/>
                <a:gd name="T47" fmla="*/ 24 h 343"/>
                <a:gd name="T48" fmla="*/ 388 w 504"/>
                <a:gd name="T49" fmla="*/ 319 h 343"/>
                <a:gd name="T50" fmla="*/ 334 w 504"/>
                <a:gd name="T51" fmla="*/ 319 h 343"/>
                <a:gd name="T52" fmla="*/ 334 w 504"/>
                <a:gd name="T53" fmla="*/ 343 h 343"/>
                <a:gd name="T54" fmla="*/ 418 w 504"/>
                <a:gd name="T55" fmla="*/ 341 h 343"/>
                <a:gd name="T56" fmla="*/ 504 w 504"/>
                <a:gd name="T57" fmla="*/ 343 h 343"/>
                <a:gd name="T58" fmla="*/ 504 w 504"/>
                <a:gd name="T59" fmla="*/ 319 h 343"/>
                <a:gd name="T60" fmla="*/ 450 w 504"/>
                <a:gd name="T61" fmla="*/ 319 h 343"/>
                <a:gd name="T62" fmla="*/ 450 w 504"/>
                <a:gd name="T63" fmla="*/ 24 h 343"/>
                <a:gd name="T64" fmla="*/ 504 w 504"/>
                <a:gd name="T65" fmla="*/ 24 h 343"/>
                <a:gd name="T66" fmla="*/ 504 w 504"/>
                <a:gd name="T67" fmla="*/ 0 h 343"/>
                <a:gd name="T68" fmla="*/ 393 w 504"/>
                <a:gd name="T69" fmla="*/ 0 h 343"/>
                <a:gd name="T70" fmla="*/ 372 w 504"/>
                <a:gd name="T71" fmla="*/ 13 h 343"/>
                <a:gd name="T72" fmla="*/ 252 w 504"/>
                <a:gd name="T73" fmla="*/ 27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4" h="343">
                  <a:moveTo>
                    <a:pt x="252" y="277"/>
                  </a:moveTo>
                  <a:lnTo>
                    <a:pt x="132" y="13"/>
                  </a:lnTo>
                  <a:cubicBezTo>
                    <a:pt x="127" y="0"/>
                    <a:pt x="121" y="0"/>
                    <a:pt x="110" y="0"/>
                  </a:cubicBezTo>
                  <a:lnTo>
                    <a:pt x="0" y="0"/>
                  </a:lnTo>
                  <a:lnTo>
                    <a:pt x="0" y="24"/>
                  </a:lnTo>
                  <a:lnTo>
                    <a:pt x="53" y="24"/>
                  </a:lnTo>
                  <a:lnTo>
                    <a:pt x="53" y="305"/>
                  </a:lnTo>
                  <a:cubicBezTo>
                    <a:pt x="53" y="316"/>
                    <a:pt x="53" y="316"/>
                    <a:pt x="39" y="318"/>
                  </a:cubicBezTo>
                  <a:cubicBezTo>
                    <a:pt x="27" y="319"/>
                    <a:pt x="26" y="319"/>
                    <a:pt x="12" y="319"/>
                  </a:cubicBezTo>
                  <a:lnTo>
                    <a:pt x="0" y="319"/>
                  </a:lnTo>
                  <a:lnTo>
                    <a:pt x="0" y="343"/>
                  </a:lnTo>
                  <a:cubicBezTo>
                    <a:pt x="19" y="341"/>
                    <a:pt x="47" y="341"/>
                    <a:pt x="66" y="341"/>
                  </a:cubicBezTo>
                  <a:cubicBezTo>
                    <a:pt x="87" y="341"/>
                    <a:pt x="113" y="341"/>
                    <a:pt x="134" y="343"/>
                  </a:cubicBezTo>
                  <a:lnTo>
                    <a:pt x="134" y="319"/>
                  </a:lnTo>
                  <a:lnTo>
                    <a:pt x="121" y="319"/>
                  </a:lnTo>
                  <a:cubicBezTo>
                    <a:pt x="112" y="319"/>
                    <a:pt x="104" y="319"/>
                    <a:pt x="95" y="318"/>
                  </a:cubicBezTo>
                  <a:cubicBezTo>
                    <a:pt x="80" y="316"/>
                    <a:pt x="80" y="316"/>
                    <a:pt x="80" y="305"/>
                  </a:cubicBezTo>
                  <a:lnTo>
                    <a:pt x="80" y="30"/>
                  </a:lnTo>
                  <a:lnTo>
                    <a:pt x="80" y="30"/>
                  </a:lnTo>
                  <a:lnTo>
                    <a:pt x="216" y="330"/>
                  </a:lnTo>
                  <a:cubicBezTo>
                    <a:pt x="220" y="340"/>
                    <a:pt x="226" y="343"/>
                    <a:pt x="232" y="343"/>
                  </a:cubicBezTo>
                  <a:cubicBezTo>
                    <a:pt x="242" y="343"/>
                    <a:pt x="246" y="335"/>
                    <a:pt x="248" y="331"/>
                  </a:cubicBezTo>
                  <a:lnTo>
                    <a:pt x="387" y="24"/>
                  </a:lnTo>
                  <a:lnTo>
                    <a:pt x="388" y="24"/>
                  </a:lnTo>
                  <a:lnTo>
                    <a:pt x="388" y="319"/>
                  </a:lnTo>
                  <a:lnTo>
                    <a:pt x="334" y="319"/>
                  </a:lnTo>
                  <a:lnTo>
                    <a:pt x="334" y="343"/>
                  </a:lnTo>
                  <a:cubicBezTo>
                    <a:pt x="352" y="341"/>
                    <a:pt x="398" y="341"/>
                    <a:pt x="418" y="341"/>
                  </a:cubicBezTo>
                  <a:cubicBezTo>
                    <a:pt x="439" y="341"/>
                    <a:pt x="486" y="341"/>
                    <a:pt x="504" y="343"/>
                  </a:cubicBezTo>
                  <a:lnTo>
                    <a:pt x="504" y="319"/>
                  </a:lnTo>
                  <a:lnTo>
                    <a:pt x="450" y="319"/>
                  </a:lnTo>
                  <a:lnTo>
                    <a:pt x="450" y="24"/>
                  </a:lnTo>
                  <a:lnTo>
                    <a:pt x="504" y="24"/>
                  </a:lnTo>
                  <a:lnTo>
                    <a:pt x="504" y="0"/>
                  </a:lnTo>
                  <a:lnTo>
                    <a:pt x="393" y="0"/>
                  </a:lnTo>
                  <a:cubicBezTo>
                    <a:pt x="383" y="0"/>
                    <a:pt x="377" y="0"/>
                    <a:pt x="372" y="13"/>
                  </a:cubicBezTo>
                  <a:lnTo>
                    <a:pt x="252" y="2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9" name="Freeform 307">
              <a:extLst>
                <a:ext uri="{FF2B5EF4-FFF2-40B4-BE49-F238E27FC236}">
                  <a16:creationId xmlns:a16="http://schemas.microsoft.com/office/drawing/2014/main" id="{A415F62B-BB46-44E5-816E-7CC10259023D}"/>
                </a:ext>
              </a:extLst>
            </p:cNvPr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6218238" y="5573713"/>
              <a:ext cx="36513" cy="149225"/>
            </a:xfrm>
            <a:custGeom>
              <a:avLst/>
              <a:gdLst>
                <a:gd name="T0" fmla="*/ 53 w 53"/>
                <a:gd name="T1" fmla="*/ 26 h 215"/>
                <a:gd name="T2" fmla="*/ 26 w 53"/>
                <a:gd name="T3" fmla="*/ 0 h 215"/>
                <a:gd name="T4" fmla="*/ 0 w 53"/>
                <a:gd name="T5" fmla="*/ 26 h 215"/>
                <a:gd name="T6" fmla="*/ 26 w 53"/>
                <a:gd name="T7" fmla="*/ 52 h 215"/>
                <a:gd name="T8" fmla="*/ 53 w 53"/>
                <a:gd name="T9" fmla="*/ 26 h 215"/>
                <a:gd name="T10" fmla="*/ 53 w 53"/>
                <a:gd name="T11" fmla="*/ 188 h 215"/>
                <a:gd name="T12" fmla="*/ 26 w 53"/>
                <a:gd name="T13" fmla="*/ 162 h 215"/>
                <a:gd name="T14" fmla="*/ 0 w 53"/>
                <a:gd name="T15" fmla="*/ 188 h 215"/>
                <a:gd name="T16" fmla="*/ 26 w 53"/>
                <a:gd name="T17" fmla="*/ 215 h 215"/>
                <a:gd name="T18" fmla="*/ 53 w 53"/>
                <a:gd name="T19" fmla="*/ 18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2"/>
                    <a:pt x="26" y="52"/>
                  </a:cubicBezTo>
                  <a:cubicBezTo>
                    <a:pt x="41" y="52"/>
                    <a:pt x="53" y="41"/>
                    <a:pt x="53" y="26"/>
                  </a:cubicBezTo>
                  <a:close/>
                  <a:moveTo>
                    <a:pt x="53" y="188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8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0" name="Freeform 308">
              <a:extLst>
                <a:ext uri="{FF2B5EF4-FFF2-40B4-BE49-F238E27FC236}">
                  <a16:creationId xmlns:a16="http://schemas.microsoft.com/office/drawing/2014/main" id="{89127922-4526-4DD7-AD38-50DD3278F689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6486525" y="5486401"/>
              <a:ext cx="288925" cy="236538"/>
            </a:xfrm>
            <a:custGeom>
              <a:avLst/>
              <a:gdLst>
                <a:gd name="T0" fmla="*/ 102 w 420"/>
                <a:gd name="T1" fmla="*/ 11 h 341"/>
                <a:gd name="T2" fmla="*/ 84 w 420"/>
                <a:gd name="T3" fmla="*/ 0 h 341"/>
                <a:gd name="T4" fmla="*/ 0 w 420"/>
                <a:gd name="T5" fmla="*/ 0 h 341"/>
                <a:gd name="T6" fmla="*/ 0 w 420"/>
                <a:gd name="T7" fmla="*/ 15 h 341"/>
                <a:gd name="T8" fmla="*/ 12 w 420"/>
                <a:gd name="T9" fmla="*/ 15 h 341"/>
                <a:gd name="T10" fmla="*/ 51 w 420"/>
                <a:gd name="T11" fmla="*/ 39 h 341"/>
                <a:gd name="T12" fmla="*/ 51 w 420"/>
                <a:gd name="T13" fmla="*/ 288 h 341"/>
                <a:gd name="T14" fmla="*/ 0 w 420"/>
                <a:gd name="T15" fmla="*/ 325 h 341"/>
                <a:gd name="T16" fmla="*/ 0 w 420"/>
                <a:gd name="T17" fmla="*/ 341 h 341"/>
                <a:gd name="T18" fmla="*/ 58 w 420"/>
                <a:gd name="T19" fmla="*/ 339 h 341"/>
                <a:gd name="T20" fmla="*/ 117 w 420"/>
                <a:gd name="T21" fmla="*/ 341 h 341"/>
                <a:gd name="T22" fmla="*/ 117 w 420"/>
                <a:gd name="T23" fmla="*/ 325 h 341"/>
                <a:gd name="T24" fmla="*/ 65 w 420"/>
                <a:gd name="T25" fmla="*/ 288 h 341"/>
                <a:gd name="T26" fmla="*/ 65 w 420"/>
                <a:gd name="T27" fmla="*/ 19 h 341"/>
                <a:gd name="T28" fmla="*/ 66 w 420"/>
                <a:gd name="T29" fmla="*/ 19 h 341"/>
                <a:gd name="T30" fmla="*/ 186 w 420"/>
                <a:gd name="T31" fmla="*/ 330 h 341"/>
                <a:gd name="T32" fmla="*/ 196 w 420"/>
                <a:gd name="T33" fmla="*/ 341 h 341"/>
                <a:gd name="T34" fmla="*/ 205 w 420"/>
                <a:gd name="T35" fmla="*/ 331 h 341"/>
                <a:gd name="T36" fmla="*/ 328 w 420"/>
                <a:gd name="T37" fmla="*/ 15 h 341"/>
                <a:gd name="T38" fmla="*/ 328 w 420"/>
                <a:gd name="T39" fmla="*/ 15 h 341"/>
                <a:gd name="T40" fmla="*/ 328 w 420"/>
                <a:gd name="T41" fmla="*/ 302 h 341"/>
                <a:gd name="T42" fmla="*/ 289 w 420"/>
                <a:gd name="T43" fmla="*/ 325 h 341"/>
                <a:gd name="T44" fmla="*/ 277 w 420"/>
                <a:gd name="T45" fmla="*/ 325 h 341"/>
                <a:gd name="T46" fmla="*/ 277 w 420"/>
                <a:gd name="T47" fmla="*/ 341 h 341"/>
                <a:gd name="T48" fmla="*/ 349 w 420"/>
                <a:gd name="T49" fmla="*/ 339 h 341"/>
                <a:gd name="T50" fmla="*/ 420 w 420"/>
                <a:gd name="T51" fmla="*/ 341 h 341"/>
                <a:gd name="T52" fmla="*/ 420 w 420"/>
                <a:gd name="T53" fmla="*/ 325 h 341"/>
                <a:gd name="T54" fmla="*/ 408 w 420"/>
                <a:gd name="T55" fmla="*/ 325 h 341"/>
                <a:gd name="T56" fmla="*/ 369 w 420"/>
                <a:gd name="T57" fmla="*/ 302 h 341"/>
                <a:gd name="T58" fmla="*/ 369 w 420"/>
                <a:gd name="T59" fmla="*/ 39 h 341"/>
                <a:gd name="T60" fmla="*/ 408 w 420"/>
                <a:gd name="T61" fmla="*/ 15 h 341"/>
                <a:gd name="T62" fmla="*/ 420 w 420"/>
                <a:gd name="T63" fmla="*/ 15 h 341"/>
                <a:gd name="T64" fmla="*/ 420 w 420"/>
                <a:gd name="T65" fmla="*/ 0 h 341"/>
                <a:gd name="T66" fmla="*/ 336 w 420"/>
                <a:gd name="T67" fmla="*/ 0 h 341"/>
                <a:gd name="T68" fmla="*/ 319 w 420"/>
                <a:gd name="T69" fmla="*/ 9 h 341"/>
                <a:gd name="T70" fmla="*/ 210 w 420"/>
                <a:gd name="T71" fmla="*/ 290 h 341"/>
                <a:gd name="T72" fmla="*/ 102 w 420"/>
                <a:gd name="T73" fmla="*/ 1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0" h="341">
                  <a:moveTo>
                    <a:pt x="102" y="11"/>
                  </a:moveTo>
                  <a:cubicBezTo>
                    <a:pt x="97" y="0"/>
                    <a:pt x="96" y="0"/>
                    <a:pt x="84" y="0"/>
                  </a:cubicBezTo>
                  <a:lnTo>
                    <a:pt x="0" y="0"/>
                  </a:lnTo>
                  <a:lnTo>
                    <a:pt x="0" y="15"/>
                  </a:lnTo>
                  <a:lnTo>
                    <a:pt x="12" y="15"/>
                  </a:lnTo>
                  <a:cubicBezTo>
                    <a:pt x="50" y="15"/>
                    <a:pt x="51" y="21"/>
                    <a:pt x="51" y="39"/>
                  </a:cubicBezTo>
                  <a:lnTo>
                    <a:pt x="51" y="288"/>
                  </a:lnTo>
                  <a:cubicBezTo>
                    <a:pt x="51" y="302"/>
                    <a:pt x="51" y="325"/>
                    <a:pt x="0" y="325"/>
                  </a:cubicBezTo>
                  <a:lnTo>
                    <a:pt x="0" y="341"/>
                  </a:lnTo>
                  <a:cubicBezTo>
                    <a:pt x="18" y="340"/>
                    <a:pt x="42" y="339"/>
                    <a:pt x="58" y="339"/>
                  </a:cubicBezTo>
                  <a:cubicBezTo>
                    <a:pt x="75" y="339"/>
                    <a:pt x="99" y="340"/>
                    <a:pt x="117" y="341"/>
                  </a:cubicBezTo>
                  <a:lnTo>
                    <a:pt x="117" y="325"/>
                  </a:lnTo>
                  <a:cubicBezTo>
                    <a:pt x="65" y="325"/>
                    <a:pt x="65" y="302"/>
                    <a:pt x="65" y="288"/>
                  </a:cubicBezTo>
                  <a:lnTo>
                    <a:pt x="65" y="19"/>
                  </a:lnTo>
                  <a:lnTo>
                    <a:pt x="66" y="19"/>
                  </a:lnTo>
                  <a:lnTo>
                    <a:pt x="186" y="330"/>
                  </a:lnTo>
                  <a:cubicBezTo>
                    <a:pt x="189" y="336"/>
                    <a:pt x="191" y="341"/>
                    <a:pt x="196" y="341"/>
                  </a:cubicBezTo>
                  <a:cubicBezTo>
                    <a:pt x="202" y="341"/>
                    <a:pt x="203" y="337"/>
                    <a:pt x="205" y="331"/>
                  </a:cubicBezTo>
                  <a:lnTo>
                    <a:pt x="328" y="15"/>
                  </a:lnTo>
                  <a:lnTo>
                    <a:pt x="328" y="15"/>
                  </a:lnTo>
                  <a:lnTo>
                    <a:pt x="328" y="302"/>
                  </a:lnTo>
                  <a:cubicBezTo>
                    <a:pt x="328" y="320"/>
                    <a:pt x="327" y="325"/>
                    <a:pt x="289" y="325"/>
                  </a:cubicBezTo>
                  <a:lnTo>
                    <a:pt x="277" y="325"/>
                  </a:lnTo>
                  <a:lnTo>
                    <a:pt x="277" y="341"/>
                  </a:lnTo>
                  <a:cubicBezTo>
                    <a:pt x="295" y="339"/>
                    <a:pt x="329" y="339"/>
                    <a:pt x="349" y="339"/>
                  </a:cubicBezTo>
                  <a:cubicBezTo>
                    <a:pt x="368" y="339"/>
                    <a:pt x="402" y="339"/>
                    <a:pt x="420" y="341"/>
                  </a:cubicBezTo>
                  <a:lnTo>
                    <a:pt x="420" y="325"/>
                  </a:lnTo>
                  <a:lnTo>
                    <a:pt x="408" y="325"/>
                  </a:lnTo>
                  <a:cubicBezTo>
                    <a:pt x="370" y="325"/>
                    <a:pt x="369" y="320"/>
                    <a:pt x="369" y="302"/>
                  </a:cubicBezTo>
                  <a:lnTo>
                    <a:pt x="369" y="39"/>
                  </a:lnTo>
                  <a:cubicBezTo>
                    <a:pt x="369" y="21"/>
                    <a:pt x="370" y="15"/>
                    <a:pt x="408" y="15"/>
                  </a:cubicBezTo>
                  <a:lnTo>
                    <a:pt x="420" y="15"/>
                  </a:lnTo>
                  <a:lnTo>
                    <a:pt x="420" y="0"/>
                  </a:lnTo>
                  <a:lnTo>
                    <a:pt x="336" y="0"/>
                  </a:lnTo>
                  <a:cubicBezTo>
                    <a:pt x="323" y="0"/>
                    <a:pt x="323" y="0"/>
                    <a:pt x="319" y="9"/>
                  </a:cubicBezTo>
                  <a:lnTo>
                    <a:pt x="210" y="290"/>
                  </a:lnTo>
                  <a:lnTo>
                    <a:pt x="102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1" name="Freeform 309">
              <a:extLst>
                <a:ext uri="{FF2B5EF4-FFF2-40B4-BE49-F238E27FC236}">
                  <a16:creationId xmlns:a16="http://schemas.microsoft.com/office/drawing/2014/main" id="{594A5A17-BBCB-417E-A0B6-C87B310CC252}"/>
                </a:ext>
              </a:extLst>
            </p:cNvPr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6802438" y="5567363"/>
              <a:ext cx="155575" cy="160338"/>
            </a:xfrm>
            <a:custGeom>
              <a:avLst/>
              <a:gdLst>
                <a:gd name="T0" fmla="*/ 145 w 225"/>
                <a:gd name="T1" fmla="*/ 186 h 229"/>
                <a:gd name="T2" fmla="*/ 184 w 225"/>
                <a:gd name="T3" fmla="*/ 227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8 h 229"/>
                <a:gd name="T20" fmla="*/ 90 w 225"/>
                <a:gd name="T21" fmla="*/ 0 h 229"/>
                <a:gd name="T22" fmla="*/ 15 w 225"/>
                <a:gd name="T23" fmla="*/ 57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6 h 229"/>
                <a:gd name="T44" fmla="*/ 142 w 225"/>
                <a:gd name="T45" fmla="*/ 104 h 229"/>
                <a:gd name="T46" fmla="*/ 142 w 225"/>
                <a:gd name="T47" fmla="*/ 154 h 229"/>
                <a:gd name="T48" fmla="*/ 84 w 225"/>
                <a:gd name="T49" fmla="*/ 218 h 229"/>
                <a:gd name="T50" fmla="*/ 39 w 225"/>
                <a:gd name="T51" fmla="*/ 176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6"/>
                  </a:moveTo>
                  <a:cubicBezTo>
                    <a:pt x="147" y="206"/>
                    <a:pt x="161" y="227"/>
                    <a:pt x="184" y="227"/>
                  </a:cubicBezTo>
                  <a:cubicBezTo>
                    <a:pt x="195" y="227"/>
                    <a:pt x="225" y="220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9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8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4"/>
                    <a:pt x="15" y="57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5"/>
                    <a:pt x="35" y="34"/>
                  </a:cubicBezTo>
                  <a:cubicBezTo>
                    <a:pt x="49" y="17"/>
                    <a:pt x="73" y="11"/>
                    <a:pt x="89" y="11"/>
                  </a:cubicBezTo>
                  <a:cubicBezTo>
                    <a:pt x="113" y="11"/>
                    <a:pt x="142" y="31"/>
                    <a:pt x="142" y="75"/>
                  </a:cubicBezTo>
                  <a:lnTo>
                    <a:pt x="142" y="93"/>
                  </a:lnTo>
                  <a:cubicBezTo>
                    <a:pt x="116" y="95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7"/>
                    <a:pt x="49" y="229"/>
                    <a:pt x="80" y="229"/>
                  </a:cubicBezTo>
                  <a:cubicBezTo>
                    <a:pt x="113" y="229"/>
                    <a:pt x="136" y="209"/>
                    <a:pt x="145" y="186"/>
                  </a:cubicBezTo>
                  <a:close/>
                  <a:moveTo>
                    <a:pt x="142" y="104"/>
                  </a:moveTo>
                  <a:lnTo>
                    <a:pt x="142" y="154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1"/>
                    <a:pt x="39" y="176"/>
                  </a:cubicBezTo>
                  <a:cubicBezTo>
                    <a:pt x="39" y="148"/>
                    <a:pt x="60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2" name="Freeform 310">
              <a:extLst>
                <a:ext uri="{FF2B5EF4-FFF2-40B4-BE49-F238E27FC236}">
                  <a16:creationId xmlns:a16="http://schemas.microsoft.com/office/drawing/2014/main" id="{4EE522BC-A0AC-471A-934D-A4EDD9025A2D}"/>
                </a:ext>
              </a:extLst>
            </p:cNvPr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6970713" y="5567363"/>
              <a:ext cx="112713" cy="160338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8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5" y="229"/>
                  </a:cubicBezTo>
                  <a:cubicBezTo>
                    <a:pt x="8" y="229"/>
                    <a:pt x="8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8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5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4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3" name="Freeform 311">
              <a:extLst>
                <a:ext uri="{FF2B5EF4-FFF2-40B4-BE49-F238E27FC236}">
                  <a16:creationId xmlns:a16="http://schemas.microsoft.com/office/drawing/2014/main" id="{67DC9528-3DBA-4849-ADE4-DD2BF2692EA1}"/>
                </a:ext>
              </a:extLst>
            </p:cNvPr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7107238" y="5567363"/>
              <a:ext cx="111125" cy="160338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8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0 w 163"/>
                <a:gd name="T37" fmla="*/ 62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5" y="229"/>
                  </a:cubicBezTo>
                  <a:cubicBezTo>
                    <a:pt x="8" y="229"/>
                    <a:pt x="8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8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5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0" y="74"/>
                    <a:pt x="150" y="72"/>
                    <a:pt x="150" y="62"/>
                  </a:cubicBezTo>
                  <a:lnTo>
                    <a:pt x="150" y="12"/>
                  </a:lnTo>
                  <a:cubicBezTo>
                    <a:pt x="150" y="4"/>
                    <a:pt x="150" y="0"/>
                    <a:pt x="145" y="0"/>
                  </a:cubicBezTo>
                  <a:cubicBezTo>
                    <a:pt x="142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4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4" name="Freeform 312">
              <a:extLst>
                <a:ext uri="{FF2B5EF4-FFF2-40B4-BE49-F238E27FC236}">
                  <a16:creationId xmlns:a16="http://schemas.microsoft.com/office/drawing/2014/main" id="{6342E7D8-64DE-4C38-89A3-DCA1057D158A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7335838" y="5568951"/>
              <a:ext cx="268288" cy="153988"/>
            </a:xfrm>
            <a:custGeom>
              <a:avLst/>
              <a:gdLst>
                <a:gd name="T0" fmla="*/ 39 w 389"/>
                <a:gd name="T1" fmla="*/ 49 h 221"/>
                <a:gd name="T2" fmla="*/ 39 w 389"/>
                <a:gd name="T3" fmla="*/ 183 h 221"/>
                <a:gd name="T4" fmla="*/ 0 w 389"/>
                <a:gd name="T5" fmla="*/ 205 h 221"/>
                <a:gd name="T6" fmla="*/ 0 w 389"/>
                <a:gd name="T7" fmla="*/ 221 h 221"/>
                <a:gd name="T8" fmla="*/ 56 w 389"/>
                <a:gd name="T9" fmla="*/ 219 h 221"/>
                <a:gd name="T10" fmla="*/ 112 w 389"/>
                <a:gd name="T11" fmla="*/ 221 h 221"/>
                <a:gd name="T12" fmla="*/ 112 w 389"/>
                <a:gd name="T13" fmla="*/ 205 h 221"/>
                <a:gd name="T14" fmla="*/ 73 w 389"/>
                <a:gd name="T15" fmla="*/ 183 h 221"/>
                <a:gd name="T16" fmla="*/ 73 w 389"/>
                <a:gd name="T17" fmla="*/ 91 h 221"/>
                <a:gd name="T18" fmla="*/ 141 w 389"/>
                <a:gd name="T19" fmla="*/ 11 h 221"/>
                <a:gd name="T20" fmla="*/ 177 w 389"/>
                <a:gd name="T21" fmla="*/ 66 h 221"/>
                <a:gd name="T22" fmla="*/ 177 w 389"/>
                <a:gd name="T23" fmla="*/ 183 h 221"/>
                <a:gd name="T24" fmla="*/ 139 w 389"/>
                <a:gd name="T25" fmla="*/ 205 h 221"/>
                <a:gd name="T26" fmla="*/ 139 w 389"/>
                <a:gd name="T27" fmla="*/ 221 h 221"/>
                <a:gd name="T28" fmla="*/ 195 w 389"/>
                <a:gd name="T29" fmla="*/ 219 h 221"/>
                <a:gd name="T30" fmla="*/ 251 w 389"/>
                <a:gd name="T31" fmla="*/ 221 h 221"/>
                <a:gd name="T32" fmla="*/ 251 w 389"/>
                <a:gd name="T33" fmla="*/ 205 h 221"/>
                <a:gd name="T34" fmla="*/ 212 w 389"/>
                <a:gd name="T35" fmla="*/ 183 h 221"/>
                <a:gd name="T36" fmla="*/ 212 w 389"/>
                <a:gd name="T37" fmla="*/ 91 h 221"/>
                <a:gd name="T38" fmla="*/ 279 w 389"/>
                <a:gd name="T39" fmla="*/ 11 h 221"/>
                <a:gd name="T40" fmla="*/ 316 w 389"/>
                <a:gd name="T41" fmla="*/ 66 h 221"/>
                <a:gd name="T42" fmla="*/ 316 w 389"/>
                <a:gd name="T43" fmla="*/ 183 h 221"/>
                <a:gd name="T44" fmla="*/ 277 w 389"/>
                <a:gd name="T45" fmla="*/ 205 h 221"/>
                <a:gd name="T46" fmla="*/ 277 w 389"/>
                <a:gd name="T47" fmla="*/ 221 h 221"/>
                <a:gd name="T48" fmla="*/ 334 w 389"/>
                <a:gd name="T49" fmla="*/ 219 h 221"/>
                <a:gd name="T50" fmla="*/ 389 w 389"/>
                <a:gd name="T51" fmla="*/ 221 h 221"/>
                <a:gd name="T52" fmla="*/ 389 w 389"/>
                <a:gd name="T53" fmla="*/ 205 h 221"/>
                <a:gd name="T54" fmla="*/ 350 w 389"/>
                <a:gd name="T55" fmla="*/ 190 h 221"/>
                <a:gd name="T56" fmla="*/ 350 w 389"/>
                <a:gd name="T57" fmla="*/ 95 h 221"/>
                <a:gd name="T58" fmla="*/ 335 w 389"/>
                <a:gd name="T59" fmla="*/ 19 h 221"/>
                <a:gd name="T60" fmla="*/ 283 w 389"/>
                <a:gd name="T61" fmla="*/ 0 h 221"/>
                <a:gd name="T62" fmla="*/ 210 w 389"/>
                <a:gd name="T63" fmla="*/ 49 h 221"/>
                <a:gd name="T64" fmla="*/ 144 w 389"/>
                <a:gd name="T65" fmla="*/ 0 h 221"/>
                <a:gd name="T66" fmla="*/ 70 w 389"/>
                <a:gd name="T67" fmla="*/ 53 h 221"/>
                <a:gd name="T68" fmla="*/ 70 w 389"/>
                <a:gd name="T69" fmla="*/ 0 h 221"/>
                <a:gd name="T70" fmla="*/ 0 w 389"/>
                <a:gd name="T71" fmla="*/ 6 h 221"/>
                <a:gd name="T72" fmla="*/ 0 w 389"/>
                <a:gd name="T73" fmla="*/ 21 h 221"/>
                <a:gd name="T74" fmla="*/ 39 w 389"/>
                <a:gd name="T75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9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9" y="205"/>
                  </a:cubicBezTo>
                  <a:lnTo>
                    <a:pt x="139" y="221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1"/>
                  </a:cubicBezTo>
                  <a:lnTo>
                    <a:pt x="251" y="205"/>
                  </a:lnTo>
                  <a:cubicBezTo>
                    <a:pt x="217" y="205"/>
                    <a:pt x="212" y="205"/>
                    <a:pt x="212" y="183"/>
                  </a:cubicBezTo>
                  <a:lnTo>
                    <a:pt x="212" y="91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1" y="11"/>
                    <a:pt x="316" y="38"/>
                    <a:pt x="316" y="66"/>
                  </a:cubicBezTo>
                  <a:lnTo>
                    <a:pt x="316" y="183"/>
                  </a:lnTo>
                  <a:cubicBezTo>
                    <a:pt x="316" y="205"/>
                    <a:pt x="311" y="205"/>
                    <a:pt x="277" y="205"/>
                  </a:cubicBezTo>
                  <a:lnTo>
                    <a:pt x="277" y="221"/>
                  </a:lnTo>
                  <a:cubicBezTo>
                    <a:pt x="295" y="220"/>
                    <a:pt x="320" y="219"/>
                    <a:pt x="334" y="219"/>
                  </a:cubicBezTo>
                  <a:cubicBezTo>
                    <a:pt x="346" y="219"/>
                    <a:pt x="372" y="220"/>
                    <a:pt x="389" y="221"/>
                  </a:cubicBezTo>
                  <a:lnTo>
                    <a:pt x="389" y="205"/>
                  </a:lnTo>
                  <a:cubicBezTo>
                    <a:pt x="363" y="205"/>
                    <a:pt x="351" y="205"/>
                    <a:pt x="350" y="190"/>
                  </a:cubicBezTo>
                  <a:lnTo>
                    <a:pt x="350" y="95"/>
                  </a:lnTo>
                  <a:cubicBezTo>
                    <a:pt x="350" y="52"/>
                    <a:pt x="350" y="37"/>
                    <a:pt x="335" y="19"/>
                  </a:cubicBezTo>
                  <a:cubicBezTo>
                    <a:pt x="328" y="10"/>
                    <a:pt x="312" y="0"/>
                    <a:pt x="283" y="0"/>
                  </a:cubicBezTo>
                  <a:cubicBezTo>
                    <a:pt x="241" y="0"/>
                    <a:pt x="219" y="30"/>
                    <a:pt x="210" y="49"/>
                  </a:cubicBezTo>
                  <a:cubicBezTo>
                    <a:pt x="203" y="6"/>
                    <a:pt x="166" y="0"/>
                    <a:pt x="144" y="0"/>
                  </a:cubicBezTo>
                  <a:cubicBezTo>
                    <a:pt x="108" y="0"/>
                    <a:pt x="84" y="22"/>
                    <a:pt x="70" y="53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5" name="Freeform 313">
              <a:extLst>
                <a:ext uri="{FF2B5EF4-FFF2-40B4-BE49-F238E27FC236}">
                  <a16:creationId xmlns:a16="http://schemas.microsoft.com/office/drawing/2014/main" id="{847DB550-79ED-4E1C-9AEC-A0CBAC39D129}"/>
                </a:ext>
              </a:extLst>
            </p:cNvPr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7624763" y="5567363"/>
              <a:ext cx="155575" cy="160338"/>
            </a:xfrm>
            <a:custGeom>
              <a:avLst/>
              <a:gdLst>
                <a:gd name="T0" fmla="*/ 145 w 225"/>
                <a:gd name="T1" fmla="*/ 186 h 229"/>
                <a:gd name="T2" fmla="*/ 184 w 225"/>
                <a:gd name="T3" fmla="*/ 227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8 h 229"/>
                <a:gd name="T20" fmla="*/ 90 w 225"/>
                <a:gd name="T21" fmla="*/ 0 h 229"/>
                <a:gd name="T22" fmla="*/ 15 w 225"/>
                <a:gd name="T23" fmla="*/ 57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6 h 229"/>
                <a:gd name="T44" fmla="*/ 142 w 225"/>
                <a:gd name="T45" fmla="*/ 104 h 229"/>
                <a:gd name="T46" fmla="*/ 142 w 225"/>
                <a:gd name="T47" fmla="*/ 154 h 229"/>
                <a:gd name="T48" fmla="*/ 83 w 225"/>
                <a:gd name="T49" fmla="*/ 218 h 229"/>
                <a:gd name="T50" fmla="*/ 38 w 225"/>
                <a:gd name="T51" fmla="*/ 176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6"/>
                  </a:moveTo>
                  <a:cubicBezTo>
                    <a:pt x="147" y="206"/>
                    <a:pt x="161" y="227"/>
                    <a:pt x="184" y="227"/>
                  </a:cubicBezTo>
                  <a:cubicBezTo>
                    <a:pt x="195" y="227"/>
                    <a:pt x="225" y="220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5" y="211"/>
                  </a:cubicBezTo>
                  <a:cubicBezTo>
                    <a:pt x="178" y="211"/>
                    <a:pt x="176" y="189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8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4"/>
                    <a:pt x="15" y="57"/>
                  </a:cubicBezTo>
                  <a:cubicBezTo>
                    <a:pt x="15" y="71"/>
                    <a:pt x="25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5"/>
                    <a:pt x="35" y="34"/>
                  </a:cubicBezTo>
                  <a:cubicBezTo>
                    <a:pt x="48" y="17"/>
                    <a:pt x="73" y="11"/>
                    <a:pt x="89" y="11"/>
                  </a:cubicBezTo>
                  <a:cubicBezTo>
                    <a:pt x="113" y="11"/>
                    <a:pt x="142" y="31"/>
                    <a:pt x="142" y="75"/>
                  </a:cubicBezTo>
                  <a:lnTo>
                    <a:pt x="142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7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6"/>
                  </a:cubicBezTo>
                  <a:close/>
                  <a:moveTo>
                    <a:pt x="142" y="104"/>
                  </a:moveTo>
                  <a:lnTo>
                    <a:pt x="142" y="154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1"/>
                    <a:pt x="38" y="176"/>
                  </a:cubicBezTo>
                  <a:cubicBezTo>
                    <a:pt x="38" y="148"/>
                    <a:pt x="59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6" name="Freeform 314">
              <a:extLst>
                <a:ext uri="{FF2B5EF4-FFF2-40B4-BE49-F238E27FC236}">
                  <a16:creationId xmlns:a16="http://schemas.microsoft.com/office/drawing/2014/main" id="{589F5A5E-1E30-4E50-AE2B-677199A1044C}"/>
                </a:ext>
              </a:extLst>
            </p:cNvPr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7789863" y="5510213"/>
              <a:ext cx="106363" cy="217488"/>
            </a:xfrm>
            <a:custGeom>
              <a:avLst/>
              <a:gdLst>
                <a:gd name="T0" fmla="*/ 76 w 156"/>
                <a:gd name="T1" fmla="*/ 107 h 312"/>
                <a:gd name="T2" fmla="*/ 148 w 156"/>
                <a:gd name="T3" fmla="*/ 107 h 312"/>
                <a:gd name="T4" fmla="*/ 148 w 156"/>
                <a:gd name="T5" fmla="*/ 92 h 312"/>
                <a:gd name="T6" fmla="*/ 76 w 156"/>
                <a:gd name="T7" fmla="*/ 92 h 312"/>
                <a:gd name="T8" fmla="*/ 76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6 w 156"/>
                <a:gd name="T21" fmla="*/ 312 h 312"/>
                <a:gd name="T22" fmla="*/ 156 w 156"/>
                <a:gd name="T23" fmla="*/ 245 h 312"/>
                <a:gd name="T24" fmla="*/ 156 w 156"/>
                <a:gd name="T25" fmla="*/ 216 h 312"/>
                <a:gd name="T26" fmla="*/ 143 w 156"/>
                <a:gd name="T27" fmla="*/ 216 h 312"/>
                <a:gd name="T28" fmla="*/ 143 w 156"/>
                <a:gd name="T29" fmla="*/ 244 h 312"/>
                <a:gd name="T30" fmla="*/ 110 w 156"/>
                <a:gd name="T31" fmla="*/ 300 h 312"/>
                <a:gd name="T32" fmla="*/ 76 w 156"/>
                <a:gd name="T33" fmla="*/ 246 h 312"/>
                <a:gd name="T34" fmla="*/ 76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6" y="107"/>
                  </a:moveTo>
                  <a:lnTo>
                    <a:pt x="148" y="107"/>
                  </a:lnTo>
                  <a:lnTo>
                    <a:pt x="148" y="92"/>
                  </a:lnTo>
                  <a:lnTo>
                    <a:pt x="76" y="92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8" y="312"/>
                    <a:pt x="106" y="312"/>
                  </a:cubicBezTo>
                  <a:cubicBezTo>
                    <a:pt x="142" y="312"/>
                    <a:pt x="156" y="277"/>
                    <a:pt x="156" y="245"/>
                  </a:cubicBezTo>
                  <a:lnTo>
                    <a:pt x="156" y="216"/>
                  </a:lnTo>
                  <a:lnTo>
                    <a:pt x="143" y="216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6" y="300"/>
                    <a:pt x="76" y="254"/>
                    <a:pt x="76" y="246"/>
                  </a:cubicBezTo>
                  <a:lnTo>
                    <a:pt x="76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7" name="Freeform 315">
              <a:extLst>
                <a:ext uri="{FF2B5EF4-FFF2-40B4-BE49-F238E27FC236}">
                  <a16:creationId xmlns:a16="http://schemas.microsoft.com/office/drawing/2014/main" id="{E31DF630-7DE9-4D66-BF86-36DAA9B315E7}"/>
                </a:ext>
              </a:extLst>
            </p:cNvPr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7924800" y="5568951"/>
              <a:ext cx="115888" cy="153988"/>
            </a:xfrm>
            <a:custGeom>
              <a:avLst/>
              <a:gdLst>
                <a:gd name="T0" fmla="*/ 69 w 167"/>
                <a:gd name="T1" fmla="*/ 55 h 221"/>
                <a:gd name="T2" fmla="*/ 69 w 167"/>
                <a:gd name="T3" fmla="*/ 0 h 221"/>
                <a:gd name="T4" fmla="*/ 0 w 167"/>
                <a:gd name="T5" fmla="*/ 6 h 221"/>
                <a:gd name="T6" fmla="*/ 0 w 167"/>
                <a:gd name="T7" fmla="*/ 21 h 221"/>
                <a:gd name="T8" fmla="*/ 39 w 167"/>
                <a:gd name="T9" fmla="*/ 49 h 221"/>
                <a:gd name="T10" fmla="*/ 39 w 167"/>
                <a:gd name="T11" fmla="*/ 183 h 221"/>
                <a:gd name="T12" fmla="*/ 0 w 167"/>
                <a:gd name="T13" fmla="*/ 205 h 221"/>
                <a:gd name="T14" fmla="*/ 0 w 167"/>
                <a:gd name="T15" fmla="*/ 221 h 221"/>
                <a:gd name="T16" fmla="*/ 57 w 167"/>
                <a:gd name="T17" fmla="*/ 219 h 221"/>
                <a:gd name="T18" fmla="*/ 120 w 167"/>
                <a:gd name="T19" fmla="*/ 221 h 221"/>
                <a:gd name="T20" fmla="*/ 120 w 167"/>
                <a:gd name="T21" fmla="*/ 205 h 221"/>
                <a:gd name="T22" fmla="*/ 110 w 167"/>
                <a:gd name="T23" fmla="*/ 205 h 221"/>
                <a:gd name="T24" fmla="*/ 72 w 167"/>
                <a:gd name="T25" fmla="*/ 182 h 221"/>
                <a:gd name="T26" fmla="*/ 72 w 167"/>
                <a:gd name="T27" fmla="*/ 105 h 221"/>
                <a:gd name="T28" fmla="*/ 131 w 167"/>
                <a:gd name="T29" fmla="*/ 11 h 221"/>
                <a:gd name="T30" fmla="*/ 136 w 167"/>
                <a:gd name="T31" fmla="*/ 12 h 221"/>
                <a:gd name="T32" fmla="*/ 125 w 167"/>
                <a:gd name="T33" fmla="*/ 31 h 221"/>
                <a:gd name="T34" fmla="*/ 146 w 167"/>
                <a:gd name="T35" fmla="*/ 53 h 221"/>
                <a:gd name="T36" fmla="*/ 167 w 167"/>
                <a:gd name="T37" fmla="*/ 31 h 221"/>
                <a:gd name="T38" fmla="*/ 131 w 167"/>
                <a:gd name="T39" fmla="*/ 0 h 221"/>
                <a:gd name="T40" fmla="*/ 69 w 167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1">
                  <a:moveTo>
                    <a:pt x="69" y="55"/>
                  </a:moveTo>
                  <a:lnTo>
                    <a:pt x="69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9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1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200"/>
                    <a:pt x="72" y="182"/>
                  </a:cubicBezTo>
                  <a:lnTo>
                    <a:pt x="72" y="105"/>
                  </a:lnTo>
                  <a:cubicBezTo>
                    <a:pt x="72" y="56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3"/>
                    <a:pt x="146" y="53"/>
                  </a:cubicBezTo>
                  <a:cubicBezTo>
                    <a:pt x="155" y="53"/>
                    <a:pt x="167" y="47"/>
                    <a:pt x="167" y="31"/>
                  </a:cubicBezTo>
                  <a:cubicBezTo>
                    <a:pt x="167" y="15"/>
                    <a:pt x="152" y="0"/>
                    <a:pt x="131" y="0"/>
                  </a:cubicBezTo>
                  <a:cubicBezTo>
                    <a:pt x="94" y="0"/>
                    <a:pt x="76" y="34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8" name="Freeform 316">
              <a:extLst>
                <a:ext uri="{FF2B5EF4-FFF2-40B4-BE49-F238E27FC236}">
                  <a16:creationId xmlns:a16="http://schemas.microsoft.com/office/drawing/2014/main" id="{B225419D-02BC-432D-B1C1-85359727120C}"/>
                </a:ext>
              </a:extLst>
            </p:cNvPr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8061325" y="5491163"/>
              <a:ext cx="73025" cy="231775"/>
            </a:xfrm>
            <a:custGeom>
              <a:avLst/>
              <a:gdLst>
                <a:gd name="T0" fmla="*/ 72 w 107"/>
                <a:gd name="T1" fmla="*/ 113 h 334"/>
                <a:gd name="T2" fmla="*/ 2 w 107"/>
                <a:gd name="T3" fmla="*/ 119 h 334"/>
                <a:gd name="T4" fmla="*/ 2 w 107"/>
                <a:gd name="T5" fmla="*/ 134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8 h 334"/>
                <a:gd name="T12" fmla="*/ 0 w 107"/>
                <a:gd name="T13" fmla="*/ 334 h 334"/>
                <a:gd name="T14" fmla="*/ 55 w 107"/>
                <a:gd name="T15" fmla="*/ 332 h 334"/>
                <a:gd name="T16" fmla="*/ 107 w 107"/>
                <a:gd name="T17" fmla="*/ 334 h 334"/>
                <a:gd name="T18" fmla="*/ 107 w 107"/>
                <a:gd name="T19" fmla="*/ 318 h 334"/>
                <a:gd name="T20" fmla="*/ 72 w 107"/>
                <a:gd name="T21" fmla="*/ 296 h 334"/>
                <a:gd name="T22" fmla="*/ 72 w 107"/>
                <a:gd name="T23" fmla="*/ 113 h 334"/>
                <a:gd name="T24" fmla="*/ 74 w 107"/>
                <a:gd name="T25" fmla="*/ 26 h 334"/>
                <a:gd name="T26" fmla="*/ 48 w 107"/>
                <a:gd name="T27" fmla="*/ 0 h 334"/>
                <a:gd name="T28" fmla="*/ 21 w 107"/>
                <a:gd name="T29" fmla="*/ 26 h 334"/>
                <a:gd name="T30" fmla="*/ 48 w 107"/>
                <a:gd name="T31" fmla="*/ 53 h 334"/>
                <a:gd name="T32" fmla="*/ 74 w 107"/>
                <a:gd name="T33" fmla="*/ 2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3"/>
                  </a:moveTo>
                  <a:lnTo>
                    <a:pt x="2" y="119"/>
                  </a:lnTo>
                  <a:lnTo>
                    <a:pt x="2" y="134"/>
                  </a:lnTo>
                  <a:cubicBezTo>
                    <a:pt x="35" y="134"/>
                    <a:pt x="39" y="137"/>
                    <a:pt x="39" y="162"/>
                  </a:cubicBezTo>
                  <a:lnTo>
                    <a:pt x="39" y="296"/>
                  </a:lnTo>
                  <a:cubicBezTo>
                    <a:pt x="39" y="318"/>
                    <a:pt x="34" y="318"/>
                    <a:pt x="0" y="318"/>
                  </a:cubicBezTo>
                  <a:lnTo>
                    <a:pt x="0" y="334"/>
                  </a:lnTo>
                  <a:cubicBezTo>
                    <a:pt x="16" y="333"/>
                    <a:pt x="43" y="332"/>
                    <a:pt x="55" y="332"/>
                  </a:cubicBezTo>
                  <a:cubicBezTo>
                    <a:pt x="73" y="332"/>
                    <a:pt x="90" y="333"/>
                    <a:pt x="107" y="334"/>
                  </a:cubicBezTo>
                  <a:lnTo>
                    <a:pt x="107" y="318"/>
                  </a:lnTo>
                  <a:cubicBezTo>
                    <a:pt x="74" y="318"/>
                    <a:pt x="72" y="316"/>
                    <a:pt x="72" y="296"/>
                  </a:cubicBezTo>
                  <a:lnTo>
                    <a:pt x="72" y="113"/>
                  </a:lnTo>
                  <a:close/>
                  <a:moveTo>
                    <a:pt x="74" y="26"/>
                  </a:moveTo>
                  <a:cubicBezTo>
                    <a:pt x="74" y="10"/>
                    <a:pt x="62" y="0"/>
                    <a:pt x="48" y="0"/>
                  </a:cubicBezTo>
                  <a:cubicBezTo>
                    <a:pt x="32" y="0"/>
                    <a:pt x="21" y="13"/>
                    <a:pt x="21" y="26"/>
                  </a:cubicBezTo>
                  <a:cubicBezTo>
                    <a:pt x="21" y="40"/>
                    <a:pt x="32" y="53"/>
                    <a:pt x="48" y="53"/>
                  </a:cubicBezTo>
                  <a:cubicBezTo>
                    <a:pt x="62" y="53"/>
                    <a:pt x="74" y="42"/>
                    <a:pt x="74" y="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9" name="Freeform 317">
              <a:extLst>
                <a:ext uri="{FF2B5EF4-FFF2-40B4-BE49-F238E27FC236}">
                  <a16:creationId xmlns:a16="http://schemas.microsoft.com/office/drawing/2014/main" id="{A10299CD-7C10-4D77-AD6A-6FDCABB1FACF}"/>
                </a:ext>
              </a:extLst>
            </p:cNvPr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8148638" y="5573713"/>
              <a:ext cx="173038" cy="149225"/>
            </a:xfrm>
            <a:custGeom>
              <a:avLst/>
              <a:gdLst>
                <a:gd name="T0" fmla="*/ 138 w 252"/>
                <a:gd name="T1" fmla="*/ 97 h 215"/>
                <a:gd name="T2" fmla="*/ 183 w 252"/>
                <a:gd name="T3" fmla="*/ 41 h 215"/>
                <a:gd name="T4" fmla="*/ 243 w 252"/>
                <a:gd name="T5" fmla="*/ 15 h 215"/>
                <a:gd name="T6" fmla="*/ 243 w 252"/>
                <a:gd name="T7" fmla="*/ 0 h 215"/>
                <a:gd name="T8" fmla="*/ 202 w 252"/>
                <a:gd name="T9" fmla="*/ 1 h 215"/>
                <a:gd name="T10" fmla="*/ 154 w 252"/>
                <a:gd name="T11" fmla="*/ 0 h 215"/>
                <a:gd name="T12" fmla="*/ 154 w 252"/>
                <a:gd name="T13" fmla="*/ 15 h 215"/>
                <a:gd name="T14" fmla="*/ 168 w 252"/>
                <a:gd name="T15" fmla="*/ 31 h 215"/>
                <a:gd name="T16" fmla="*/ 161 w 252"/>
                <a:gd name="T17" fmla="*/ 48 h 215"/>
                <a:gd name="T18" fmla="*/ 130 w 252"/>
                <a:gd name="T19" fmla="*/ 87 h 215"/>
                <a:gd name="T20" fmla="*/ 91 w 252"/>
                <a:gd name="T21" fmla="*/ 37 h 215"/>
                <a:gd name="T22" fmla="*/ 87 w 252"/>
                <a:gd name="T23" fmla="*/ 28 h 215"/>
                <a:gd name="T24" fmla="*/ 104 w 252"/>
                <a:gd name="T25" fmla="*/ 15 h 215"/>
                <a:gd name="T26" fmla="*/ 104 w 252"/>
                <a:gd name="T27" fmla="*/ 0 h 215"/>
                <a:gd name="T28" fmla="*/ 50 w 252"/>
                <a:gd name="T29" fmla="*/ 1 h 215"/>
                <a:gd name="T30" fmla="*/ 3 w 252"/>
                <a:gd name="T31" fmla="*/ 0 h 215"/>
                <a:gd name="T32" fmla="*/ 3 w 252"/>
                <a:gd name="T33" fmla="*/ 15 h 215"/>
                <a:gd name="T34" fmla="*/ 62 w 252"/>
                <a:gd name="T35" fmla="*/ 46 h 215"/>
                <a:gd name="T36" fmla="*/ 111 w 252"/>
                <a:gd name="T37" fmla="*/ 110 h 215"/>
                <a:gd name="T38" fmla="*/ 64 w 252"/>
                <a:gd name="T39" fmla="*/ 169 h 215"/>
                <a:gd name="T40" fmla="*/ 0 w 252"/>
                <a:gd name="T41" fmla="*/ 199 h 215"/>
                <a:gd name="T42" fmla="*/ 0 w 252"/>
                <a:gd name="T43" fmla="*/ 215 h 215"/>
                <a:gd name="T44" fmla="*/ 42 w 252"/>
                <a:gd name="T45" fmla="*/ 213 h 215"/>
                <a:gd name="T46" fmla="*/ 89 w 252"/>
                <a:gd name="T47" fmla="*/ 215 h 215"/>
                <a:gd name="T48" fmla="*/ 89 w 252"/>
                <a:gd name="T49" fmla="*/ 199 h 215"/>
                <a:gd name="T50" fmla="*/ 75 w 252"/>
                <a:gd name="T51" fmla="*/ 184 h 215"/>
                <a:gd name="T52" fmla="*/ 120 w 252"/>
                <a:gd name="T53" fmla="*/ 120 h 215"/>
                <a:gd name="T54" fmla="*/ 158 w 252"/>
                <a:gd name="T55" fmla="*/ 170 h 215"/>
                <a:gd name="T56" fmla="*/ 168 w 252"/>
                <a:gd name="T57" fmla="*/ 187 h 215"/>
                <a:gd name="T58" fmla="*/ 150 w 252"/>
                <a:gd name="T59" fmla="*/ 199 h 215"/>
                <a:gd name="T60" fmla="*/ 150 w 252"/>
                <a:gd name="T61" fmla="*/ 215 h 215"/>
                <a:gd name="T62" fmla="*/ 204 w 252"/>
                <a:gd name="T63" fmla="*/ 213 h 215"/>
                <a:gd name="T64" fmla="*/ 252 w 252"/>
                <a:gd name="T65" fmla="*/ 215 h 215"/>
                <a:gd name="T66" fmla="*/ 252 w 252"/>
                <a:gd name="T67" fmla="*/ 199 h 215"/>
                <a:gd name="T68" fmla="*/ 204 w 252"/>
                <a:gd name="T69" fmla="*/ 184 h 215"/>
                <a:gd name="T70" fmla="*/ 138 w 252"/>
                <a:gd name="T71" fmla="*/ 9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2" h="215">
                  <a:moveTo>
                    <a:pt x="138" y="97"/>
                  </a:moveTo>
                  <a:cubicBezTo>
                    <a:pt x="153" y="78"/>
                    <a:pt x="171" y="54"/>
                    <a:pt x="183" y="41"/>
                  </a:cubicBezTo>
                  <a:cubicBezTo>
                    <a:pt x="199" y="23"/>
                    <a:pt x="219" y="16"/>
                    <a:pt x="243" y="15"/>
                  </a:cubicBezTo>
                  <a:lnTo>
                    <a:pt x="243" y="0"/>
                  </a:lnTo>
                  <a:cubicBezTo>
                    <a:pt x="230" y="1"/>
                    <a:pt x="215" y="1"/>
                    <a:pt x="202" y="1"/>
                  </a:cubicBezTo>
                  <a:cubicBezTo>
                    <a:pt x="187" y="1"/>
                    <a:pt x="160" y="0"/>
                    <a:pt x="154" y="0"/>
                  </a:cubicBezTo>
                  <a:lnTo>
                    <a:pt x="154" y="15"/>
                  </a:lnTo>
                  <a:cubicBezTo>
                    <a:pt x="164" y="16"/>
                    <a:pt x="168" y="23"/>
                    <a:pt x="168" y="31"/>
                  </a:cubicBezTo>
                  <a:cubicBezTo>
                    <a:pt x="168" y="39"/>
                    <a:pt x="163" y="45"/>
                    <a:pt x="161" y="48"/>
                  </a:cubicBezTo>
                  <a:lnTo>
                    <a:pt x="130" y="87"/>
                  </a:lnTo>
                  <a:lnTo>
                    <a:pt x="91" y="37"/>
                  </a:lnTo>
                  <a:cubicBezTo>
                    <a:pt x="87" y="32"/>
                    <a:pt x="87" y="31"/>
                    <a:pt x="87" y="28"/>
                  </a:cubicBezTo>
                  <a:cubicBezTo>
                    <a:pt x="87" y="20"/>
                    <a:pt x="94" y="16"/>
                    <a:pt x="104" y="15"/>
                  </a:cubicBezTo>
                  <a:lnTo>
                    <a:pt x="104" y="0"/>
                  </a:lnTo>
                  <a:cubicBezTo>
                    <a:pt x="91" y="0"/>
                    <a:pt x="58" y="1"/>
                    <a:pt x="50" y="1"/>
                  </a:cubicBezTo>
                  <a:cubicBezTo>
                    <a:pt x="40" y="1"/>
                    <a:pt x="16" y="1"/>
                    <a:pt x="3" y="0"/>
                  </a:cubicBezTo>
                  <a:lnTo>
                    <a:pt x="3" y="15"/>
                  </a:lnTo>
                  <a:cubicBezTo>
                    <a:pt x="38" y="15"/>
                    <a:pt x="38" y="16"/>
                    <a:pt x="62" y="46"/>
                  </a:cubicBezTo>
                  <a:lnTo>
                    <a:pt x="111" y="110"/>
                  </a:lnTo>
                  <a:lnTo>
                    <a:pt x="64" y="169"/>
                  </a:lnTo>
                  <a:cubicBezTo>
                    <a:pt x="40" y="198"/>
                    <a:pt x="11" y="199"/>
                    <a:pt x="0" y="199"/>
                  </a:cubicBezTo>
                  <a:lnTo>
                    <a:pt x="0" y="215"/>
                  </a:lnTo>
                  <a:cubicBezTo>
                    <a:pt x="13" y="214"/>
                    <a:pt x="29" y="213"/>
                    <a:pt x="42" y="213"/>
                  </a:cubicBezTo>
                  <a:cubicBezTo>
                    <a:pt x="56" y="213"/>
                    <a:pt x="77" y="214"/>
                    <a:pt x="89" y="215"/>
                  </a:cubicBezTo>
                  <a:lnTo>
                    <a:pt x="89" y="199"/>
                  </a:lnTo>
                  <a:cubicBezTo>
                    <a:pt x="78" y="198"/>
                    <a:pt x="75" y="191"/>
                    <a:pt x="75" y="184"/>
                  </a:cubicBezTo>
                  <a:cubicBezTo>
                    <a:pt x="75" y="173"/>
                    <a:pt x="89" y="156"/>
                    <a:pt x="120" y="120"/>
                  </a:cubicBezTo>
                  <a:lnTo>
                    <a:pt x="158" y="170"/>
                  </a:lnTo>
                  <a:cubicBezTo>
                    <a:pt x="161" y="176"/>
                    <a:pt x="168" y="184"/>
                    <a:pt x="168" y="187"/>
                  </a:cubicBezTo>
                  <a:cubicBezTo>
                    <a:pt x="168" y="191"/>
                    <a:pt x="163" y="199"/>
                    <a:pt x="150" y="199"/>
                  </a:cubicBezTo>
                  <a:lnTo>
                    <a:pt x="150" y="215"/>
                  </a:lnTo>
                  <a:cubicBezTo>
                    <a:pt x="165" y="214"/>
                    <a:pt x="193" y="213"/>
                    <a:pt x="204" y="213"/>
                  </a:cubicBezTo>
                  <a:cubicBezTo>
                    <a:pt x="217" y="213"/>
                    <a:pt x="237" y="214"/>
                    <a:pt x="252" y="215"/>
                  </a:cubicBezTo>
                  <a:lnTo>
                    <a:pt x="252" y="199"/>
                  </a:lnTo>
                  <a:cubicBezTo>
                    <a:pt x="225" y="199"/>
                    <a:pt x="216" y="198"/>
                    <a:pt x="204" y="184"/>
                  </a:cubicBezTo>
                  <a:lnTo>
                    <a:pt x="138" y="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0" name="Freeform 318">
              <a:extLst>
                <a:ext uri="{FF2B5EF4-FFF2-40B4-BE49-F238E27FC236}">
                  <a16:creationId xmlns:a16="http://schemas.microsoft.com/office/drawing/2014/main" id="{FAFC96C4-9AB5-4D06-89F0-1C80CC27894B}"/>
                </a:ext>
              </a:extLst>
            </p:cNvPr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5741988" y="6000751"/>
              <a:ext cx="174625" cy="246063"/>
            </a:xfrm>
            <a:custGeom>
              <a:avLst/>
              <a:gdLst>
                <a:gd name="T0" fmla="*/ 168 w 254"/>
                <a:gd name="T1" fmla="*/ 141 h 353"/>
                <a:gd name="T2" fmla="*/ 96 w 254"/>
                <a:gd name="T3" fmla="*/ 126 h 353"/>
                <a:gd name="T4" fmla="*/ 48 w 254"/>
                <a:gd name="T5" fmla="*/ 74 h 353"/>
                <a:gd name="T6" fmla="*/ 112 w 254"/>
                <a:gd name="T7" fmla="*/ 22 h 353"/>
                <a:gd name="T8" fmla="*/ 213 w 254"/>
                <a:gd name="T9" fmla="*/ 107 h 353"/>
                <a:gd name="T10" fmla="*/ 226 w 254"/>
                <a:gd name="T11" fmla="*/ 119 h 353"/>
                <a:gd name="T12" fmla="*/ 238 w 254"/>
                <a:gd name="T13" fmla="*/ 105 h 353"/>
                <a:gd name="T14" fmla="*/ 238 w 254"/>
                <a:gd name="T15" fmla="*/ 14 h 353"/>
                <a:gd name="T16" fmla="*/ 229 w 254"/>
                <a:gd name="T17" fmla="*/ 0 h 353"/>
                <a:gd name="T18" fmla="*/ 219 w 254"/>
                <a:gd name="T19" fmla="*/ 6 h 353"/>
                <a:gd name="T20" fmla="*/ 197 w 254"/>
                <a:gd name="T21" fmla="*/ 28 h 353"/>
                <a:gd name="T22" fmla="*/ 111 w 254"/>
                <a:gd name="T23" fmla="*/ 0 h 353"/>
                <a:gd name="T24" fmla="*/ 0 w 254"/>
                <a:gd name="T25" fmla="*/ 101 h 353"/>
                <a:gd name="T26" fmla="*/ 26 w 254"/>
                <a:gd name="T27" fmla="*/ 167 h 353"/>
                <a:gd name="T28" fmla="*/ 122 w 254"/>
                <a:gd name="T29" fmla="*/ 207 h 353"/>
                <a:gd name="T30" fmla="*/ 186 w 254"/>
                <a:gd name="T31" fmla="*/ 228 h 353"/>
                <a:gd name="T32" fmla="*/ 205 w 254"/>
                <a:gd name="T33" fmla="*/ 272 h 353"/>
                <a:gd name="T34" fmla="*/ 141 w 254"/>
                <a:gd name="T35" fmla="*/ 330 h 353"/>
                <a:gd name="T36" fmla="*/ 23 w 254"/>
                <a:gd name="T37" fmla="*/ 246 h 353"/>
                <a:gd name="T38" fmla="*/ 12 w 254"/>
                <a:gd name="T39" fmla="*/ 234 h 353"/>
                <a:gd name="T40" fmla="*/ 0 w 254"/>
                <a:gd name="T41" fmla="*/ 249 h 353"/>
                <a:gd name="T42" fmla="*/ 0 w 254"/>
                <a:gd name="T43" fmla="*/ 339 h 353"/>
                <a:gd name="T44" fmla="*/ 9 w 254"/>
                <a:gd name="T45" fmla="*/ 353 h 353"/>
                <a:gd name="T46" fmla="*/ 18 w 254"/>
                <a:gd name="T47" fmla="*/ 349 h 353"/>
                <a:gd name="T48" fmla="*/ 41 w 254"/>
                <a:gd name="T49" fmla="*/ 326 h 353"/>
                <a:gd name="T50" fmla="*/ 141 w 254"/>
                <a:gd name="T51" fmla="*/ 353 h 353"/>
                <a:gd name="T52" fmla="*/ 254 w 254"/>
                <a:gd name="T53" fmla="*/ 247 h 353"/>
                <a:gd name="T54" fmla="*/ 168 w 254"/>
                <a:gd name="T55" fmla="*/ 14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4" h="353">
                  <a:moveTo>
                    <a:pt x="168" y="141"/>
                  </a:moveTo>
                  <a:lnTo>
                    <a:pt x="96" y="126"/>
                  </a:lnTo>
                  <a:cubicBezTo>
                    <a:pt x="76" y="121"/>
                    <a:pt x="48" y="104"/>
                    <a:pt x="48" y="74"/>
                  </a:cubicBezTo>
                  <a:cubicBezTo>
                    <a:pt x="48" y="53"/>
                    <a:pt x="62" y="22"/>
                    <a:pt x="112" y="22"/>
                  </a:cubicBezTo>
                  <a:cubicBezTo>
                    <a:pt x="152" y="22"/>
                    <a:pt x="202" y="39"/>
                    <a:pt x="213" y="107"/>
                  </a:cubicBezTo>
                  <a:cubicBezTo>
                    <a:pt x="215" y="118"/>
                    <a:pt x="215" y="119"/>
                    <a:pt x="226" y="119"/>
                  </a:cubicBezTo>
                  <a:cubicBezTo>
                    <a:pt x="238" y="119"/>
                    <a:pt x="238" y="117"/>
                    <a:pt x="238" y="105"/>
                  </a:cubicBezTo>
                  <a:lnTo>
                    <a:pt x="238" y="14"/>
                  </a:lnTo>
                  <a:cubicBezTo>
                    <a:pt x="238" y="5"/>
                    <a:pt x="238" y="0"/>
                    <a:pt x="229" y="0"/>
                  </a:cubicBezTo>
                  <a:cubicBezTo>
                    <a:pt x="225" y="0"/>
                    <a:pt x="224" y="1"/>
                    <a:pt x="219" y="6"/>
                  </a:cubicBezTo>
                  <a:lnTo>
                    <a:pt x="197" y="28"/>
                  </a:lnTo>
                  <a:cubicBezTo>
                    <a:pt x="168" y="5"/>
                    <a:pt x="135" y="0"/>
                    <a:pt x="111" y="0"/>
                  </a:cubicBezTo>
                  <a:cubicBezTo>
                    <a:pt x="35" y="0"/>
                    <a:pt x="0" y="48"/>
                    <a:pt x="0" y="101"/>
                  </a:cubicBezTo>
                  <a:cubicBezTo>
                    <a:pt x="0" y="133"/>
                    <a:pt x="16" y="156"/>
                    <a:pt x="26" y="167"/>
                  </a:cubicBezTo>
                  <a:cubicBezTo>
                    <a:pt x="51" y="191"/>
                    <a:pt x="68" y="195"/>
                    <a:pt x="122" y="207"/>
                  </a:cubicBezTo>
                  <a:cubicBezTo>
                    <a:pt x="166" y="216"/>
                    <a:pt x="175" y="218"/>
                    <a:pt x="186" y="228"/>
                  </a:cubicBezTo>
                  <a:cubicBezTo>
                    <a:pt x="193" y="236"/>
                    <a:pt x="205" y="249"/>
                    <a:pt x="205" y="272"/>
                  </a:cubicBezTo>
                  <a:cubicBezTo>
                    <a:pt x="205" y="296"/>
                    <a:pt x="193" y="330"/>
                    <a:pt x="141" y="330"/>
                  </a:cubicBezTo>
                  <a:cubicBezTo>
                    <a:pt x="103" y="330"/>
                    <a:pt x="27" y="320"/>
                    <a:pt x="23" y="246"/>
                  </a:cubicBezTo>
                  <a:cubicBezTo>
                    <a:pt x="22" y="237"/>
                    <a:pt x="22" y="234"/>
                    <a:pt x="12" y="234"/>
                  </a:cubicBezTo>
                  <a:cubicBezTo>
                    <a:pt x="0" y="234"/>
                    <a:pt x="0" y="237"/>
                    <a:pt x="0" y="249"/>
                  </a:cubicBezTo>
                  <a:lnTo>
                    <a:pt x="0" y="339"/>
                  </a:lnTo>
                  <a:cubicBezTo>
                    <a:pt x="0" y="349"/>
                    <a:pt x="0" y="353"/>
                    <a:pt x="9" y="353"/>
                  </a:cubicBezTo>
                  <a:cubicBezTo>
                    <a:pt x="13" y="353"/>
                    <a:pt x="14" y="352"/>
                    <a:pt x="18" y="349"/>
                  </a:cubicBezTo>
                  <a:lnTo>
                    <a:pt x="41" y="326"/>
                  </a:lnTo>
                  <a:cubicBezTo>
                    <a:pt x="74" y="350"/>
                    <a:pt x="120" y="353"/>
                    <a:pt x="141" y="353"/>
                  </a:cubicBezTo>
                  <a:cubicBezTo>
                    <a:pt x="223" y="353"/>
                    <a:pt x="254" y="297"/>
                    <a:pt x="254" y="247"/>
                  </a:cubicBezTo>
                  <a:cubicBezTo>
                    <a:pt x="254" y="191"/>
                    <a:pt x="213" y="151"/>
                    <a:pt x="168" y="1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1" name="Freeform 319">
              <a:extLst>
                <a:ext uri="{FF2B5EF4-FFF2-40B4-BE49-F238E27FC236}">
                  <a16:creationId xmlns:a16="http://schemas.microsoft.com/office/drawing/2014/main" id="{8154996E-7018-4BF9-AACE-79780A3E8AB8}"/>
                </a:ext>
              </a:extLst>
            </p:cNvPr>
            <p:cNvSpPr>
              <a:spLocks noEditPoints="1"/>
            </p:cNvSpPr>
            <p:nvPr>
              <p:custDataLst>
                <p:tags r:id="rId136"/>
              </p:custDataLst>
            </p:nvPr>
          </p:nvSpPr>
          <p:spPr bwMode="auto">
            <a:xfrm>
              <a:off x="6062663" y="6094413"/>
              <a:ext cx="36513" cy="149225"/>
            </a:xfrm>
            <a:custGeom>
              <a:avLst/>
              <a:gdLst>
                <a:gd name="T0" fmla="*/ 53 w 53"/>
                <a:gd name="T1" fmla="*/ 26 h 215"/>
                <a:gd name="T2" fmla="*/ 27 w 53"/>
                <a:gd name="T3" fmla="*/ 0 h 215"/>
                <a:gd name="T4" fmla="*/ 0 w 53"/>
                <a:gd name="T5" fmla="*/ 26 h 215"/>
                <a:gd name="T6" fmla="*/ 27 w 53"/>
                <a:gd name="T7" fmla="*/ 53 h 215"/>
                <a:gd name="T8" fmla="*/ 53 w 53"/>
                <a:gd name="T9" fmla="*/ 26 h 215"/>
                <a:gd name="T10" fmla="*/ 53 w 53"/>
                <a:gd name="T11" fmla="*/ 188 h 215"/>
                <a:gd name="T12" fmla="*/ 27 w 53"/>
                <a:gd name="T13" fmla="*/ 162 h 215"/>
                <a:gd name="T14" fmla="*/ 0 w 53"/>
                <a:gd name="T15" fmla="*/ 188 h 215"/>
                <a:gd name="T16" fmla="*/ 27 w 53"/>
                <a:gd name="T17" fmla="*/ 215 h 215"/>
                <a:gd name="T18" fmla="*/ 53 w 53"/>
                <a:gd name="T19" fmla="*/ 18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1" y="53"/>
                    <a:pt x="53" y="41"/>
                    <a:pt x="53" y="26"/>
                  </a:cubicBezTo>
                  <a:close/>
                  <a:moveTo>
                    <a:pt x="53" y="188"/>
                  </a:moveTo>
                  <a:cubicBezTo>
                    <a:pt x="53" y="174"/>
                    <a:pt x="41" y="162"/>
                    <a:pt x="27" y="162"/>
                  </a:cubicBezTo>
                  <a:cubicBezTo>
                    <a:pt x="12" y="162"/>
                    <a:pt x="0" y="174"/>
                    <a:pt x="0" y="188"/>
                  </a:cubicBezTo>
                  <a:cubicBezTo>
                    <a:pt x="0" y="203"/>
                    <a:pt x="12" y="215"/>
                    <a:pt x="27" y="215"/>
                  </a:cubicBezTo>
                  <a:cubicBezTo>
                    <a:pt x="41" y="215"/>
                    <a:pt x="53" y="203"/>
                    <a:pt x="53" y="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2" name="Freeform 320">
              <a:extLst>
                <a:ext uri="{FF2B5EF4-FFF2-40B4-BE49-F238E27FC236}">
                  <a16:creationId xmlns:a16="http://schemas.microsoft.com/office/drawing/2014/main" id="{6D35D6EA-078C-405B-9DAF-B607B5612E76}"/>
                </a:ext>
              </a:extLst>
            </p:cNvPr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6338888" y="5999163"/>
              <a:ext cx="150813" cy="252413"/>
            </a:xfrm>
            <a:custGeom>
              <a:avLst/>
              <a:gdLst>
                <a:gd name="T0" fmla="*/ 146 w 221"/>
                <a:gd name="T1" fmla="*/ 158 h 363"/>
                <a:gd name="T2" fmla="*/ 82 w 221"/>
                <a:gd name="T3" fmla="*/ 143 h 363"/>
                <a:gd name="T4" fmla="*/ 32 w 221"/>
                <a:gd name="T5" fmla="*/ 80 h 363"/>
                <a:gd name="T6" fmla="*/ 98 w 221"/>
                <a:gd name="T7" fmla="*/ 14 h 363"/>
                <a:gd name="T8" fmla="*/ 195 w 221"/>
                <a:gd name="T9" fmla="*/ 118 h 363"/>
                <a:gd name="T10" fmla="*/ 201 w 221"/>
                <a:gd name="T11" fmla="*/ 124 h 363"/>
                <a:gd name="T12" fmla="*/ 208 w 221"/>
                <a:gd name="T13" fmla="*/ 113 h 363"/>
                <a:gd name="T14" fmla="*/ 208 w 221"/>
                <a:gd name="T15" fmla="*/ 12 h 363"/>
                <a:gd name="T16" fmla="*/ 202 w 221"/>
                <a:gd name="T17" fmla="*/ 0 h 363"/>
                <a:gd name="T18" fmla="*/ 195 w 221"/>
                <a:gd name="T19" fmla="*/ 7 h 363"/>
                <a:gd name="T20" fmla="*/ 177 w 221"/>
                <a:gd name="T21" fmla="*/ 35 h 363"/>
                <a:gd name="T22" fmla="*/ 97 w 221"/>
                <a:gd name="T23" fmla="*/ 0 h 363"/>
                <a:gd name="T24" fmla="*/ 0 w 221"/>
                <a:gd name="T25" fmla="*/ 97 h 363"/>
                <a:gd name="T26" fmla="*/ 66 w 221"/>
                <a:gd name="T27" fmla="*/ 188 h 363"/>
                <a:gd name="T28" fmla="*/ 131 w 221"/>
                <a:gd name="T29" fmla="*/ 205 h 363"/>
                <a:gd name="T30" fmla="*/ 174 w 221"/>
                <a:gd name="T31" fmla="*/ 230 h 363"/>
                <a:gd name="T32" fmla="*/ 189 w 221"/>
                <a:gd name="T33" fmla="*/ 276 h 363"/>
                <a:gd name="T34" fmla="*/ 122 w 221"/>
                <a:gd name="T35" fmla="*/ 347 h 363"/>
                <a:gd name="T36" fmla="*/ 44 w 221"/>
                <a:gd name="T37" fmla="*/ 320 h 363"/>
                <a:gd name="T38" fmla="*/ 13 w 221"/>
                <a:gd name="T39" fmla="*/ 244 h 363"/>
                <a:gd name="T40" fmla="*/ 7 w 221"/>
                <a:gd name="T41" fmla="*/ 239 h 363"/>
                <a:gd name="T42" fmla="*/ 0 w 221"/>
                <a:gd name="T43" fmla="*/ 251 h 363"/>
                <a:gd name="T44" fmla="*/ 0 w 221"/>
                <a:gd name="T45" fmla="*/ 351 h 363"/>
                <a:gd name="T46" fmla="*/ 6 w 221"/>
                <a:gd name="T47" fmla="*/ 363 h 363"/>
                <a:gd name="T48" fmla="*/ 13 w 221"/>
                <a:gd name="T49" fmla="*/ 356 h 363"/>
                <a:gd name="T50" fmla="*/ 31 w 221"/>
                <a:gd name="T51" fmla="*/ 328 h 363"/>
                <a:gd name="T52" fmla="*/ 123 w 221"/>
                <a:gd name="T53" fmla="*/ 363 h 363"/>
                <a:gd name="T54" fmla="*/ 221 w 221"/>
                <a:gd name="T55" fmla="*/ 259 h 363"/>
                <a:gd name="T56" fmla="*/ 146 w 221"/>
                <a:gd name="T57" fmla="*/ 15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1" h="363">
                  <a:moveTo>
                    <a:pt x="146" y="158"/>
                  </a:moveTo>
                  <a:lnTo>
                    <a:pt x="82" y="143"/>
                  </a:lnTo>
                  <a:cubicBezTo>
                    <a:pt x="52" y="135"/>
                    <a:pt x="32" y="108"/>
                    <a:pt x="32" y="80"/>
                  </a:cubicBezTo>
                  <a:cubicBezTo>
                    <a:pt x="32" y="45"/>
                    <a:pt x="59" y="14"/>
                    <a:pt x="98" y="14"/>
                  </a:cubicBezTo>
                  <a:cubicBezTo>
                    <a:pt x="181" y="14"/>
                    <a:pt x="192" y="96"/>
                    <a:pt x="195" y="118"/>
                  </a:cubicBezTo>
                  <a:cubicBezTo>
                    <a:pt x="196" y="121"/>
                    <a:pt x="196" y="124"/>
                    <a:pt x="201" y="124"/>
                  </a:cubicBezTo>
                  <a:cubicBezTo>
                    <a:pt x="208" y="124"/>
                    <a:pt x="208" y="122"/>
                    <a:pt x="208" y="113"/>
                  </a:cubicBezTo>
                  <a:lnTo>
                    <a:pt x="208" y="12"/>
                  </a:lnTo>
                  <a:cubicBezTo>
                    <a:pt x="208" y="4"/>
                    <a:pt x="208" y="0"/>
                    <a:pt x="202" y="0"/>
                  </a:cubicBezTo>
                  <a:cubicBezTo>
                    <a:pt x="199" y="0"/>
                    <a:pt x="198" y="1"/>
                    <a:pt x="195" y="7"/>
                  </a:cubicBezTo>
                  <a:lnTo>
                    <a:pt x="177" y="35"/>
                  </a:lnTo>
                  <a:cubicBezTo>
                    <a:pt x="162" y="21"/>
                    <a:pt x="142" y="0"/>
                    <a:pt x="97" y="0"/>
                  </a:cubicBezTo>
                  <a:cubicBezTo>
                    <a:pt x="42" y="0"/>
                    <a:pt x="0" y="44"/>
                    <a:pt x="0" y="97"/>
                  </a:cubicBezTo>
                  <a:cubicBezTo>
                    <a:pt x="0" y="138"/>
                    <a:pt x="27" y="175"/>
                    <a:pt x="66" y="188"/>
                  </a:cubicBezTo>
                  <a:cubicBezTo>
                    <a:pt x="71" y="190"/>
                    <a:pt x="96" y="196"/>
                    <a:pt x="131" y="205"/>
                  </a:cubicBezTo>
                  <a:cubicBezTo>
                    <a:pt x="145" y="208"/>
                    <a:pt x="160" y="212"/>
                    <a:pt x="174" y="230"/>
                  </a:cubicBezTo>
                  <a:cubicBezTo>
                    <a:pt x="184" y="243"/>
                    <a:pt x="189" y="260"/>
                    <a:pt x="189" y="276"/>
                  </a:cubicBezTo>
                  <a:cubicBezTo>
                    <a:pt x="189" y="311"/>
                    <a:pt x="164" y="347"/>
                    <a:pt x="122" y="347"/>
                  </a:cubicBezTo>
                  <a:cubicBezTo>
                    <a:pt x="108" y="347"/>
                    <a:pt x="70" y="345"/>
                    <a:pt x="44" y="320"/>
                  </a:cubicBezTo>
                  <a:cubicBezTo>
                    <a:pt x="15" y="294"/>
                    <a:pt x="13" y="262"/>
                    <a:pt x="13" y="244"/>
                  </a:cubicBezTo>
                  <a:cubicBezTo>
                    <a:pt x="12" y="239"/>
                    <a:pt x="8" y="239"/>
                    <a:pt x="7" y="239"/>
                  </a:cubicBezTo>
                  <a:cubicBezTo>
                    <a:pt x="0" y="239"/>
                    <a:pt x="0" y="242"/>
                    <a:pt x="0" y="251"/>
                  </a:cubicBezTo>
                  <a:lnTo>
                    <a:pt x="0" y="351"/>
                  </a:lnTo>
                  <a:cubicBezTo>
                    <a:pt x="0" y="359"/>
                    <a:pt x="0" y="363"/>
                    <a:pt x="6" y="363"/>
                  </a:cubicBezTo>
                  <a:cubicBezTo>
                    <a:pt x="9" y="363"/>
                    <a:pt x="10" y="362"/>
                    <a:pt x="13" y="356"/>
                  </a:cubicBezTo>
                  <a:cubicBezTo>
                    <a:pt x="13" y="356"/>
                    <a:pt x="15" y="354"/>
                    <a:pt x="31" y="328"/>
                  </a:cubicBezTo>
                  <a:cubicBezTo>
                    <a:pt x="47" y="345"/>
                    <a:pt x="78" y="363"/>
                    <a:pt x="123" y="363"/>
                  </a:cubicBezTo>
                  <a:cubicBezTo>
                    <a:pt x="181" y="363"/>
                    <a:pt x="221" y="314"/>
                    <a:pt x="221" y="259"/>
                  </a:cubicBezTo>
                  <a:cubicBezTo>
                    <a:pt x="221" y="209"/>
                    <a:pt x="188" y="168"/>
                    <a:pt x="146" y="15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3" name="Freeform 321">
              <a:extLst>
                <a:ext uri="{FF2B5EF4-FFF2-40B4-BE49-F238E27FC236}">
                  <a16:creationId xmlns:a16="http://schemas.microsoft.com/office/drawing/2014/main" id="{3687A289-B6B9-4D91-BD12-DDE0690D9B9D}"/>
                </a:ext>
              </a:extLst>
            </p:cNvPr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6519863" y="6088063"/>
              <a:ext cx="131763" cy="158750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9 h 229"/>
                <a:gd name="T10" fmla="*/ 180 w 193"/>
                <a:gd name="T11" fmla="*/ 109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5 h 229"/>
                <a:gd name="T22" fmla="*/ 186 w 193"/>
                <a:gd name="T23" fmla="*/ 159 h 229"/>
                <a:gd name="T24" fmla="*/ 180 w 193"/>
                <a:gd name="T25" fmla="*/ 166 h 229"/>
                <a:gd name="T26" fmla="*/ 113 w 193"/>
                <a:gd name="T27" fmla="*/ 217 h 229"/>
                <a:gd name="T28" fmla="*/ 56 w 193"/>
                <a:gd name="T29" fmla="*/ 183 h 229"/>
                <a:gd name="T30" fmla="*/ 41 w 193"/>
                <a:gd name="T31" fmla="*/ 10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4"/>
                    <a:pt x="87" y="11"/>
                    <a:pt x="104" y="11"/>
                  </a:cubicBezTo>
                  <a:cubicBezTo>
                    <a:pt x="155" y="11"/>
                    <a:pt x="160" y="79"/>
                    <a:pt x="160" y="98"/>
                  </a:cubicBezTo>
                  <a:lnTo>
                    <a:pt x="42" y="98"/>
                  </a:lnTo>
                  <a:close/>
                  <a:moveTo>
                    <a:pt x="41" y="109"/>
                  </a:moveTo>
                  <a:lnTo>
                    <a:pt x="180" y="109"/>
                  </a:lnTo>
                  <a:cubicBezTo>
                    <a:pt x="191" y="109"/>
                    <a:pt x="193" y="109"/>
                    <a:pt x="193" y="98"/>
                  </a:cubicBezTo>
                  <a:cubicBezTo>
                    <a:pt x="193" y="49"/>
                    <a:pt x="166" y="0"/>
                    <a:pt x="104" y="0"/>
                  </a:cubicBezTo>
                  <a:cubicBezTo>
                    <a:pt x="46" y="0"/>
                    <a:pt x="0" y="52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193" y="174"/>
                    <a:pt x="193" y="165"/>
                  </a:cubicBezTo>
                  <a:cubicBezTo>
                    <a:pt x="193" y="160"/>
                    <a:pt x="189" y="159"/>
                    <a:pt x="186" y="159"/>
                  </a:cubicBezTo>
                  <a:cubicBezTo>
                    <a:pt x="182" y="159"/>
                    <a:pt x="181" y="162"/>
                    <a:pt x="180" y="166"/>
                  </a:cubicBezTo>
                  <a:cubicBezTo>
                    <a:pt x="162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6" y="183"/>
                  </a:cubicBezTo>
                  <a:cubicBezTo>
                    <a:pt x="41" y="160"/>
                    <a:pt x="41" y="127"/>
                    <a:pt x="41" y="1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4" name="Freeform 322">
              <a:extLst>
                <a:ext uri="{FF2B5EF4-FFF2-40B4-BE49-F238E27FC236}">
                  <a16:creationId xmlns:a16="http://schemas.microsoft.com/office/drawing/2014/main" id="{CE3FFB9D-5F39-47DC-B5F9-56E0D54F967A}"/>
                </a:ext>
              </a:extLst>
            </p:cNvPr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6673850" y="6002338"/>
              <a:ext cx="74613" cy="241300"/>
            </a:xfrm>
            <a:custGeom>
              <a:avLst/>
              <a:gdLst>
                <a:gd name="T0" fmla="*/ 72 w 110"/>
                <a:gd name="T1" fmla="*/ 0 h 346"/>
                <a:gd name="T2" fmla="*/ 0 w 110"/>
                <a:gd name="T3" fmla="*/ 5 h 346"/>
                <a:gd name="T4" fmla="*/ 0 w 110"/>
                <a:gd name="T5" fmla="*/ 21 h 346"/>
                <a:gd name="T6" fmla="*/ 39 w 110"/>
                <a:gd name="T7" fmla="*/ 49 h 346"/>
                <a:gd name="T8" fmla="*/ 39 w 110"/>
                <a:gd name="T9" fmla="*/ 308 h 346"/>
                <a:gd name="T10" fmla="*/ 0 w 110"/>
                <a:gd name="T11" fmla="*/ 330 h 346"/>
                <a:gd name="T12" fmla="*/ 0 w 110"/>
                <a:gd name="T13" fmla="*/ 346 h 346"/>
                <a:gd name="T14" fmla="*/ 55 w 110"/>
                <a:gd name="T15" fmla="*/ 344 h 346"/>
                <a:gd name="T16" fmla="*/ 110 w 110"/>
                <a:gd name="T17" fmla="*/ 346 h 346"/>
                <a:gd name="T18" fmla="*/ 110 w 110"/>
                <a:gd name="T19" fmla="*/ 330 h 346"/>
                <a:gd name="T20" fmla="*/ 72 w 110"/>
                <a:gd name="T21" fmla="*/ 308 h 346"/>
                <a:gd name="T22" fmla="*/ 72 w 110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0"/>
                    <a:pt x="33" y="330"/>
                    <a:pt x="0" y="330"/>
                  </a:cubicBezTo>
                  <a:lnTo>
                    <a:pt x="0" y="346"/>
                  </a:lnTo>
                  <a:cubicBezTo>
                    <a:pt x="16" y="345"/>
                    <a:pt x="43" y="344"/>
                    <a:pt x="55" y="344"/>
                  </a:cubicBezTo>
                  <a:cubicBezTo>
                    <a:pt x="68" y="344"/>
                    <a:pt x="92" y="345"/>
                    <a:pt x="110" y="346"/>
                  </a:cubicBezTo>
                  <a:lnTo>
                    <a:pt x="110" y="330"/>
                  </a:lnTo>
                  <a:cubicBezTo>
                    <a:pt x="77" y="330"/>
                    <a:pt x="72" y="330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5" name="Freeform 323">
              <a:extLst>
                <a:ext uri="{FF2B5EF4-FFF2-40B4-BE49-F238E27FC236}">
                  <a16:creationId xmlns:a16="http://schemas.microsoft.com/office/drawing/2014/main" id="{00DDBA6C-1737-4ED8-92AA-650D9E45E874}"/>
                </a:ext>
              </a:extLst>
            </p:cNvPr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>
              <a:off x="6767513" y="6088063"/>
              <a:ext cx="131763" cy="158750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9 h 229"/>
                <a:gd name="T10" fmla="*/ 180 w 193"/>
                <a:gd name="T11" fmla="*/ 109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5 h 229"/>
                <a:gd name="T22" fmla="*/ 186 w 193"/>
                <a:gd name="T23" fmla="*/ 159 h 229"/>
                <a:gd name="T24" fmla="*/ 180 w 193"/>
                <a:gd name="T25" fmla="*/ 166 h 229"/>
                <a:gd name="T26" fmla="*/ 112 w 193"/>
                <a:gd name="T27" fmla="*/ 217 h 229"/>
                <a:gd name="T28" fmla="*/ 56 w 193"/>
                <a:gd name="T29" fmla="*/ 183 h 229"/>
                <a:gd name="T30" fmla="*/ 41 w 193"/>
                <a:gd name="T31" fmla="*/ 10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4"/>
                    <a:pt x="87" y="11"/>
                    <a:pt x="104" y="11"/>
                  </a:cubicBezTo>
                  <a:cubicBezTo>
                    <a:pt x="155" y="11"/>
                    <a:pt x="160" y="79"/>
                    <a:pt x="160" y="98"/>
                  </a:cubicBezTo>
                  <a:lnTo>
                    <a:pt x="42" y="98"/>
                  </a:lnTo>
                  <a:close/>
                  <a:moveTo>
                    <a:pt x="41" y="109"/>
                  </a:moveTo>
                  <a:lnTo>
                    <a:pt x="180" y="109"/>
                  </a:lnTo>
                  <a:cubicBezTo>
                    <a:pt x="191" y="109"/>
                    <a:pt x="193" y="109"/>
                    <a:pt x="193" y="98"/>
                  </a:cubicBezTo>
                  <a:cubicBezTo>
                    <a:pt x="193" y="49"/>
                    <a:pt x="166" y="0"/>
                    <a:pt x="104" y="0"/>
                  </a:cubicBezTo>
                  <a:cubicBezTo>
                    <a:pt x="46" y="0"/>
                    <a:pt x="0" y="52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193" y="174"/>
                    <a:pt x="193" y="165"/>
                  </a:cubicBezTo>
                  <a:cubicBezTo>
                    <a:pt x="193" y="160"/>
                    <a:pt x="189" y="159"/>
                    <a:pt x="186" y="159"/>
                  </a:cubicBezTo>
                  <a:cubicBezTo>
                    <a:pt x="182" y="159"/>
                    <a:pt x="181" y="162"/>
                    <a:pt x="180" y="166"/>
                  </a:cubicBezTo>
                  <a:cubicBezTo>
                    <a:pt x="162" y="217"/>
                    <a:pt x="117" y="217"/>
                    <a:pt x="112" y="217"/>
                  </a:cubicBezTo>
                  <a:cubicBezTo>
                    <a:pt x="88" y="217"/>
                    <a:pt x="68" y="202"/>
                    <a:pt x="56" y="183"/>
                  </a:cubicBezTo>
                  <a:cubicBezTo>
                    <a:pt x="41" y="160"/>
                    <a:pt x="41" y="127"/>
                    <a:pt x="41" y="1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6" name="Freeform 324">
              <a:extLst>
                <a:ext uri="{FF2B5EF4-FFF2-40B4-BE49-F238E27FC236}">
                  <a16:creationId xmlns:a16="http://schemas.microsoft.com/office/drawing/2014/main" id="{71C78D3C-5776-42FD-81B5-D71262241774}"/>
                </a:ext>
              </a:extLst>
            </p:cNvPr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6921500" y="6088063"/>
              <a:ext cx="130175" cy="158750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4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5 h 229"/>
                <a:gd name="T20" fmla="*/ 184 w 190"/>
                <a:gd name="T21" fmla="*/ 160 h 229"/>
                <a:gd name="T22" fmla="*/ 177 w 190"/>
                <a:gd name="T23" fmla="*/ 165 h 229"/>
                <a:gd name="T24" fmla="*/ 112 w 190"/>
                <a:gd name="T25" fmla="*/ 217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4"/>
                    <a:pt x="82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3"/>
                    <a:pt x="139" y="48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9"/>
                    <a:pt x="185" y="54"/>
                  </a:cubicBezTo>
                  <a:cubicBezTo>
                    <a:pt x="185" y="20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70"/>
                    <a:pt x="190" y="165"/>
                  </a:cubicBezTo>
                  <a:cubicBezTo>
                    <a:pt x="190" y="160"/>
                    <a:pt x="185" y="160"/>
                    <a:pt x="184" y="160"/>
                  </a:cubicBezTo>
                  <a:cubicBezTo>
                    <a:pt x="179" y="160"/>
                    <a:pt x="178" y="162"/>
                    <a:pt x="177" y="165"/>
                  </a:cubicBezTo>
                  <a:cubicBezTo>
                    <a:pt x="163" y="211"/>
                    <a:pt x="130" y="217"/>
                    <a:pt x="112" y="217"/>
                  </a:cubicBezTo>
                  <a:cubicBezTo>
                    <a:pt x="85" y="217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7" name="Freeform 325">
              <a:extLst>
                <a:ext uri="{FF2B5EF4-FFF2-40B4-BE49-F238E27FC236}">
                  <a16:creationId xmlns:a16="http://schemas.microsoft.com/office/drawing/2014/main" id="{7B2D3932-BD8B-42A8-A97C-9AC831AB28DB}"/>
                </a:ext>
              </a:extLst>
            </p:cNvPr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7067550" y="6029326"/>
              <a:ext cx="107950" cy="217488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2 h 312"/>
                <a:gd name="T6" fmla="*/ 77 w 156"/>
                <a:gd name="T7" fmla="*/ 92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7 w 156"/>
                <a:gd name="T21" fmla="*/ 312 h 312"/>
                <a:gd name="T22" fmla="*/ 156 w 156"/>
                <a:gd name="T23" fmla="*/ 245 h 312"/>
                <a:gd name="T24" fmla="*/ 156 w 156"/>
                <a:gd name="T25" fmla="*/ 217 h 312"/>
                <a:gd name="T26" fmla="*/ 144 w 156"/>
                <a:gd name="T27" fmla="*/ 217 h 312"/>
                <a:gd name="T28" fmla="*/ 144 w 156"/>
                <a:gd name="T29" fmla="*/ 244 h 312"/>
                <a:gd name="T30" fmla="*/ 110 w 156"/>
                <a:gd name="T31" fmla="*/ 300 h 312"/>
                <a:gd name="T32" fmla="*/ 77 w 156"/>
                <a:gd name="T33" fmla="*/ 246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9" y="312"/>
                    <a:pt x="107" y="312"/>
                  </a:cubicBezTo>
                  <a:cubicBezTo>
                    <a:pt x="142" y="312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8" name="Freeform 326">
              <a:extLst>
                <a:ext uri="{FF2B5EF4-FFF2-40B4-BE49-F238E27FC236}">
                  <a16:creationId xmlns:a16="http://schemas.microsoft.com/office/drawing/2014/main" id="{F933A36D-DD03-43EC-9F5A-264B42EA2F25}"/>
                </a:ext>
              </a:extLst>
            </p:cNvPr>
            <p:cNvSpPr>
              <a:spLocks noEditPoints="1"/>
            </p:cNvSpPr>
            <p:nvPr>
              <p:custDataLst>
                <p:tags r:id="rId143"/>
              </p:custDataLst>
            </p:nvPr>
          </p:nvSpPr>
          <p:spPr bwMode="auto">
            <a:xfrm>
              <a:off x="7204075" y="6088063"/>
              <a:ext cx="152400" cy="15875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1 w 221"/>
                <a:gd name="T11" fmla="*/ 217 h 229"/>
                <a:gd name="T12" fmla="*/ 54 w 221"/>
                <a:gd name="T13" fmla="*/ 183 h 229"/>
                <a:gd name="T14" fmla="*/ 42 w 221"/>
                <a:gd name="T15" fmla="*/ 113 h 229"/>
                <a:gd name="T16" fmla="*/ 54 w 221"/>
                <a:gd name="T17" fmla="*/ 45 h 229"/>
                <a:gd name="T18" fmla="*/ 110 w 221"/>
                <a:gd name="T19" fmla="*/ 11 h 229"/>
                <a:gd name="T20" fmla="*/ 167 w 221"/>
                <a:gd name="T21" fmla="*/ 44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5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7"/>
                  </a:moveTo>
                  <a:cubicBezTo>
                    <a:pt x="89" y="217"/>
                    <a:pt x="67" y="206"/>
                    <a:pt x="54" y="183"/>
                  </a:cubicBezTo>
                  <a:cubicBezTo>
                    <a:pt x="42" y="162"/>
                    <a:pt x="42" y="131"/>
                    <a:pt x="42" y="113"/>
                  </a:cubicBezTo>
                  <a:cubicBezTo>
                    <a:pt x="42" y="94"/>
                    <a:pt x="42" y="67"/>
                    <a:pt x="54" y="45"/>
                  </a:cubicBezTo>
                  <a:cubicBezTo>
                    <a:pt x="67" y="22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4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7"/>
                    <a:pt x="111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9" name="Freeform 327">
              <a:extLst>
                <a:ext uri="{FF2B5EF4-FFF2-40B4-BE49-F238E27FC236}">
                  <a16:creationId xmlns:a16="http://schemas.microsoft.com/office/drawing/2014/main" id="{AF884CEA-E986-4223-92F6-40CCD85FDCEE}"/>
                </a:ext>
              </a:extLst>
            </p:cNvPr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7375525" y="6089651"/>
              <a:ext cx="115888" cy="153988"/>
            </a:xfrm>
            <a:custGeom>
              <a:avLst/>
              <a:gdLst>
                <a:gd name="T0" fmla="*/ 70 w 168"/>
                <a:gd name="T1" fmla="*/ 55 h 221"/>
                <a:gd name="T2" fmla="*/ 70 w 168"/>
                <a:gd name="T3" fmla="*/ 0 h 221"/>
                <a:gd name="T4" fmla="*/ 0 w 168"/>
                <a:gd name="T5" fmla="*/ 6 h 221"/>
                <a:gd name="T6" fmla="*/ 0 w 168"/>
                <a:gd name="T7" fmla="*/ 21 h 221"/>
                <a:gd name="T8" fmla="*/ 39 w 168"/>
                <a:gd name="T9" fmla="*/ 49 h 221"/>
                <a:gd name="T10" fmla="*/ 39 w 168"/>
                <a:gd name="T11" fmla="*/ 183 h 221"/>
                <a:gd name="T12" fmla="*/ 0 w 168"/>
                <a:gd name="T13" fmla="*/ 205 h 221"/>
                <a:gd name="T14" fmla="*/ 0 w 168"/>
                <a:gd name="T15" fmla="*/ 221 h 221"/>
                <a:gd name="T16" fmla="*/ 57 w 168"/>
                <a:gd name="T17" fmla="*/ 219 h 221"/>
                <a:gd name="T18" fmla="*/ 120 w 168"/>
                <a:gd name="T19" fmla="*/ 221 h 221"/>
                <a:gd name="T20" fmla="*/ 120 w 168"/>
                <a:gd name="T21" fmla="*/ 205 h 221"/>
                <a:gd name="T22" fmla="*/ 110 w 168"/>
                <a:gd name="T23" fmla="*/ 205 h 221"/>
                <a:gd name="T24" fmla="*/ 72 w 168"/>
                <a:gd name="T25" fmla="*/ 182 h 221"/>
                <a:gd name="T26" fmla="*/ 72 w 168"/>
                <a:gd name="T27" fmla="*/ 105 h 221"/>
                <a:gd name="T28" fmla="*/ 131 w 168"/>
                <a:gd name="T29" fmla="*/ 11 h 221"/>
                <a:gd name="T30" fmla="*/ 136 w 168"/>
                <a:gd name="T31" fmla="*/ 12 h 221"/>
                <a:gd name="T32" fmla="*/ 125 w 168"/>
                <a:gd name="T33" fmla="*/ 31 h 221"/>
                <a:gd name="T34" fmla="*/ 146 w 168"/>
                <a:gd name="T35" fmla="*/ 53 h 221"/>
                <a:gd name="T36" fmla="*/ 168 w 168"/>
                <a:gd name="T37" fmla="*/ 31 h 221"/>
                <a:gd name="T38" fmla="*/ 131 w 168"/>
                <a:gd name="T39" fmla="*/ 0 h 221"/>
                <a:gd name="T40" fmla="*/ 70 w 168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1">
                  <a:moveTo>
                    <a:pt x="70" y="55"/>
                  </a:move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183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1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1" y="219"/>
                    <a:pt x="120" y="221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200"/>
                    <a:pt x="72" y="182"/>
                  </a:cubicBezTo>
                  <a:lnTo>
                    <a:pt x="72" y="105"/>
                  </a:lnTo>
                  <a:cubicBezTo>
                    <a:pt x="72" y="56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3"/>
                    <a:pt x="146" y="53"/>
                  </a:cubicBezTo>
                  <a:cubicBezTo>
                    <a:pt x="155" y="53"/>
                    <a:pt x="168" y="47"/>
                    <a:pt x="168" y="31"/>
                  </a:cubicBezTo>
                  <a:cubicBezTo>
                    <a:pt x="168" y="15"/>
                    <a:pt x="152" y="0"/>
                    <a:pt x="131" y="0"/>
                  </a:cubicBezTo>
                  <a:cubicBezTo>
                    <a:pt x="95" y="0"/>
                    <a:pt x="77" y="34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0" name="Freeform 328">
              <a:extLst>
                <a:ext uri="{FF2B5EF4-FFF2-40B4-BE49-F238E27FC236}">
                  <a16:creationId xmlns:a16="http://schemas.microsoft.com/office/drawing/2014/main" id="{BEB5ECDB-BAEF-4C71-829A-186E4BAD0AD5}"/>
                </a:ext>
              </a:extLst>
            </p:cNvPr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7607300" y="6089651"/>
              <a:ext cx="266700" cy="153988"/>
            </a:xfrm>
            <a:custGeom>
              <a:avLst/>
              <a:gdLst>
                <a:gd name="T0" fmla="*/ 39 w 389"/>
                <a:gd name="T1" fmla="*/ 49 h 221"/>
                <a:gd name="T2" fmla="*/ 39 w 389"/>
                <a:gd name="T3" fmla="*/ 183 h 221"/>
                <a:gd name="T4" fmla="*/ 0 w 389"/>
                <a:gd name="T5" fmla="*/ 205 h 221"/>
                <a:gd name="T6" fmla="*/ 0 w 389"/>
                <a:gd name="T7" fmla="*/ 221 h 221"/>
                <a:gd name="T8" fmla="*/ 56 w 389"/>
                <a:gd name="T9" fmla="*/ 219 h 221"/>
                <a:gd name="T10" fmla="*/ 112 w 389"/>
                <a:gd name="T11" fmla="*/ 221 h 221"/>
                <a:gd name="T12" fmla="*/ 112 w 389"/>
                <a:gd name="T13" fmla="*/ 205 h 221"/>
                <a:gd name="T14" fmla="*/ 73 w 389"/>
                <a:gd name="T15" fmla="*/ 183 h 221"/>
                <a:gd name="T16" fmla="*/ 73 w 389"/>
                <a:gd name="T17" fmla="*/ 91 h 221"/>
                <a:gd name="T18" fmla="*/ 141 w 389"/>
                <a:gd name="T19" fmla="*/ 11 h 221"/>
                <a:gd name="T20" fmla="*/ 177 w 389"/>
                <a:gd name="T21" fmla="*/ 67 h 221"/>
                <a:gd name="T22" fmla="*/ 177 w 389"/>
                <a:gd name="T23" fmla="*/ 183 h 221"/>
                <a:gd name="T24" fmla="*/ 139 w 389"/>
                <a:gd name="T25" fmla="*/ 205 h 221"/>
                <a:gd name="T26" fmla="*/ 139 w 389"/>
                <a:gd name="T27" fmla="*/ 221 h 221"/>
                <a:gd name="T28" fmla="*/ 195 w 389"/>
                <a:gd name="T29" fmla="*/ 219 h 221"/>
                <a:gd name="T30" fmla="*/ 251 w 389"/>
                <a:gd name="T31" fmla="*/ 221 h 221"/>
                <a:gd name="T32" fmla="*/ 251 w 389"/>
                <a:gd name="T33" fmla="*/ 205 h 221"/>
                <a:gd name="T34" fmla="*/ 212 w 389"/>
                <a:gd name="T35" fmla="*/ 183 h 221"/>
                <a:gd name="T36" fmla="*/ 212 w 389"/>
                <a:gd name="T37" fmla="*/ 91 h 221"/>
                <a:gd name="T38" fmla="*/ 279 w 389"/>
                <a:gd name="T39" fmla="*/ 11 h 221"/>
                <a:gd name="T40" fmla="*/ 316 w 389"/>
                <a:gd name="T41" fmla="*/ 67 h 221"/>
                <a:gd name="T42" fmla="*/ 316 w 389"/>
                <a:gd name="T43" fmla="*/ 183 h 221"/>
                <a:gd name="T44" fmla="*/ 277 w 389"/>
                <a:gd name="T45" fmla="*/ 205 h 221"/>
                <a:gd name="T46" fmla="*/ 277 w 389"/>
                <a:gd name="T47" fmla="*/ 221 h 221"/>
                <a:gd name="T48" fmla="*/ 334 w 389"/>
                <a:gd name="T49" fmla="*/ 219 h 221"/>
                <a:gd name="T50" fmla="*/ 389 w 389"/>
                <a:gd name="T51" fmla="*/ 221 h 221"/>
                <a:gd name="T52" fmla="*/ 389 w 389"/>
                <a:gd name="T53" fmla="*/ 205 h 221"/>
                <a:gd name="T54" fmla="*/ 350 w 389"/>
                <a:gd name="T55" fmla="*/ 190 h 221"/>
                <a:gd name="T56" fmla="*/ 350 w 389"/>
                <a:gd name="T57" fmla="*/ 95 h 221"/>
                <a:gd name="T58" fmla="*/ 335 w 389"/>
                <a:gd name="T59" fmla="*/ 19 h 221"/>
                <a:gd name="T60" fmla="*/ 283 w 389"/>
                <a:gd name="T61" fmla="*/ 0 h 221"/>
                <a:gd name="T62" fmla="*/ 210 w 389"/>
                <a:gd name="T63" fmla="*/ 49 h 221"/>
                <a:gd name="T64" fmla="*/ 144 w 389"/>
                <a:gd name="T65" fmla="*/ 0 h 221"/>
                <a:gd name="T66" fmla="*/ 70 w 389"/>
                <a:gd name="T67" fmla="*/ 53 h 221"/>
                <a:gd name="T68" fmla="*/ 70 w 389"/>
                <a:gd name="T69" fmla="*/ 0 h 221"/>
                <a:gd name="T70" fmla="*/ 0 w 389"/>
                <a:gd name="T71" fmla="*/ 6 h 221"/>
                <a:gd name="T72" fmla="*/ 0 w 389"/>
                <a:gd name="T73" fmla="*/ 21 h 221"/>
                <a:gd name="T74" fmla="*/ 39 w 389"/>
                <a:gd name="T75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9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7" y="38"/>
                    <a:pt x="177" y="67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9" y="205"/>
                  </a:cubicBezTo>
                  <a:lnTo>
                    <a:pt x="139" y="221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1"/>
                  </a:cubicBezTo>
                  <a:lnTo>
                    <a:pt x="251" y="205"/>
                  </a:lnTo>
                  <a:cubicBezTo>
                    <a:pt x="217" y="205"/>
                    <a:pt x="212" y="205"/>
                    <a:pt x="212" y="183"/>
                  </a:cubicBezTo>
                  <a:lnTo>
                    <a:pt x="212" y="91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1" y="11"/>
                    <a:pt x="316" y="38"/>
                    <a:pt x="316" y="67"/>
                  </a:cubicBezTo>
                  <a:lnTo>
                    <a:pt x="316" y="183"/>
                  </a:lnTo>
                  <a:cubicBezTo>
                    <a:pt x="316" y="205"/>
                    <a:pt x="311" y="205"/>
                    <a:pt x="277" y="205"/>
                  </a:cubicBezTo>
                  <a:lnTo>
                    <a:pt x="277" y="221"/>
                  </a:lnTo>
                  <a:cubicBezTo>
                    <a:pt x="295" y="220"/>
                    <a:pt x="320" y="219"/>
                    <a:pt x="334" y="219"/>
                  </a:cubicBezTo>
                  <a:cubicBezTo>
                    <a:pt x="347" y="219"/>
                    <a:pt x="372" y="220"/>
                    <a:pt x="389" y="221"/>
                  </a:cubicBezTo>
                  <a:lnTo>
                    <a:pt x="389" y="205"/>
                  </a:lnTo>
                  <a:cubicBezTo>
                    <a:pt x="363" y="205"/>
                    <a:pt x="351" y="205"/>
                    <a:pt x="350" y="190"/>
                  </a:cubicBezTo>
                  <a:lnTo>
                    <a:pt x="350" y="95"/>
                  </a:lnTo>
                  <a:cubicBezTo>
                    <a:pt x="350" y="52"/>
                    <a:pt x="350" y="37"/>
                    <a:pt x="335" y="19"/>
                  </a:cubicBezTo>
                  <a:cubicBezTo>
                    <a:pt x="328" y="10"/>
                    <a:pt x="312" y="0"/>
                    <a:pt x="283" y="0"/>
                  </a:cubicBezTo>
                  <a:cubicBezTo>
                    <a:pt x="241" y="0"/>
                    <a:pt x="219" y="30"/>
                    <a:pt x="210" y="49"/>
                  </a:cubicBezTo>
                  <a:cubicBezTo>
                    <a:pt x="203" y="6"/>
                    <a:pt x="166" y="0"/>
                    <a:pt x="144" y="0"/>
                  </a:cubicBezTo>
                  <a:cubicBezTo>
                    <a:pt x="108" y="0"/>
                    <a:pt x="84" y="22"/>
                    <a:pt x="70" y="53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1" name="Freeform 329">
              <a:extLst>
                <a:ext uri="{FF2B5EF4-FFF2-40B4-BE49-F238E27FC236}">
                  <a16:creationId xmlns:a16="http://schemas.microsoft.com/office/drawing/2014/main" id="{69354C41-271B-42D7-AAD6-AB36D56FA2B9}"/>
                </a:ext>
              </a:extLst>
            </p:cNvPr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7896225" y="6088063"/>
              <a:ext cx="153988" cy="158750"/>
            </a:xfrm>
            <a:custGeom>
              <a:avLst/>
              <a:gdLst>
                <a:gd name="T0" fmla="*/ 145 w 225"/>
                <a:gd name="T1" fmla="*/ 186 h 229"/>
                <a:gd name="T2" fmla="*/ 184 w 225"/>
                <a:gd name="T3" fmla="*/ 227 h 229"/>
                <a:gd name="T4" fmla="*/ 225 w 225"/>
                <a:gd name="T5" fmla="*/ 179 h 229"/>
                <a:gd name="T6" fmla="*/ 225 w 225"/>
                <a:gd name="T7" fmla="*/ 152 h 229"/>
                <a:gd name="T8" fmla="*/ 213 w 225"/>
                <a:gd name="T9" fmla="*/ 152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7 h 229"/>
                <a:gd name="T18" fmla="*/ 158 w 225"/>
                <a:gd name="T19" fmla="*/ 28 h 229"/>
                <a:gd name="T20" fmla="*/ 90 w 225"/>
                <a:gd name="T21" fmla="*/ 0 h 229"/>
                <a:gd name="T22" fmla="*/ 15 w 225"/>
                <a:gd name="T23" fmla="*/ 57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4 h 229"/>
                <a:gd name="T36" fmla="*/ 50 w 225"/>
                <a:gd name="T37" fmla="*/ 112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6 h 229"/>
                <a:gd name="T44" fmla="*/ 142 w 225"/>
                <a:gd name="T45" fmla="*/ 104 h 229"/>
                <a:gd name="T46" fmla="*/ 142 w 225"/>
                <a:gd name="T47" fmla="*/ 154 h 229"/>
                <a:gd name="T48" fmla="*/ 83 w 225"/>
                <a:gd name="T49" fmla="*/ 218 h 229"/>
                <a:gd name="T50" fmla="*/ 38 w 225"/>
                <a:gd name="T51" fmla="*/ 176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6"/>
                  </a:moveTo>
                  <a:cubicBezTo>
                    <a:pt x="147" y="206"/>
                    <a:pt x="161" y="227"/>
                    <a:pt x="184" y="227"/>
                  </a:cubicBezTo>
                  <a:cubicBezTo>
                    <a:pt x="195" y="227"/>
                    <a:pt x="225" y="220"/>
                    <a:pt x="225" y="179"/>
                  </a:cubicBezTo>
                  <a:lnTo>
                    <a:pt x="225" y="152"/>
                  </a:lnTo>
                  <a:lnTo>
                    <a:pt x="213" y="152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9"/>
                    <a:pt x="176" y="186"/>
                  </a:cubicBezTo>
                  <a:lnTo>
                    <a:pt x="176" y="87"/>
                  </a:lnTo>
                  <a:cubicBezTo>
                    <a:pt x="176" y="66"/>
                    <a:pt x="176" y="46"/>
                    <a:pt x="158" y="28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4"/>
                    <a:pt x="15" y="57"/>
                  </a:cubicBezTo>
                  <a:cubicBezTo>
                    <a:pt x="15" y="72"/>
                    <a:pt x="25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5"/>
                    <a:pt x="35" y="34"/>
                  </a:cubicBezTo>
                  <a:cubicBezTo>
                    <a:pt x="48" y="17"/>
                    <a:pt x="73" y="11"/>
                    <a:pt x="89" y="11"/>
                  </a:cubicBezTo>
                  <a:cubicBezTo>
                    <a:pt x="113" y="11"/>
                    <a:pt x="142" y="31"/>
                    <a:pt x="142" y="75"/>
                  </a:cubicBezTo>
                  <a:lnTo>
                    <a:pt x="142" y="94"/>
                  </a:lnTo>
                  <a:cubicBezTo>
                    <a:pt x="116" y="95"/>
                    <a:pt x="81" y="97"/>
                    <a:pt x="50" y="112"/>
                  </a:cubicBezTo>
                  <a:cubicBezTo>
                    <a:pt x="13" y="129"/>
                    <a:pt x="0" y="155"/>
                    <a:pt x="0" y="176"/>
                  </a:cubicBezTo>
                  <a:cubicBezTo>
                    <a:pt x="0" y="217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6"/>
                  </a:cubicBezTo>
                  <a:close/>
                  <a:moveTo>
                    <a:pt x="142" y="104"/>
                  </a:moveTo>
                  <a:lnTo>
                    <a:pt x="142" y="154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1"/>
                    <a:pt x="38" y="176"/>
                  </a:cubicBezTo>
                  <a:cubicBezTo>
                    <a:pt x="38" y="149"/>
                    <a:pt x="59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2" name="Freeform 330">
              <a:extLst>
                <a:ext uri="{FF2B5EF4-FFF2-40B4-BE49-F238E27FC236}">
                  <a16:creationId xmlns:a16="http://schemas.microsoft.com/office/drawing/2014/main" id="{312F8915-0B18-406C-B8C6-9761B806695A}"/>
                </a:ext>
              </a:extLst>
            </p:cNvPr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8059738" y="6029326"/>
              <a:ext cx="106363" cy="217488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2 h 312"/>
                <a:gd name="T6" fmla="*/ 77 w 156"/>
                <a:gd name="T7" fmla="*/ 92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6 w 156"/>
                <a:gd name="T21" fmla="*/ 312 h 312"/>
                <a:gd name="T22" fmla="*/ 156 w 156"/>
                <a:gd name="T23" fmla="*/ 245 h 312"/>
                <a:gd name="T24" fmla="*/ 156 w 156"/>
                <a:gd name="T25" fmla="*/ 217 h 312"/>
                <a:gd name="T26" fmla="*/ 143 w 156"/>
                <a:gd name="T27" fmla="*/ 217 h 312"/>
                <a:gd name="T28" fmla="*/ 143 w 156"/>
                <a:gd name="T29" fmla="*/ 244 h 312"/>
                <a:gd name="T30" fmla="*/ 110 w 156"/>
                <a:gd name="T31" fmla="*/ 300 h 312"/>
                <a:gd name="T32" fmla="*/ 77 w 156"/>
                <a:gd name="T33" fmla="*/ 246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8" y="312"/>
                    <a:pt x="106" y="312"/>
                  </a:cubicBezTo>
                  <a:cubicBezTo>
                    <a:pt x="142" y="312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3" y="217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3" name="Freeform 331">
              <a:extLst>
                <a:ext uri="{FF2B5EF4-FFF2-40B4-BE49-F238E27FC236}">
                  <a16:creationId xmlns:a16="http://schemas.microsoft.com/office/drawing/2014/main" id="{78A3D418-04FE-48BF-8F2E-746FA3C43B50}"/>
                </a:ext>
              </a:extLst>
            </p:cNvPr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8196263" y="6089651"/>
              <a:ext cx="114300" cy="153988"/>
            </a:xfrm>
            <a:custGeom>
              <a:avLst/>
              <a:gdLst>
                <a:gd name="T0" fmla="*/ 69 w 167"/>
                <a:gd name="T1" fmla="*/ 55 h 221"/>
                <a:gd name="T2" fmla="*/ 69 w 167"/>
                <a:gd name="T3" fmla="*/ 0 h 221"/>
                <a:gd name="T4" fmla="*/ 0 w 167"/>
                <a:gd name="T5" fmla="*/ 6 h 221"/>
                <a:gd name="T6" fmla="*/ 0 w 167"/>
                <a:gd name="T7" fmla="*/ 21 h 221"/>
                <a:gd name="T8" fmla="*/ 39 w 167"/>
                <a:gd name="T9" fmla="*/ 49 h 221"/>
                <a:gd name="T10" fmla="*/ 39 w 167"/>
                <a:gd name="T11" fmla="*/ 183 h 221"/>
                <a:gd name="T12" fmla="*/ 0 w 167"/>
                <a:gd name="T13" fmla="*/ 205 h 221"/>
                <a:gd name="T14" fmla="*/ 0 w 167"/>
                <a:gd name="T15" fmla="*/ 221 h 221"/>
                <a:gd name="T16" fmla="*/ 57 w 167"/>
                <a:gd name="T17" fmla="*/ 219 h 221"/>
                <a:gd name="T18" fmla="*/ 120 w 167"/>
                <a:gd name="T19" fmla="*/ 221 h 221"/>
                <a:gd name="T20" fmla="*/ 120 w 167"/>
                <a:gd name="T21" fmla="*/ 205 h 221"/>
                <a:gd name="T22" fmla="*/ 110 w 167"/>
                <a:gd name="T23" fmla="*/ 205 h 221"/>
                <a:gd name="T24" fmla="*/ 72 w 167"/>
                <a:gd name="T25" fmla="*/ 182 h 221"/>
                <a:gd name="T26" fmla="*/ 72 w 167"/>
                <a:gd name="T27" fmla="*/ 105 h 221"/>
                <a:gd name="T28" fmla="*/ 131 w 167"/>
                <a:gd name="T29" fmla="*/ 11 h 221"/>
                <a:gd name="T30" fmla="*/ 136 w 167"/>
                <a:gd name="T31" fmla="*/ 12 h 221"/>
                <a:gd name="T32" fmla="*/ 125 w 167"/>
                <a:gd name="T33" fmla="*/ 31 h 221"/>
                <a:gd name="T34" fmla="*/ 146 w 167"/>
                <a:gd name="T35" fmla="*/ 53 h 221"/>
                <a:gd name="T36" fmla="*/ 167 w 167"/>
                <a:gd name="T37" fmla="*/ 31 h 221"/>
                <a:gd name="T38" fmla="*/ 131 w 167"/>
                <a:gd name="T39" fmla="*/ 0 h 221"/>
                <a:gd name="T40" fmla="*/ 69 w 167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1">
                  <a:moveTo>
                    <a:pt x="69" y="55"/>
                  </a:moveTo>
                  <a:lnTo>
                    <a:pt x="69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9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1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200"/>
                    <a:pt x="72" y="182"/>
                  </a:cubicBezTo>
                  <a:lnTo>
                    <a:pt x="72" y="105"/>
                  </a:lnTo>
                  <a:cubicBezTo>
                    <a:pt x="72" y="56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3"/>
                    <a:pt x="146" y="53"/>
                  </a:cubicBezTo>
                  <a:cubicBezTo>
                    <a:pt x="155" y="53"/>
                    <a:pt x="167" y="47"/>
                    <a:pt x="167" y="31"/>
                  </a:cubicBezTo>
                  <a:cubicBezTo>
                    <a:pt x="167" y="15"/>
                    <a:pt x="152" y="0"/>
                    <a:pt x="131" y="0"/>
                  </a:cubicBezTo>
                  <a:cubicBezTo>
                    <a:pt x="94" y="0"/>
                    <a:pt x="76" y="34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4" name="Freeform 332">
              <a:extLst>
                <a:ext uri="{FF2B5EF4-FFF2-40B4-BE49-F238E27FC236}">
                  <a16:creationId xmlns:a16="http://schemas.microsoft.com/office/drawing/2014/main" id="{3C771DA9-2566-4E57-A3F8-2EACD7E43E90}"/>
                </a:ext>
              </a:extLst>
            </p:cNvPr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8331200" y="6010276"/>
              <a:ext cx="73025" cy="233363"/>
            </a:xfrm>
            <a:custGeom>
              <a:avLst/>
              <a:gdLst>
                <a:gd name="T0" fmla="*/ 71 w 106"/>
                <a:gd name="T1" fmla="*/ 113 h 334"/>
                <a:gd name="T2" fmla="*/ 2 w 106"/>
                <a:gd name="T3" fmla="*/ 119 h 334"/>
                <a:gd name="T4" fmla="*/ 2 w 106"/>
                <a:gd name="T5" fmla="*/ 134 h 334"/>
                <a:gd name="T6" fmla="*/ 38 w 106"/>
                <a:gd name="T7" fmla="*/ 162 h 334"/>
                <a:gd name="T8" fmla="*/ 38 w 106"/>
                <a:gd name="T9" fmla="*/ 296 h 334"/>
                <a:gd name="T10" fmla="*/ 0 w 106"/>
                <a:gd name="T11" fmla="*/ 318 h 334"/>
                <a:gd name="T12" fmla="*/ 0 w 106"/>
                <a:gd name="T13" fmla="*/ 334 h 334"/>
                <a:gd name="T14" fmla="*/ 54 w 106"/>
                <a:gd name="T15" fmla="*/ 332 h 334"/>
                <a:gd name="T16" fmla="*/ 106 w 106"/>
                <a:gd name="T17" fmla="*/ 334 h 334"/>
                <a:gd name="T18" fmla="*/ 106 w 106"/>
                <a:gd name="T19" fmla="*/ 318 h 334"/>
                <a:gd name="T20" fmla="*/ 71 w 106"/>
                <a:gd name="T21" fmla="*/ 296 h 334"/>
                <a:gd name="T22" fmla="*/ 71 w 106"/>
                <a:gd name="T23" fmla="*/ 113 h 334"/>
                <a:gd name="T24" fmla="*/ 73 w 106"/>
                <a:gd name="T25" fmla="*/ 27 h 334"/>
                <a:gd name="T26" fmla="*/ 47 w 106"/>
                <a:gd name="T27" fmla="*/ 0 h 334"/>
                <a:gd name="T28" fmla="*/ 21 w 106"/>
                <a:gd name="T29" fmla="*/ 27 h 334"/>
                <a:gd name="T30" fmla="*/ 47 w 106"/>
                <a:gd name="T31" fmla="*/ 53 h 334"/>
                <a:gd name="T32" fmla="*/ 73 w 106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334">
                  <a:moveTo>
                    <a:pt x="71" y="113"/>
                  </a:moveTo>
                  <a:lnTo>
                    <a:pt x="2" y="119"/>
                  </a:lnTo>
                  <a:lnTo>
                    <a:pt x="2" y="134"/>
                  </a:lnTo>
                  <a:cubicBezTo>
                    <a:pt x="34" y="134"/>
                    <a:pt x="38" y="137"/>
                    <a:pt x="38" y="162"/>
                  </a:cubicBezTo>
                  <a:lnTo>
                    <a:pt x="38" y="296"/>
                  </a:lnTo>
                  <a:cubicBezTo>
                    <a:pt x="38" y="318"/>
                    <a:pt x="33" y="318"/>
                    <a:pt x="0" y="318"/>
                  </a:cubicBezTo>
                  <a:lnTo>
                    <a:pt x="0" y="334"/>
                  </a:lnTo>
                  <a:cubicBezTo>
                    <a:pt x="16" y="333"/>
                    <a:pt x="42" y="332"/>
                    <a:pt x="54" y="332"/>
                  </a:cubicBezTo>
                  <a:cubicBezTo>
                    <a:pt x="72" y="332"/>
                    <a:pt x="89" y="333"/>
                    <a:pt x="106" y="334"/>
                  </a:cubicBezTo>
                  <a:lnTo>
                    <a:pt x="106" y="318"/>
                  </a:lnTo>
                  <a:cubicBezTo>
                    <a:pt x="73" y="318"/>
                    <a:pt x="71" y="316"/>
                    <a:pt x="71" y="296"/>
                  </a:cubicBezTo>
                  <a:lnTo>
                    <a:pt x="71" y="113"/>
                  </a:lnTo>
                  <a:close/>
                  <a:moveTo>
                    <a:pt x="73" y="27"/>
                  </a:moveTo>
                  <a:cubicBezTo>
                    <a:pt x="73" y="11"/>
                    <a:pt x="61" y="0"/>
                    <a:pt x="47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3" y="43"/>
                    <a:pt x="73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5" name="Freeform 333">
              <a:extLst>
                <a:ext uri="{FF2B5EF4-FFF2-40B4-BE49-F238E27FC236}">
                  <a16:creationId xmlns:a16="http://schemas.microsoft.com/office/drawing/2014/main" id="{861B430D-9B23-42DB-A80D-373F196DDE45}"/>
                </a:ext>
              </a:extLst>
            </p:cNvPr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8420100" y="6094413"/>
              <a:ext cx="173038" cy="149225"/>
            </a:xfrm>
            <a:custGeom>
              <a:avLst/>
              <a:gdLst>
                <a:gd name="T0" fmla="*/ 138 w 252"/>
                <a:gd name="T1" fmla="*/ 98 h 215"/>
                <a:gd name="T2" fmla="*/ 183 w 252"/>
                <a:gd name="T3" fmla="*/ 41 h 215"/>
                <a:gd name="T4" fmla="*/ 243 w 252"/>
                <a:gd name="T5" fmla="*/ 15 h 215"/>
                <a:gd name="T6" fmla="*/ 243 w 252"/>
                <a:gd name="T7" fmla="*/ 0 h 215"/>
                <a:gd name="T8" fmla="*/ 202 w 252"/>
                <a:gd name="T9" fmla="*/ 1 h 215"/>
                <a:gd name="T10" fmla="*/ 154 w 252"/>
                <a:gd name="T11" fmla="*/ 0 h 215"/>
                <a:gd name="T12" fmla="*/ 154 w 252"/>
                <a:gd name="T13" fmla="*/ 15 h 215"/>
                <a:gd name="T14" fmla="*/ 168 w 252"/>
                <a:gd name="T15" fmla="*/ 31 h 215"/>
                <a:gd name="T16" fmla="*/ 161 w 252"/>
                <a:gd name="T17" fmla="*/ 48 h 215"/>
                <a:gd name="T18" fmla="*/ 130 w 252"/>
                <a:gd name="T19" fmla="*/ 87 h 215"/>
                <a:gd name="T20" fmla="*/ 91 w 252"/>
                <a:gd name="T21" fmla="*/ 37 h 215"/>
                <a:gd name="T22" fmla="*/ 87 w 252"/>
                <a:gd name="T23" fmla="*/ 28 h 215"/>
                <a:gd name="T24" fmla="*/ 104 w 252"/>
                <a:gd name="T25" fmla="*/ 15 h 215"/>
                <a:gd name="T26" fmla="*/ 104 w 252"/>
                <a:gd name="T27" fmla="*/ 0 h 215"/>
                <a:gd name="T28" fmla="*/ 50 w 252"/>
                <a:gd name="T29" fmla="*/ 1 h 215"/>
                <a:gd name="T30" fmla="*/ 3 w 252"/>
                <a:gd name="T31" fmla="*/ 0 h 215"/>
                <a:gd name="T32" fmla="*/ 3 w 252"/>
                <a:gd name="T33" fmla="*/ 15 h 215"/>
                <a:gd name="T34" fmla="*/ 62 w 252"/>
                <a:gd name="T35" fmla="*/ 46 h 215"/>
                <a:gd name="T36" fmla="*/ 111 w 252"/>
                <a:gd name="T37" fmla="*/ 110 h 215"/>
                <a:gd name="T38" fmla="*/ 64 w 252"/>
                <a:gd name="T39" fmla="*/ 169 h 215"/>
                <a:gd name="T40" fmla="*/ 0 w 252"/>
                <a:gd name="T41" fmla="*/ 199 h 215"/>
                <a:gd name="T42" fmla="*/ 0 w 252"/>
                <a:gd name="T43" fmla="*/ 215 h 215"/>
                <a:gd name="T44" fmla="*/ 42 w 252"/>
                <a:gd name="T45" fmla="*/ 213 h 215"/>
                <a:gd name="T46" fmla="*/ 89 w 252"/>
                <a:gd name="T47" fmla="*/ 215 h 215"/>
                <a:gd name="T48" fmla="*/ 89 w 252"/>
                <a:gd name="T49" fmla="*/ 199 h 215"/>
                <a:gd name="T50" fmla="*/ 75 w 252"/>
                <a:gd name="T51" fmla="*/ 184 h 215"/>
                <a:gd name="T52" fmla="*/ 120 w 252"/>
                <a:gd name="T53" fmla="*/ 121 h 215"/>
                <a:gd name="T54" fmla="*/ 158 w 252"/>
                <a:gd name="T55" fmla="*/ 170 h 215"/>
                <a:gd name="T56" fmla="*/ 168 w 252"/>
                <a:gd name="T57" fmla="*/ 187 h 215"/>
                <a:gd name="T58" fmla="*/ 150 w 252"/>
                <a:gd name="T59" fmla="*/ 199 h 215"/>
                <a:gd name="T60" fmla="*/ 150 w 252"/>
                <a:gd name="T61" fmla="*/ 215 h 215"/>
                <a:gd name="T62" fmla="*/ 204 w 252"/>
                <a:gd name="T63" fmla="*/ 213 h 215"/>
                <a:gd name="T64" fmla="*/ 252 w 252"/>
                <a:gd name="T65" fmla="*/ 215 h 215"/>
                <a:gd name="T66" fmla="*/ 252 w 252"/>
                <a:gd name="T67" fmla="*/ 199 h 215"/>
                <a:gd name="T68" fmla="*/ 204 w 252"/>
                <a:gd name="T69" fmla="*/ 184 h 215"/>
                <a:gd name="T70" fmla="*/ 138 w 252"/>
                <a:gd name="T71" fmla="*/ 9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2" h="215">
                  <a:moveTo>
                    <a:pt x="138" y="98"/>
                  </a:moveTo>
                  <a:cubicBezTo>
                    <a:pt x="153" y="79"/>
                    <a:pt x="171" y="54"/>
                    <a:pt x="183" y="41"/>
                  </a:cubicBezTo>
                  <a:cubicBezTo>
                    <a:pt x="199" y="23"/>
                    <a:pt x="219" y="16"/>
                    <a:pt x="243" y="15"/>
                  </a:cubicBezTo>
                  <a:lnTo>
                    <a:pt x="243" y="0"/>
                  </a:lnTo>
                  <a:cubicBezTo>
                    <a:pt x="230" y="1"/>
                    <a:pt x="215" y="1"/>
                    <a:pt x="202" y="1"/>
                  </a:cubicBezTo>
                  <a:cubicBezTo>
                    <a:pt x="187" y="1"/>
                    <a:pt x="161" y="0"/>
                    <a:pt x="154" y="0"/>
                  </a:cubicBezTo>
                  <a:lnTo>
                    <a:pt x="154" y="15"/>
                  </a:lnTo>
                  <a:cubicBezTo>
                    <a:pt x="164" y="16"/>
                    <a:pt x="168" y="23"/>
                    <a:pt x="168" y="31"/>
                  </a:cubicBezTo>
                  <a:cubicBezTo>
                    <a:pt x="168" y="39"/>
                    <a:pt x="164" y="45"/>
                    <a:pt x="161" y="48"/>
                  </a:cubicBezTo>
                  <a:lnTo>
                    <a:pt x="130" y="87"/>
                  </a:lnTo>
                  <a:lnTo>
                    <a:pt x="91" y="37"/>
                  </a:lnTo>
                  <a:cubicBezTo>
                    <a:pt x="87" y="32"/>
                    <a:pt x="87" y="31"/>
                    <a:pt x="87" y="28"/>
                  </a:cubicBezTo>
                  <a:cubicBezTo>
                    <a:pt x="87" y="20"/>
                    <a:pt x="94" y="16"/>
                    <a:pt x="104" y="15"/>
                  </a:cubicBezTo>
                  <a:lnTo>
                    <a:pt x="104" y="0"/>
                  </a:lnTo>
                  <a:cubicBezTo>
                    <a:pt x="91" y="0"/>
                    <a:pt x="58" y="1"/>
                    <a:pt x="50" y="1"/>
                  </a:cubicBezTo>
                  <a:cubicBezTo>
                    <a:pt x="40" y="1"/>
                    <a:pt x="16" y="1"/>
                    <a:pt x="3" y="0"/>
                  </a:cubicBezTo>
                  <a:lnTo>
                    <a:pt x="3" y="15"/>
                  </a:lnTo>
                  <a:cubicBezTo>
                    <a:pt x="38" y="15"/>
                    <a:pt x="38" y="16"/>
                    <a:pt x="62" y="46"/>
                  </a:cubicBezTo>
                  <a:lnTo>
                    <a:pt x="111" y="110"/>
                  </a:lnTo>
                  <a:lnTo>
                    <a:pt x="64" y="169"/>
                  </a:lnTo>
                  <a:cubicBezTo>
                    <a:pt x="40" y="198"/>
                    <a:pt x="11" y="199"/>
                    <a:pt x="0" y="199"/>
                  </a:cubicBezTo>
                  <a:lnTo>
                    <a:pt x="0" y="215"/>
                  </a:lnTo>
                  <a:cubicBezTo>
                    <a:pt x="13" y="214"/>
                    <a:pt x="29" y="213"/>
                    <a:pt x="42" y="213"/>
                  </a:cubicBezTo>
                  <a:cubicBezTo>
                    <a:pt x="56" y="213"/>
                    <a:pt x="77" y="214"/>
                    <a:pt x="89" y="215"/>
                  </a:cubicBezTo>
                  <a:lnTo>
                    <a:pt x="89" y="199"/>
                  </a:lnTo>
                  <a:cubicBezTo>
                    <a:pt x="78" y="198"/>
                    <a:pt x="75" y="191"/>
                    <a:pt x="75" y="184"/>
                  </a:cubicBezTo>
                  <a:cubicBezTo>
                    <a:pt x="75" y="173"/>
                    <a:pt x="89" y="157"/>
                    <a:pt x="120" y="121"/>
                  </a:cubicBezTo>
                  <a:lnTo>
                    <a:pt x="158" y="170"/>
                  </a:lnTo>
                  <a:cubicBezTo>
                    <a:pt x="162" y="176"/>
                    <a:pt x="168" y="184"/>
                    <a:pt x="168" y="187"/>
                  </a:cubicBezTo>
                  <a:cubicBezTo>
                    <a:pt x="168" y="191"/>
                    <a:pt x="164" y="199"/>
                    <a:pt x="150" y="199"/>
                  </a:cubicBezTo>
                  <a:lnTo>
                    <a:pt x="150" y="215"/>
                  </a:lnTo>
                  <a:cubicBezTo>
                    <a:pt x="165" y="214"/>
                    <a:pt x="193" y="213"/>
                    <a:pt x="204" y="213"/>
                  </a:cubicBezTo>
                  <a:cubicBezTo>
                    <a:pt x="217" y="213"/>
                    <a:pt x="237" y="214"/>
                    <a:pt x="252" y="215"/>
                  </a:cubicBezTo>
                  <a:lnTo>
                    <a:pt x="252" y="199"/>
                  </a:lnTo>
                  <a:cubicBezTo>
                    <a:pt x="225" y="199"/>
                    <a:pt x="216" y="198"/>
                    <a:pt x="204" y="184"/>
                  </a:cubicBezTo>
                  <a:lnTo>
                    <a:pt x="138" y="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6" name="Freeform 334">
              <a:extLst>
                <a:ext uri="{FF2B5EF4-FFF2-40B4-BE49-F238E27FC236}">
                  <a16:creationId xmlns:a16="http://schemas.microsoft.com/office/drawing/2014/main" id="{C72487A4-DC6F-4EAF-BF6C-894FA2AEABDF}"/>
                </a:ext>
              </a:extLst>
            </p:cNvPr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5735638" y="6523038"/>
              <a:ext cx="195263" cy="241300"/>
            </a:xfrm>
            <a:custGeom>
              <a:avLst/>
              <a:gdLst>
                <a:gd name="T0" fmla="*/ 34 w 284"/>
                <a:gd name="T1" fmla="*/ 323 h 346"/>
                <a:gd name="T2" fmla="*/ 0 w 284"/>
                <a:gd name="T3" fmla="*/ 323 h 346"/>
                <a:gd name="T4" fmla="*/ 0 w 284"/>
                <a:gd name="T5" fmla="*/ 346 h 346"/>
                <a:gd name="T6" fmla="*/ 63 w 284"/>
                <a:gd name="T7" fmla="*/ 345 h 346"/>
                <a:gd name="T8" fmla="*/ 126 w 284"/>
                <a:gd name="T9" fmla="*/ 346 h 346"/>
                <a:gd name="T10" fmla="*/ 126 w 284"/>
                <a:gd name="T11" fmla="*/ 323 h 346"/>
                <a:gd name="T12" fmla="*/ 91 w 284"/>
                <a:gd name="T13" fmla="*/ 323 h 346"/>
                <a:gd name="T14" fmla="*/ 91 w 284"/>
                <a:gd name="T15" fmla="*/ 219 h 346"/>
                <a:gd name="T16" fmla="*/ 166 w 284"/>
                <a:gd name="T17" fmla="*/ 140 h 346"/>
                <a:gd name="T18" fmla="*/ 193 w 284"/>
                <a:gd name="T19" fmla="*/ 188 h 346"/>
                <a:gd name="T20" fmla="*/ 193 w 284"/>
                <a:gd name="T21" fmla="*/ 323 h 346"/>
                <a:gd name="T22" fmla="*/ 159 w 284"/>
                <a:gd name="T23" fmla="*/ 323 h 346"/>
                <a:gd name="T24" fmla="*/ 159 w 284"/>
                <a:gd name="T25" fmla="*/ 346 h 346"/>
                <a:gd name="T26" fmla="*/ 221 w 284"/>
                <a:gd name="T27" fmla="*/ 345 h 346"/>
                <a:gd name="T28" fmla="*/ 284 w 284"/>
                <a:gd name="T29" fmla="*/ 346 h 346"/>
                <a:gd name="T30" fmla="*/ 284 w 284"/>
                <a:gd name="T31" fmla="*/ 323 h 346"/>
                <a:gd name="T32" fmla="*/ 250 w 284"/>
                <a:gd name="T33" fmla="*/ 323 h 346"/>
                <a:gd name="T34" fmla="*/ 250 w 284"/>
                <a:gd name="T35" fmla="*/ 194 h 346"/>
                <a:gd name="T36" fmla="*/ 173 w 284"/>
                <a:gd name="T37" fmla="*/ 122 h 346"/>
                <a:gd name="T38" fmla="*/ 88 w 284"/>
                <a:gd name="T39" fmla="*/ 171 h 346"/>
                <a:gd name="T40" fmla="*/ 88 w 284"/>
                <a:gd name="T41" fmla="*/ 0 h 346"/>
                <a:gd name="T42" fmla="*/ 0 w 284"/>
                <a:gd name="T43" fmla="*/ 4 h 346"/>
                <a:gd name="T44" fmla="*/ 0 w 284"/>
                <a:gd name="T45" fmla="*/ 28 h 346"/>
                <a:gd name="T46" fmla="*/ 34 w 284"/>
                <a:gd name="T47" fmla="*/ 47 h 346"/>
                <a:gd name="T48" fmla="*/ 34 w 284"/>
                <a:gd name="T49" fmla="*/ 32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346">
                  <a:moveTo>
                    <a:pt x="34" y="323"/>
                  </a:moveTo>
                  <a:lnTo>
                    <a:pt x="0" y="323"/>
                  </a:lnTo>
                  <a:lnTo>
                    <a:pt x="0" y="346"/>
                  </a:lnTo>
                  <a:cubicBezTo>
                    <a:pt x="14" y="346"/>
                    <a:pt x="44" y="345"/>
                    <a:pt x="63" y="345"/>
                  </a:cubicBezTo>
                  <a:cubicBezTo>
                    <a:pt x="82" y="345"/>
                    <a:pt x="112" y="346"/>
                    <a:pt x="126" y="346"/>
                  </a:cubicBezTo>
                  <a:lnTo>
                    <a:pt x="126" y="323"/>
                  </a:lnTo>
                  <a:lnTo>
                    <a:pt x="91" y="323"/>
                  </a:lnTo>
                  <a:lnTo>
                    <a:pt x="91" y="219"/>
                  </a:lnTo>
                  <a:cubicBezTo>
                    <a:pt x="91" y="164"/>
                    <a:pt x="134" y="140"/>
                    <a:pt x="166" y="140"/>
                  </a:cubicBezTo>
                  <a:cubicBezTo>
                    <a:pt x="183" y="140"/>
                    <a:pt x="193" y="150"/>
                    <a:pt x="193" y="188"/>
                  </a:cubicBezTo>
                  <a:lnTo>
                    <a:pt x="193" y="323"/>
                  </a:lnTo>
                  <a:lnTo>
                    <a:pt x="159" y="323"/>
                  </a:lnTo>
                  <a:lnTo>
                    <a:pt x="159" y="346"/>
                  </a:lnTo>
                  <a:cubicBezTo>
                    <a:pt x="173" y="346"/>
                    <a:pt x="203" y="345"/>
                    <a:pt x="221" y="345"/>
                  </a:cubicBezTo>
                  <a:cubicBezTo>
                    <a:pt x="241" y="345"/>
                    <a:pt x="270" y="346"/>
                    <a:pt x="284" y="346"/>
                  </a:cubicBezTo>
                  <a:lnTo>
                    <a:pt x="284" y="323"/>
                  </a:lnTo>
                  <a:lnTo>
                    <a:pt x="250" y="323"/>
                  </a:lnTo>
                  <a:lnTo>
                    <a:pt x="250" y="194"/>
                  </a:lnTo>
                  <a:cubicBezTo>
                    <a:pt x="250" y="141"/>
                    <a:pt x="223" y="122"/>
                    <a:pt x="173" y="122"/>
                  </a:cubicBezTo>
                  <a:cubicBezTo>
                    <a:pt x="125" y="122"/>
                    <a:pt x="100" y="151"/>
                    <a:pt x="88" y="171"/>
                  </a:cubicBezTo>
                  <a:lnTo>
                    <a:pt x="88" y="0"/>
                  </a:lnTo>
                  <a:lnTo>
                    <a:pt x="0" y="4"/>
                  </a:lnTo>
                  <a:lnTo>
                    <a:pt x="0" y="28"/>
                  </a:lnTo>
                  <a:cubicBezTo>
                    <a:pt x="31" y="28"/>
                    <a:pt x="34" y="28"/>
                    <a:pt x="34" y="47"/>
                  </a:cubicBezTo>
                  <a:lnTo>
                    <a:pt x="34" y="32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7" name="Freeform 335">
              <a:extLst>
                <a:ext uri="{FF2B5EF4-FFF2-40B4-BE49-F238E27FC236}">
                  <a16:creationId xmlns:a16="http://schemas.microsoft.com/office/drawing/2014/main" id="{B556B924-875D-40EF-91D3-D32302C09B89}"/>
                </a:ext>
              </a:extLst>
            </p:cNvPr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6062663" y="6613526"/>
              <a:ext cx="36513" cy="150813"/>
            </a:xfrm>
            <a:custGeom>
              <a:avLst/>
              <a:gdLst>
                <a:gd name="T0" fmla="*/ 53 w 53"/>
                <a:gd name="T1" fmla="*/ 27 h 215"/>
                <a:gd name="T2" fmla="*/ 27 w 53"/>
                <a:gd name="T3" fmla="*/ 0 h 215"/>
                <a:gd name="T4" fmla="*/ 0 w 53"/>
                <a:gd name="T5" fmla="*/ 27 h 215"/>
                <a:gd name="T6" fmla="*/ 27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7 w 53"/>
                <a:gd name="T13" fmla="*/ 162 h 215"/>
                <a:gd name="T14" fmla="*/ 0 w 53"/>
                <a:gd name="T15" fmla="*/ 189 h 215"/>
                <a:gd name="T16" fmla="*/ 27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7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7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8" name="Freeform 336">
              <a:extLst>
                <a:ext uri="{FF2B5EF4-FFF2-40B4-BE49-F238E27FC236}">
                  <a16:creationId xmlns:a16="http://schemas.microsoft.com/office/drawing/2014/main" id="{91F37420-4B08-422A-8D61-99AD73A80BB1}"/>
                </a:ext>
              </a:extLst>
            </p:cNvPr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6338888" y="6519863"/>
              <a:ext cx="230188" cy="311150"/>
            </a:xfrm>
            <a:custGeom>
              <a:avLst/>
              <a:gdLst>
                <a:gd name="T0" fmla="*/ 133 w 335"/>
                <a:gd name="T1" fmla="*/ 343 h 448"/>
                <a:gd name="T2" fmla="*/ 50 w 335"/>
                <a:gd name="T3" fmla="*/ 182 h 448"/>
                <a:gd name="T4" fmla="*/ 166 w 335"/>
                <a:gd name="T5" fmla="*/ 12 h 448"/>
                <a:gd name="T6" fmla="*/ 282 w 335"/>
                <a:gd name="T7" fmla="*/ 182 h 448"/>
                <a:gd name="T8" fmla="*/ 223 w 335"/>
                <a:gd name="T9" fmla="*/ 330 h 448"/>
                <a:gd name="T10" fmla="*/ 167 w 335"/>
                <a:gd name="T11" fmla="*/ 278 h 448"/>
                <a:gd name="T12" fmla="*/ 126 w 335"/>
                <a:gd name="T13" fmla="*/ 319 h 448"/>
                <a:gd name="T14" fmla="*/ 133 w 335"/>
                <a:gd name="T15" fmla="*/ 343 h 448"/>
                <a:gd name="T16" fmla="*/ 210 w 335"/>
                <a:gd name="T17" fmla="*/ 338 h 448"/>
                <a:gd name="T18" fmla="*/ 166 w 335"/>
                <a:gd name="T19" fmla="*/ 350 h 448"/>
                <a:gd name="T20" fmla="*/ 137 w 335"/>
                <a:gd name="T21" fmla="*/ 319 h 448"/>
                <a:gd name="T22" fmla="*/ 167 w 335"/>
                <a:gd name="T23" fmla="*/ 289 h 448"/>
                <a:gd name="T24" fmla="*/ 210 w 335"/>
                <a:gd name="T25" fmla="*/ 338 h 448"/>
                <a:gd name="T26" fmla="*/ 231 w 335"/>
                <a:gd name="T27" fmla="*/ 348 h 448"/>
                <a:gd name="T28" fmla="*/ 332 w 335"/>
                <a:gd name="T29" fmla="*/ 182 h 448"/>
                <a:gd name="T30" fmla="*/ 166 w 335"/>
                <a:gd name="T31" fmla="*/ 0 h 448"/>
                <a:gd name="T32" fmla="*/ 0 w 335"/>
                <a:gd name="T33" fmla="*/ 182 h 448"/>
                <a:gd name="T34" fmla="*/ 166 w 335"/>
                <a:gd name="T35" fmla="*/ 362 h 448"/>
                <a:gd name="T36" fmla="*/ 214 w 335"/>
                <a:gd name="T37" fmla="*/ 355 h 448"/>
                <a:gd name="T38" fmla="*/ 274 w 335"/>
                <a:gd name="T39" fmla="*/ 448 h 448"/>
                <a:gd name="T40" fmla="*/ 335 w 335"/>
                <a:gd name="T41" fmla="*/ 356 h 448"/>
                <a:gd name="T42" fmla="*/ 329 w 335"/>
                <a:gd name="T43" fmla="*/ 346 h 448"/>
                <a:gd name="T44" fmla="*/ 324 w 335"/>
                <a:gd name="T45" fmla="*/ 355 h 448"/>
                <a:gd name="T46" fmla="*/ 278 w 335"/>
                <a:gd name="T47" fmla="*/ 397 h 448"/>
                <a:gd name="T48" fmla="*/ 231 w 335"/>
                <a:gd name="T49" fmla="*/ 3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5" h="448">
                  <a:moveTo>
                    <a:pt x="133" y="343"/>
                  </a:moveTo>
                  <a:cubicBezTo>
                    <a:pt x="106" y="333"/>
                    <a:pt x="50" y="297"/>
                    <a:pt x="50" y="182"/>
                  </a:cubicBezTo>
                  <a:cubicBezTo>
                    <a:pt x="50" y="53"/>
                    <a:pt x="120" y="12"/>
                    <a:pt x="166" y="12"/>
                  </a:cubicBezTo>
                  <a:cubicBezTo>
                    <a:pt x="214" y="12"/>
                    <a:pt x="282" y="55"/>
                    <a:pt x="282" y="182"/>
                  </a:cubicBezTo>
                  <a:cubicBezTo>
                    <a:pt x="282" y="221"/>
                    <a:pt x="276" y="292"/>
                    <a:pt x="223" y="330"/>
                  </a:cubicBezTo>
                  <a:cubicBezTo>
                    <a:pt x="212" y="302"/>
                    <a:pt x="196" y="278"/>
                    <a:pt x="167" y="278"/>
                  </a:cubicBezTo>
                  <a:cubicBezTo>
                    <a:pt x="141" y="278"/>
                    <a:pt x="126" y="299"/>
                    <a:pt x="126" y="319"/>
                  </a:cubicBezTo>
                  <a:cubicBezTo>
                    <a:pt x="126" y="333"/>
                    <a:pt x="132" y="342"/>
                    <a:pt x="133" y="343"/>
                  </a:cubicBezTo>
                  <a:close/>
                  <a:moveTo>
                    <a:pt x="210" y="338"/>
                  </a:moveTo>
                  <a:cubicBezTo>
                    <a:pt x="193" y="348"/>
                    <a:pt x="177" y="350"/>
                    <a:pt x="166" y="350"/>
                  </a:cubicBezTo>
                  <a:cubicBezTo>
                    <a:pt x="141" y="350"/>
                    <a:pt x="137" y="327"/>
                    <a:pt x="137" y="319"/>
                  </a:cubicBezTo>
                  <a:cubicBezTo>
                    <a:pt x="137" y="305"/>
                    <a:pt x="147" y="289"/>
                    <a:pt x="167" y="289"/>
                  </a:cubicBezTo>
                  <a:cubicBezTo>
                    <a:pt x="194" y="289"/>
                    <a:pt x="205" y="309"/>
                    <a:pt x="210" y="338"/>
                  </a:cubicBezTo>
                  <a:close/>
                  <a:moveTo>
                    <a:pt x="231" y="348"/>
                  </a:moveTo>
                  <a:cubicBezTo>
                    <a:pt x="289" y="321"/>
                    <a:pt x="332" y="258"/>
                    <a:pt x="332" y="182"/>
                  </a:cubicBezTo>
                  <a:cubicBezTo>
                    <a:pt x="332" y="81"/>
                    <a:pt x="257" y="0"/>
                    <a:pt x="166" y="0"/>
                  </a:cubicBezTo>
                  <a:cubicBezTo>
                    <a:pt x="76" y="0"/>
                    <a:pt x="0" y="80"/>
                    <a:pt x="0" y="182"/>
                  </a:cubicBezTo>
                  <a:cubicBezTo>
                    <a:pt x="0" y="283"/>
                    <a:pt x="75" y="362"/>
                    <a:pt x="166" y="362"/>
                  </a:cubicBezTo>
                  <a:cubicBezTo>
                    <a:pt x="182" y="362"/>
                    <a:pt x="199" y="359"/>
                    <a:pt x="214" y="355"/>
                  </a:cubicBezTo>
                  <a:cubicBezTo>
                    <a:pt x="221" y="402"/>
                    <a:pt x="228" y="448"/>
                    <a:pt x="274" y="448"/>
                  </a:cubicBezTo>
                  <a:cubicBezTo>
                    <a:pt x="325" y="448"/>
                    <a:pt x="335" y="382"/>
                    <a:pt x="335" y="356"/>
                  </a:cubicBezTo>
                  <a:cubicBezTo>
                    <a:pt x="335" y="351"/>
                    <a:pt x="335" y="346"/>
                    <a:pt x="329" y="346"/>
                  </a:cubicBezTo>
                  <a:cubicBezTo>
                    <a:pt x="325" y="346"/>
                    <a:pt x="324" y="350"/>
                    <a:pt x="324" y="355"/>
                  </a:cubicBezTo>
                  <a:cubicBezTo>
                    <a:pt x="321" y="382"/>
                    <a:pt x="300" y="397"/>
                    <a:pt x="278" y="397"/>
                  </a:cubicBezTo>
                  <a:cubicBezTo>
                    <a:pt x="255" y="397"/>
                    <a:pt x="243" y="380"/>
                    <a:pt x="231" y="3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9" name="Freeform 337">
              <a:extLst>
                <a:ext uri="{FF2B5EF4-FFF2-40B4-BE49-F238E27FC236}">
                  <a16:creationId xmlns:a16="http://schemas.microsoft.com/office/drawing/2014/main" id="{DCA070B8-E6CB-45CF-AA78-06A3AB0D1740}"/>
                </a:ext>
              </a:extLst>
            </p:cNvPr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6597650" y="6610351"/>
              <a:ext cx="171450" cy="157163"/>
            </a:xfrm>
            <a:custGeom>
              <a:avLst/>
              <a:gdLst>
                <a:gd name="T0" fmla="*/ 179 w 251"/>
                <a:gd name="T1" fmla="*/ 181 h 226"/>
                <a:gd name="T2" fmla="*/ 179 w 251"/>
                <a:gd name="T3" fmla="*/ 226 h 226"/>
                <a:gd name="T4" fmla="*/ 251 w 251"/>
                <a:gd name="T5" fmla="*/ 220 h 226"/>
                <a:gd name="T6" fmla="*/ 251 w 251"/>
                <a:gd name="T7" fmla="*/ 205 h 226"/>
                <a:gd name="T8" fmla="*/ 212 w 251"/>
                <a:gd name="T9" fmla="*/ 177 h 226"/>
                <a:gd name="T10" fmla="*/ 212 w 251"/>
                <a:gd name="T11" fmla="*/ 0 h 226"/>
                <a:gd name="T12" fmla="*/ 138 w 251"/>
                <a:gd name="T13" fmla="*/ 5 h 226"/>
                <a:gd name="T14" fmla="*/ 138 w 251"/>
                <a:gd name="T15" fmla="*/ 21 h 226"/>
                <a:gd name="T16" fmla="*/ 177 w 251"/>
                <a:gd name="T17" fmla="*/ 49 h 226"/>
                <a:gd name="T18" fmla="*/ 177 w 251"/>
                <a:gd name="T19" fmla="*/ 138 h 226"/>
                <a:gd name="T20" fmla="*/ 117 w 251"/>
                <a:gd name="T21" fmla="*/ 215 h 226"/>
                <a:gd name="T22" fmla="*/ 73 w 251"/>
                <a:gd name="T23" fmla="*/ 165 h 226"/>
                <a:gd name="T24" fmla="*/ 73 w 251"/>
                <a:gd name="T25" fmla="*/ 0 h 226"/>
                <a:gd name="T26" fmla="*/ 0 w 251"/>
                <a:gd name="T27" fmla="*/ 5 h 226"/>
                <a:gd name="T28" fmla="*/ 0 w 251"/>
                <a:gd name="T29" fmla="*/ 21 h 226"/>
                <a:gd name="T30" fmla="*/ 39 w 251"/>
                <a:gd name="T31" fmla="*/ 67 h 226"/>
                <a:gd name="T32" fmla="*/ 39 w 251"/>
                <a:gd name="T33" fmla="*/ 142 h 226"/>
                <a:gd name="T34" fmla="*/ 114 w 251"/>
                <a:gd name="T35" fmla="*/ 226 h 226"/>
                <a:gd name="T36" fmla="*/ 179 w 251"/>
                <a:gd name="T37" fmla="*/ 18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1" h="226">
                  <a:moveTo>
                    <a:pt x="179" y="181"/>
                  </a:moveTo>
                  <a:lnTo>
                    <a:pt x="179" y="226"/>
                  </a:lnTo>
                  <a:lnTo>
                    <a:pt x="251" y="220"/>
                  </a:lnTo>
                  <a:lnTo>
                    <a:pt x="251" y="205"/>
                  </a:lnTo>
                  <a:cubicBezTo>
                    <a:pt x="216" y="205"/>
                    <a:pt x="212" y="201"/>
                    <a:pt x="212" y="177"/>
                  </a:cubicBezTo>
                  <a:lnTo>
                    <a:pt x="212" y="0"/>
                  </a:lnTo>
                  <a:lnTo>
                    <a:pt x="138" y="5"/>
                  </a:lnTo>
                  <a:lnTo>
                    <a:pt x="138" y="21"/>
                  </a:lnTo>
                  <a:cubicBezTo>
                    <a:pt x="173" y="21"/>
                    <a:pt x="177" y="24"/>
                    <a:pt x="177" y="49"/>
                  </a:cubicBezTo>
                  <a:lnTo>
                    <a:pt x="177" y="138"/>
                  </a:lnTo>
                  <a:cubicBezTo>
                    <a:pt x="177" y="181"/>
                    <a:pt x="153" y="215"/>
                    <a:pt x="117" y="215"/>
                  </a:cubicBezTo>
                  <a:cubicBezTo>
                    <a:pt x="75" y="215"/>
                    <a:pt x="73" y="191"/>
                    <a:pt x="73" y="165"/>
                  </a:cubicBezTo>
                  <a:lnTo>
                    <a:pt x="73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9" y="21"/>
                    <a:pt x="39" y="22"/>
                    <a:pt x="39" y="67"/>
                  </a:cubicBezTo>
                  <a:lnTo>
                    <a:pt x="39" y="142"/>
                  </a:lnTo>
                  <a:cubicBezTo>
                    <a:pt x="39" y="180"/>
                    <a:pt x="39" y="226"/>
                    <a:pt x="114" y="226"/>
                  </a:cubicBezTo>
                  <a:cubicBezTo>
                    <a:pt x="142" y="226"/>
                    <a:pt x="164" y="212"/>
                    <a:pt x="179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0" name="Freeform 338">
              <a:extLst>
                <a:ext uri="{FF2B5EF4-FFF2-40B4-BE49-F238E27FC236}">
                  <a16:creationId xmlns:a16="http://schemas.microsoft.com/office/drawing/2014/main" id="{9CF56834-826D-4B98-B277-83B9FF9CE608}"/>
                </a:ext>
              </a:extLst>
            </p:cNvPr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6789738" y="6608763"/>
              <a:ext cx="155575" cy="158750"/>
            </a:xfrm>
            <a:custGeom>
              <a:avLst/>
              <a:gdLst>
                <a:gd name="T0" fmla="*/ 146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7 w 225"/>
                <a:gd name="T15" fmla="*/ 186 h 229"/>
                <a:gd name="T16" fmla="*/ 177 w 225"/>
                <a:gd name="T17" fmla="*/ 86 h 229"/>
                <a:gd name="T18" fmla="*/ 159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6 w 225"/>
                <a:gd name="T43" fmla="*/ 185 h 229"/>
                <a:gd name="T44" fmla="*/ 142 w 225"/>
                <a:gd name="T45" fmla="*/ 104 h 229"/>
                <a:gd name="T46" fmla="*/ 142 w 225"/>
                <a:gd name="T47" fmla="*/ 154 h 229"/>
                <a:gd name="T48" fmla="*/ 84 w 225"/>
                <a:gd name="T49" fmla="*/ 218 h 229"/>
                <a:gd name="T50" fmla="*/ 39 w 225"/>
                <a:gd name="T51" fmla="*/ 175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6" y="185"/>
                  </a:moveTo>
                  <a:cubicBezTo>
                    <a:pt x="148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9" y="211"/>
                    <a:pt x="177" y="188"/>
                    <a:pt x="177" y="186"/>
                  </a:cubicBezTo>
                  <a:lnTo>
                    <a:pt x="177" y="86"/>
                  </a:lnTo>
                  <a:cubicBezTo>
                    <a:pt x="177" y="65"/>
                    <a:pt x="177" y="46"/>
                    <a:pt x="159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4" y="11"/>
                    <a:pt x="142" y="30"/>
                    <a:pt x="142" y="75"/>
                  </a:cubicBezTo>
                  <a:lnTo>
                    <a:pt x="142" y="93"/>
                  </a:lnTo>
                  <a:cubicBezTo>
                    <a:pt x="117" y="95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6" y="185"/>
                  </a:cubicBezTo>
                  <a:close/>
                  <a:moveTo>
                    <a:pt x="142" y="104"/>
                  </a:moveTo>
                  <a:lnTo>
                    <a:pt x="142" y="154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1" name="Freeform 339">
              <a:extLst>
                <a:ext uri="{FF2B5EF4-FFF2-40B4-BE49-F238E27FC236}">
                  <a16:creationId xmlns:a16="http://schemas.microsoft.com/office/drawing/2014/main" id="{0DBCC9A1-692C-4858-8EF6-44BB816FCB43}"/>
                </a:ext>
              </a:extLst>
            </p:cNvPr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6958013" y="6523038"/>
              <a:ext cx="169863" cy="244475"/>
            </a:xfrm>
            <a:custGeom>
              <a:avLst/>
              <a:gdLst>
                <a:gd name="T0" fmla="*/ 173 w 246"/>
                <a:gd name="T1" fmla="*/ 319 h 352"/>
                <a:gd name="T2" fmla="*/ 173 w 246"/>
                <a:gd name="T3" fmla="*/ 352 h 352"/>
                <a:gd name="T4" fmla="*/ 246 w 246"/>
                <a:gd name="T5" fmla="*/ 346 h 352"/>
                <a:gd name="T6" fmla="*/ 246 w 246"/>
                <a:gd name="T7" fmla="*/ 331 h 352"/>
                <a:gd name="T8" fmla="*/ 207 w 246"/>
                <a:gd name="T9" fmla="*/ 303 h 352"/>
                <a:gd name="T10" fmla="*/ 207 w 246"/>
                <a:gd name="T11" fmla="*/ 0 h 352"/>
                <a:gd name="T12" fmla="*/ 136 w 246"/>
                <a:gd name="T13" fmla="*/ 6 h 352"/>
                <a:gd name="T14" fmla="*/ 136 w 246"/>
                <a:gd name="T15" fmla="*/ 21 h 352"/>
                <a:gd name="T16" fmla="*/ 174 w 246"/>
                <a:gd name="T17" fmla="*/ 49 h 352"/>
                <a:gd name="T18" fmla="*/ 174 w 246"/>
                <a:gd name="T19" fmla="*/ 157 h 352"/>
                <a:gd name="T20" fmla="*/ 112 w 246"/>
                <a:gd name="T21" fmla="*/ 126 h 352"/>
                <a:gd name="T22" fmla="*/ 0 w 246"/>
                <a:gd name="T23" fmla="*/ 239 h 352"/>
                <a:gd name="T24" fmla="*/ 106 w 246"/>
                <a:gd name="T25" fmla="*/ 352 h 352"/>
                <a:gd name="T26" fmla="*/ 173 w 246"/>
                <a:gd name="T27" fmla="*/ 319 h 352"/>
                <a:gd name="T28" fmla="*/ 173 w 246"/>
                <a:gd name="T29" fmla="*/ 185 h 352"/>
                <a:gd name="T30" fmla="*/ 173 w 246"/>
                <a:gd name="T31" fmla="*/ 288 h 352"/>
                <a:gd name="T32" fmla="*/ 167 w 246"/>
                <a:gd name="T33" fmla="*/ 306 h 352"/>
                <a:gd name="T34" fmla="*/ 109 w 246"/>
                <a:gd name="T35" fmla="*/ 341 h 352"/>
                <a:gd name="T36" fmla="*/ 56 w 246"/>
                <a:gd name="T37" fmla="*/ 309 h 352"/>
                <a:gd name="T38" fmla="*/ 42 w 246"/>
                <a:gd name="T39" fmla="*/ 240 h 352"/>
                <a:gd name="T40" fmla="*/ 57 w 246"/>
                <a:gd name="T41" fmla="*/ 169 h 352"/>
                <a:gd name="T42" fmla="*/ 114 w 246"/>
                <a:gd name="T43" fmla="*/ 137 h 352"/>
                <a:gd name="T44" fmla="*/ 167 w 246"/>
                <a:gd name="T45" fmla="*/ 167 h 352"/>
                <a:gd name="T46" fmla="*/ 173 w 246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352">
                  <a:moveTo>
                    <a:pt x="173" y="319"/>
                  </a:moveTo>
                  <a:lnTo>
                    <a:pt x="173" y="352"/>
                  </a:lnTo>
                  <a:lnTo>
                    <a:pt x="246" y="346"/>
                  </a:lnTo>
                  <a:lnTo>
                    <a:pt x="246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6" y="6"/>
                  </a:lnTo>
                  <a:lnTo>
                    <a:pt x="136" y="21"/>
                  </a:lnTo>
                  <a:cubicBezTo>
                    <a:pt x="170" y="21"/>
                    <a:pt x="174" y="25"/>
                    <a:pt x="174" y="49"/>
                  </a:cubicBezTo>
                  <a:lnTo>
                    <a:pt x="174" y="157"/>
                  </a:lnTo>
                  <a:cubicBezTo>
                    <a:pt x="160" y="139"/>
                    <a:pt x="139" y="126"/>
                    <a:pt x="112" y="126"/>
                  </a:cubicBezTo>
                  <a:cubicBezTo>
                    <a:pt x="53" y="126"/>
                    <a:pt x="0" y="175"/>
                    <a:pt x="0" y="239"/>
                  </a:cubicBezTo>
                  <a:cubicBezTo>
                    <a:pt x="0" y="302"/>
                    <a:pt x="49" y="352"/>
                    <a:pt x="106" y="352"/>
                  </a:cubicBezTo>
                  <a:cubicBezTo>
                    <a:pt x="138" y="352"/>
                    <a:pt x="160" y="335"/>
                    <a:pt x="173" y="319"/>
                  </a:cubicBezTo>
                  <a:close/>
                  <a:moveTo>
                    <a:pt x="173" y="185"/>
                  </a:moveTo>
                  <a:lnTo>
                    <a:pt x="173" y="288"/>
                  </a:lnTo>
                  <a:cubicBezTo>
                    <a:pt x="173" y="296"/>
                    <a:pt x="173" y="297"/>
                    <a:pt x="167" y="306"/>
                  </a:cubicBezTo>
                  <a:cubicBezTo>
                    <a:pt x="153" y="330"/>
                    <a:pt x="130" y="341"/>
                    <a:pt x="109" y="341"/>
                  </a:cubicBezTo>
                  <a:cubicBezTo>
                    <a:pt x="86" y="341"/>
                    <a:pt x="68" y="328"/>
                    <a:pt x="56" y="309"/>
                  </a:cubicBezTo>
                  <a:cubicBezTo>
                    <a:pt x="43" y="289"/>
                    <a:pt x="42" y="260"/>
                    <a:pt x="42" y="240"/>
                  </a:cubicBezTo>
                  <a:cubicBezTo>
                    <a:pt x="42" y="221"/>
                    <a:pt x="43" y="191"/>
                    <a:pt x="57" y="169"/>
                  </a:cubicBezTo>
                  <a:cubicBezTo>
                    <a:pt x="68" y="153"/>
                    <a:pt x="87" y="137"/>
                    <a:pt x="114" y="137"/>
                  </a:cubicBezTo>
                  <a:cubicBezTo>
                    <a:pt x="131" y="137"/>
                    <a:pt x="152" y="144"/>
                    <a:pt x="167" y="167"/>
                  </a:cubicBezTo>
                  <a:cubicBezTo>
                    <a:pt x="173" y="175"/>
                    <a:pt x="173" y="176"/>
                    <a:pt x="173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2" name="Freeform 340">
              <a:extLst>
                <a:ext uri="{FF2B5EF4-FFF2-40B4-BE49-F238E27FC236}">
                  <a16:creationId xmlns:a16="http://schemas.microsoft.com/office/drawing/2014/main" id="{BF6EF0A0-B3C7-4346-A3E5-087C94272475}"/>
                </a:ext>
              </a:extLst>
            </p:cNvPr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7146925" y="6610351"/>
              <a:ext cx="115888" cy="153988"/>
            </a:xfrm>
            <a:custGeom>
              <a:avLst/>
              <a:gdLst>
                <a:gd name="T0" fmla="*/ 70 w 168"/>
                <a:gd name="T1" fmla="*/ 55 h 220"/>
                <a:gd name="T2" fmla="*/ 70 w 168"/>
                <a:gd name="T3" fmla="*/ 0 h 220"/>
                <a:gd name="T4" fmla="*/ 0 w 168"/>
                <a:gd name="T5" fmla="*/ 5 h 220"/>
                <a:gd name="T6" fmla="*/ 0 w 168"/>
                <a:gd name="T7" fmla="*/ 21 h 220"/>
                <a:gd name="T8" fmla="*/ 39 w 168"/>
                <a:gd name="T9" fmla="*/ 49 h 220"/>
                <a:gd name="T10" fmla="*/ 39 w 168"/>
                <a:gd name="T11" fmla="*/ 182 h 220"/>
                <a:gd name="T12" fmla="*/ 0 w 168"/>
                <a:gd name="T13" fmla="*/ 205 h 220"/>
                <a:gd name="T14" fmla="*/ 0 w 168"/>
                <a:gd name="T15" fmla="*/ 220 h 220"/>
                <a:gd name="T16" fmla="*/ 57 w 168"/>
                <a:gd name="T17" fmla="*/ 219 h 220"/>
                <a:gd name="T18" fmla="*/ 120 w 168"/>
                <a:gd name="T19" fmla="*/ 220 h 220"/>
                <a:gd name="T20" fmla="*/ 120 w 168"/>
                <a:gd name="T21" fmla="*/ 205 h 220"/>
                <a:gd name="T22" fmla="*/ 110 w 168"/>
                <a:gd name="T23" fmla="*/ 205 h 220"/>
                <a:gd name="T24" fmla="*/ 72 w 168"/>
                <a:gd name="T25" fmla="*/ 181 h 220"/>
                <a:gd name="T26" fmla="*/ 72 w 168"/>
                <a:gd name="T27" fmla="*/ 105 h 220"/>
                <a:gd name="T28" fmla="*/ 131 w 168"/>
                <a:gd name="T29" fmla="*/ 11 h 220"/>
                <a:gd name="T30" fmla="*/ 136 w 168"/>
                <a:gd name="T31" fmla="*/ 11 h 220"/>
                <a:gd name="T32" fmla="*/ 125 w 168"/>
                <a:gd name="T33" fmla="*/ 31 h 220"/>
                <a:gd name="T34" fmla="*/ 146 w 168"/>
                <a:gd name="T35" fmla="*/ 52 h 220"/>
                <a:gd name="T36" fmla="*/ 168 w 168"/>
                <a:gd name="T37" fmla="*/ 30 h 220"/>
                <a:gd name="T38" fmla="*/ 131 w 168"/>
                <a:gd name="T39" fmla="*/ 0 h 220"/>
                <a:gd name="T40" fmla="*/ 70 w 168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0">
                  <a:moveTo>
                    <a:pt x="70" y="55"/>
                  </a:move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5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2"/>
                    <a:pt x="146" y="52"/>
                  </a:cubicBezTo>
                  <a:cubicBezTo>
                    <a:pt x="155" y="52"/>
                    <a:pt x="168" y="46"/>
                    <a:pt x="168" y="30"/>
                  </a:cubicBezTo>
                  <a:cubicBezTo>
                    <a:pt x="168" y="14"/>
                    <a:pt x="152" y="0"/>
                    <a:pt x="131" y="0"/>
                  </a:cubicBezTo>
                  <a:cubicBezTo>
                    <a:pt x="95" y="0"/>
                    <a:pt x="77" y="33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3" name="Freeform 341">
              <a:extLst>
                <a:ext uri="{FF2B5EF4-FFF2-40B4-BE49-F238E27FC236}">
                  <a16:creationId xmlns:a16="http://schemas.microsoft.com/office/drawing/2014/main" id="{C93FCAEA-22B6-4984-B0E2-78D2ADB5EA6E}"/>
                </a:ext>
              </a:extLst>
            </p:cNvPr>
            <p:cNvSpPr>
              <a:spLocks noEditPoints="1"/>
            </p:cNvSpPr>
            <p:nvPr>
              <p:custDataLst>
                <p:tags r:id="rId158"/>
              </p:custDataLst>
            </p:nvPr>
          </p:nvSpPr>
          <p:spPr bwMode="auto">
            <a:xfrm>
              <a:off x="7286625" y="6608763"/>
              <a:ext cx="153988" cy="158750"/>
            </a:xfrm>
            <a:custGeom>
              <a:avLst/>
              <a:gdLst>
                <a:gd name="T0" fmla="*/ 146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6 w 225"/>
                <a:gd name="T43" fmla="*/ 185 h 229"/>
                <a:gd name="T44" fmla="*/ 142 w 225"/>
                <a:gd name="T45" fmla="*/ 104 h 229"/>
                <a:gd name="T46" fmla="*/ 142 w 225"/>
                <a:gd name="T47" fmla="*/ 154 h 229"/>
                <a:gd name="T48" fmla="*/ 84 w 225"/>
                <a:gd name="T49" fmla="*/ 218 h 229"/>
                <a:gd name="T50" fmla="*/ 39 w 225"/>
                <a:gd name="T51" fmla="*/ 175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6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4" y="11"/>
                    <a:pt x="142" y="30"/>
                    <a:pt x="142" y="75"/>
                  </a:cubicBezTo>
                  <a:lnTo>
                    <a:pt x="142" y="93"/>
                  </a:lnTo>
                  <a:cubicBezTo>
                    <a:pt x="117" y="95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6" y="185"/>
                  </a:cubicBezTo>
                  <a:close/>
                  <a:moveTo>
                    <a:pt x="142" y="104"/>
                  </a:moveTo>
                  <a:lnTo>
                    <a:pt x="142" y="154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4" name="Freeform 342">
              <a:extLst>
                <a:ext uri="{FF2B5EF4-FFF2-40B4-BE49-F238E27FC236}">
                  <a16:creationId xmlns:a16="http://schemas.microsoft.com/office/drawing/2014/main" id="{999AD75E-720F-4ADD-91F2-6F456BA63FCF}"/>
                </a:ext>
              </a:extLst>
            </p:cNvPr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7450138" y="6550026"/>
              <a:ext cx="106363" cy="217488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7 w 156"/>
                <a:gd name="T7" fmla="*/ 91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7 w 156"/>
                <a:gd name="T21" fmla="*/ 312 h 312"/>
                <a:gd name="T22" fmla="*/ 156 w 156"/>
                <a:gd name="T23" fmla="*/ 245 h 312"/>
                <a:gd name="T24" fmla="*/ 156 w 156"/>
                <a:gd name="T25" fmla="*/ 216 h 312"/>
                <a:gd name="T26" fmla="*/ 144 w 156"/>
                <a:gd name="T27" fmla="*/ 216 h 312"/>
                <a:gd name="T28" fmla="*/ 144 w 156"/>
                <a:gd name="T29" fmla="*/ 244 h 312"/>
                <a:gd name="T30" fmla="*/ 110 w 156"/>
                <a:gd name="T31" fmla="*/ 299 h 312"/>
                <a:gd name="T32" fmla="*/ 77 w 156"/>
                <a:gd name="T33" fmla="*/ 246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7" y="91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9" y="312"/>
                    <a:pt x="107" y="312"/>
                  </a:cubicBezTo>
                  <a:cubicBezTo>
                    <a:pt x="142" y="312"/>
                    <a:pt x="156" y="276"/>
                    <a:pt x="156" y="245"/>
                  </a:cubicBezTo>
                  <a:lnTo>
                    <a:pt x="156" y="216"/>
                  </a:lnTo>
                  <a:lnTo>
                    <a:pt x="144" y="216"/>
                  </a:lnTo>
                  <a:lnTo>
                    <a:pt x="144" y="244"/>
                  </a:lnTo>
                  <a:cubicBezTo>
                    <a:pt x="144" y="280"/>
                    <a:pt x="129" y="299"/>
                    <a:pt x="110" y="299"/>
                  </a:cubicBezTo>
                  <a:cubicBezTo>
                    <a:pt x="77" y="299"/>
                    <a:pt x="77" y="254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5" name="Freeform 343">
              <a:extLst>
                <a:ext uri="{FF2B5EF4-FFF2-40B4-BE49-F238E27FC236}">
                  <a16:creationId xmlns:a16="http://schemas.microsoft.com/office/drawing/2014/main" id="{C4D36129-B627-4AFB-9515-5B8445391B5A}"/>
                </a:ext>
              </a:extLst>
            </p:cNvPr>
            <p:cNvSpPr>
              <a:spLocks noEditPoints="1"/>
            </p:cNvSpPr>
            <p:nvPr>
              <p:custDataLst>
                <p:tags r:id="rId160"/>
              </p:custDataLst>
            </p:nvPr>
          </p:nvSpPr>
          <p:spPr bwMode="auto">
            <a:xfrm>
              <a:off x="7588250" y="6530976"/>
              <a:ext cx="73025" cy="233363"/>
            </a:xfrm>
            <a:custGeom>
              <a:avLst/>
              <a:gdLst>
                <a:gd name="T0" fmla="*/ 72 w 106"/>
                <a:gd name="T1" fmla="*/ 113 h 333"/>
                <a:gd name="T2" fmla="*/ 2 w 106"/>
                <a:gd name="T3" fmla="*/ 118 h 333"/>
                <a:gd name="T4" fmla="*/ 2 w 106"/>
                <a:gd name="T5" fmla="*/ 134 h 333"/>
                <a:gd name="T6" fmla="*/ 39 w 106"/>
                <a:gd name="T7" fmla="*/ 161 h 333"/>
                <a:gd name="T8" fmla="*/ 39 w 106"/>
                <a:gd name="T9" fmla="*/ 295 h 333"/>
                <a:gd name="T10" fmla="*/ 0 w 106"/>
                <a:gd name="T11" fmla="*/ 318 h 333"/>
                <a:gd name="T12" fmla="*/ 0 w 106"/>
                <a:gd name="T13" fmla="*/ 333 h 333"/>
                <a:gd name="T14" fmla="*/ 55 w 106"/>
                <a:gd name="T15" fmla="*/ 332 h 333"/>
                <a:gd name="T16" fmla="*/ 106 w 106"/>
                <a:gd name="T17" fmla="*/ 333 h 333"/>
                <a:gd name="T18" fmla="*/ 106 w 106"/>
                <a:gd name="T19" fmla="*/ 318 h 333"/>
                <a:gd name="T20" fmla="*/ 72 w 106"/>
                <a:gd name="T21" fmla="*/ 296 h 333"/>
                <a:gd name="T22" fmla="*/ 72 w 106"/>
                <a:gd name="T23" fmla="*/ 113 h 333"/>
                <a:gd name="T24" fmla="*/ 74 w 106"/>
                <a:gd name="T25" fmla="*/ 26 h 333"/>
                <a:gd name="T26" fmla="*/ 47 w 106"/>
                <a:gd name="T27" fmla="*/ 0 h 333"/>
                <a:gd name="T28" fmla="*/ 21 w 106"/>
                <a:gd name="T29" fmla="*/ 26 h 333"/>
                <a:gd name="T30" fmla="*/ 47 w 106"/>
                <a:gd name="T31" fmla="*/ 53 h 333"/>
                <a:gd name="T32" fmla="*/ 74 w 106"/>
                <a:gd name="T33" fmla="*/ 2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333">
                  <a:moveTo>
                    <a:pt x="72" y="113"/>
                  </a:moveTo>
                  <a:lnTo>
                    <a:pt x="2" y="118"/>
                  </a:lnTo>
                  <a:lnTo>
                    <a:pt x="2" y="134"/>
                  </a:lnTo>
                  <a:cubicBezTo>
                    <a:pt x="34" y="134"/>
                    <a:pt x="39" y="137"/>
                    <a:pt x="39" y="161"/>
                  </a:cubicBezTo>
                  <a:lnTo>
                    <a:pt x="39" y="295"/>
                  </a:lnTo>
                  <a:cubicBezTo>
                    <a:pt x="39" y="318"/>
                    <a:pt x="33" y="318"/>
                    <a:pt x="0" y="318"/>
                  </a:cubicBezTo>
                  <a:lnTo>
                    <a:pt x="0" y="333"/>
                  </a:lnTo>
                  <a:cubicBezTo>
                    <a:pt x="16" y="333"/>
                    <a:pt x="43" y="332"/>
                    <a:pt x="55" y="332"/>
                  </a:cubicBezTo>
                  <a:cubicBezTo>
                    <a:pt x="72" y="332"/>
                    <a:pt x="90" y="333"/>
                    <a:pt x="106" y="333"/>
                  </a:cubicBezTo>
                  <a:lnTo>
                    <a:pt x="106" y="318"/>
                  </a:lnTo>
                  <a:cubicBezTo>
                    <a:pt x="74" y="318"/>
                    <a:pt x="72" y="315"/>
                    <a:pt x="72" y="296"/>
                  </a:cubicBezTo>
                  <a:lnTo>
                    <a:pt x="72" y="113"/>
                  </a:lnTo>
                  <a:close/>
                  <a:moveTo>
                    <a:pt x="74" y="26"/>
                  </a:moveTo>
                  <a:cubicBezTo>
                    <a:pt x="74" y="10"/>
                    <a:pt x="61" y="0"/>
                    <a:pt x="47" y="0"/>
                  </a:cubicBezTo>
                  <a:cubicBezTo>
                    <a:pt x="32" y="0"/>
                    <a:pt x="21" y="13"/>
                    <a:pt x="21" y="26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2"/>
                    <a:pt x="74" y="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6" name="Freeform 344">
              <a:extLst>
                <a:ext uri="{FF2B5EF4-FFF2-40B4-BE49-F238E27FC236}">
                  <a16:creationId xmlns:a16="http://schemas.microsoft.com/office/drawing/2014/main" id="{FA47E451-B64D-4655-B108-D86C62938EC2}"/>
                </a:ext>
              </a:extLst>
            </p:cNvPr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>
              <a:off x="7683500" y="6608763"/>
              <a:ext cx="131763" cy="158750"/>
            </a:xfrm>
            <a:custGeom>
              <a:avLst/>
              <a:gdLst>
                <a:gd name="T0" fmla="*/ 41 w 190"/>
                <a:gd name="T1" fmla="*/ 115 h 229"/>
                <a:gd name="T2" fmla="*/ 108 w 190"/>
                <a:gd name="T3" fmla="*/ 12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5" y="0"/>
                    <a:pt x="0" y="54"/>
                    <a:pt x="0" y="116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7" name="Freeform 345">
              <a:extLst>
                <a:ext uri="{FF2B5EF4-FFF2-40B4-BE49-F238E27FC236}">
                  <a16:creationId xmlns:a16="http://schemas.microsoft.com/office/drawing/2014/main" id="{099D1EFA-6957-4190-BC31-82E1B73D6AC8}"/>
                </a:ext>
              </a:extLst>
            </p:cNvPr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7926388" y="6613526"/>
              <a:ext cx="168275" cy="153988"/>
            </a:xfrm>
            <a:custGeom>
              <a:avLst/>
              <a:gdLst>
                <a:gd name="T0" fmla="*/ 198 w 244"/>
                <a:gd name="T1" fmla="*/ 49 h 221"/>
                <a:gd name="T2" fmla="*/ 244 w 244"/>
                <a:gd name="T3" fmla="*/ 16 h 221"/>
                <a:gd name="T4" fmla="*/ 244 w 244"/>
                <a:gd name="T5" fmla="*/ 0 h 221"/>
                <a:gd name="T6" fmla="*/ 206 w 244"/>
                <a:gd name="T7" fmla="*/ 2 h 221"/>
                <a:gd name="T8" fmla="*/ 163 w 244"/>
                <a:gd name="T9" fmla="*/ 0 h 221"/>
                <a:gd name="T10" fmla="*/ 163 w 244"/>
                <a:gd name="T11" fmla="*/ 16 h 221"/>
                <a:gd name="T12" fmla="*/ 187 w 244"/>
                <a:gd name="T13" fmla="*/ 37 h 221"/>
                <a:gd name="T14" fmla="*/ 184 w 244"/>
                <a:gd name="T15" fmla="*/ 49 h 221"/>
                <a:gd name="T16" fmla="*/ 133 w 244"/>
                <a:gd name="T17" fmla="*/ 176 h 221"/>
                <a:gd name="T18" fmla="*/ 77 w 244"/>
                <a:gd name="T19" fmla="*/ 37 h 221"/>
                <a:gd name="T20" fmla="*/ 74 w 244"/>
                <a:gd name="T21" fmla="*/ 29 h 221"/>
                <a:gd name="T22" fmla="*/ 103 w 244"/>
                <a:gd name="T23" fmla="*/ 16 h 221"/>
                <a:gd name="T24" fmla="*/ 103 w 244"/>
                <a:gd name="T25" fmla="*/ 0 h 221"/>
                <a:gd name="T26" fmla="*/ 48 w 244"/>
                <a:gd name="T27" fmla="*/ 2 h 221"/>
                <a:gd name="T28" fmla="*/ 0 w 244"/>
                <a:gd name="T29" fmla="*/ 0 h 221"/>
                <a:gd name="T30" fmla="*/ 0 w 244"/>
                <a:gd name="T31" fmla="*/ 16 h 221"/>
                <a:gd name="T32" fmla="*/ 40 w 244"/>
                <a:gd name="T33" fmla="*/ 34 h 221"/>
                <a:gd name="T34" fmla="*/ 112 w 244"/>
                <a:gd name="T35" fmla="*/ 211 h 221"/>
                <a:gd name="T36" fmla="*/ 122 w 244"/>
                <a:gd name="T37" fmla="*/ 221 h 221"/>
                <a:gd name="T38" fmla="*/ 133 w 244"/>
                <a:gd name="T39" fmla="*/ 211 h 221"/>
                <a:gd name="T40" fmla="*/ 198 w 244"/>
                <a:gd name="T4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221">
                  <a:moveTo>
                    <a:pt x="198" y="49"/>
                  </a:moveTo>
                  <a:cubicBezTo>
                    <a:pt x="202" y="38"/>
                    <a:pt x="211" y="16"/>
                    <a:pt x="244" y="16"/>
                  </a:cubicBezTo>
                  <a:lnTo>
                    <a:pt x="244" y="0"/>
                  </a:lnTo>
                  <a:cubicBezTo>
                    <a:pt x="232" y="1"/>
                    <a:pt x="218" y="2"/>
                    <a:pt x="206" y="2"/>
                  </a:cubicBezTo>
                  <a:cubicBezTo>
                    <a:pt x="194" y="2"/>
                    <a:pt x="172" y="1"/>
                    <a:pt x="163" y="0"/>
                  </a:cubicBezTo>
                  <a:lnTo>
                    <a:pt x="163" y="16"/>
                  </a:lnTo>
                  <a:cubicBezTo>
                    <a:pt x="182" y="16"/>
                    <a:pt x="187" y="28"/>
                    <a:pt x="187" y="37"/>
                  </a:cubicBezTo>
                  <a:cubicBezTo>
                    <a:pt x="187" y="42"/>
                    <a:pt x="186" y="44"/>
                    <a:pt x="184" y="49"/>
                  </a:cubicBezTo>
                  <a:lnTo>
                    <a:pt x="133" y="176"/>
                  </a:lnTo>
                  <a:lnTo>
                    <a:pt x="77" y="37"/>
                  </a:lnTo>
                  <a:cubicBezTo>
                    <a:pt x="74" y="31"/>
                    <a:pt x="74" y="30"/>
                    <a:pt x="74" y="29"/>
                  </a:cubicBezTo>
                  <a:cubicBezTo>
                    <a:pt x="74" y="16"/>
                    <a:pt x="94" y="16"/>
                    <a:pt x="103" y="16"/>
                  </a:cubicBezTo>
                  <a:lnTo>
                    <a:pt x="103" y="0"/>
                  </a:lnTo>
                  <a:cubicBezTo>
                    <a:pt x="88" y="1"/>
                    <a:pt x="60" y="2"/>
                    <a:pt x="48" y="2"/>
                  </a:cubicBezTo>
                  <a:cubicBezTo>
                    <a:pt x="35" y="2"/>
                    <a:pt x="15" y="1"/>
                    <a:pt x="0" y="0"/>
                  </a:cubicBezTo>
                  <a:lnTo>
                    <a:pt x="0" y="16"/>
                  </a:lnTo>
                  <a:cubicBezTo>
                    <a:pt x="31" y="16"/>
                    <a:pt x="33" y="19"/>
                    <a:pt x="40" y="34"/>
                  </a:cubicBezTo>
                  <a:lnTo>
                    <a:pt x="112" y="211"/>
                  </a:lnTo>
                  <a:cubicBezTo>
                    <a:pt x="115" y="218"/>
                    <a:pt x="116" y="221"/>
                    <a:pt x="122" y="221"/>
                  </a:cubicBezTo>
                  <a:cubicBezTo>
                    <a:pt x="129" y="221"/>
                    <a:pt x="131" y="216"/>
                    <a:pt x="133" y="211"/>
                  </a:cubicBezTo>
                  <a:lnTo>
                    <a:pt x="198" y="4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8" name="Freeform 346">
              <a:extLst>
                <a:ext uri="{FF2B5EF4-FFF2-40B4-BE49-F238E27FC236}">
                  <a16:creationId xmlns:a16="http://schemas.microsoft.com/office/drawing/2014/main" id="{262E3B3D-41A3-4CE3-94CA-AACB583EC180}"/>
                </a:ext>
              </a:extLst>
            </p:cNvPr>
            <p:cNvSpPr>
              <a:spLocks noEditPoints="1"/>
            </p:cNvSpPr>
            <p:nvPr>
              <p:custDataLst>
                <p:tags r:id="rId163"/>
              </p:custDataLst>
            </p:nvPr>
          </p:nvSpPr>
          <p:spPr bwMode="auto">
            <a:xfrm>
              <a:off x="8099425" y="6608763"/>
              <a:ext cx="133350" cy="158750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1 w 193"/>
                <a:gd name="T5" fmla="*/ 98 h 229"/>
                <a:gd name="T6" fmla="*/ 42 w 193"/>
                <a:gd name="T7" fmla="*/ 98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6" y="11"/>
                    <a:pt x="161" y="78"/>
                    <a:pt x="161" y="98"/>
                  </a:cubicBezTo>
                  <a:lnTo>
                    <a:pt x="42" y="98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0"/>
                    <a:pt x="53" y="229"/>
                    <a:pt x="110" y="229"/>
                  </a:cubicBezTo>
                  <a:cubicBezTo>
                    <a:pt x="171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9" name="Freeform 347">
              <a:extLst>
                <a:ext uri="{FF2B5EF4-FFF2-40B4-BE49-F238E27FC236}">
                  <a16:creationId xmlns:a16="http://schemas.microsoft.com/office/drawing/2014/main" id="{7C60F2BB-EA14-47BB-9106-BBF6CEA5F645}"/>
                </a:ext>
              </a:extLst>
            </p:cNvPr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8255000" y="6523038"/>
              <a:ext cx="76200" cy="241300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6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1 h 346"/>
                <a:gd name="T12" fmla="*/ 0 w 111"/>
                <a:gd name="T13" fmla="*/ 346 h 346"/>
                <a:gd name="T14" fmla="*/ 56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308"/>
                  </a:lnTo>
                  <a:cubicBezTo>
                    <a:pt x="39" y="331"/>
                    <a:pt x="34" y="331"/>
                    <a:pt x="0" y="331"/>
                  </a:cubicBezTo>
                  <a:lnTo>
                    <a:pt x="0" y="346"/>
                  </a:lnTo>
                  <a:cubicBezTo>
                    <a:pt x="17" y="346"/>
                    <a:pt x="43" y="345"/>
                    <a:pt x="56" y="345"/>
                  </a:cubicBezTo>
                  <a:cubicBezTo>
                    <a:pt x="68" y="345"/>
                    <a:pt x="93" y="346"/>
                    <a:pt x="111" y="346"/>
                  </a:cubicBezTo>
                  <a:lnTo>
                    <a:pt x="111" y="331"/>
                  </a:lnTo>
                  <a:cubicBezTo>
                    <a:pt x="78" y="331"/>
                    <a:pt x="72" y="331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0" name="Freeform 348">
              <a:extLst>
                <a:ext uri="{FF2B5EF4-FFF2-40B4-BE49-F238E27FC236}">
                  <a16:creationId xmlns:a16="http://schemas.microsoft.com/office/drawing/2014/main" id="{D70F231B-F41D-4042-9FC0-507E7F3AE130}"/>
                </a:ext>
              </a:extLst>
            </p:cNvPr>
            <p:cNvSpPr>
              <a:spLocks noEditPoints="1"/>
            </p:cNvSpPr>
            <p:nvPr>
              <p:custDataLst>
                <p:tags r:id="rId165"/>
              </p:custDataLst>
            </p:nvPr>
          </p:nvSpPr>
          <p:spPr bwMode="auto">
            <a:xfrm>
              <a:off x="8347075" y="6608763"/>
              <a:ext cx="152400" cy="15875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1 w 221"/>
                <a:gd name="T7" fmla="*/ 229 h 229"/>
                <a:gd name="T8" fmla="*/ 221 w 221"/>
                <a:gd name="T9" fmla="*/ 117 h 229"/>
                <a:gd name="T10" fmla="*/ 111 w 221"/>
                <a:gd name="T11" fmla="*/ 216 h 229"/>
                <a:gd name="T12" fmla="*/ 54 w 221"/>
                <a:gd name="T13" fmla="*/ 183 h 229"/>
                <a:gd name="T14" fmla="*/ 42 w 221"/>
                <a:gd name="T15" fmla="*/ 113 h 229"/>
                <a:gd name="T16" fmla="*/ 54 w 221"/>
                <a:gd name="T17" fmla="*/ 44 h 229"/>
                <a:gd name="T18" fmla="*/ 111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4"/>
                    <a:pt x="0" y="117"/>
                  </a:cubicBezTo>
                  <a:cubicBezTo>
                    <a:pt x="0" y="181"/>
                    <a:pt x="52" y="229"/>
                    <a:pt x="111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6"/>
                  </a:moveTo>
                  <a:cubicBezTo>
                    <a:pt x="90" y="216"/>
                    <a:pt x="68" y="206"/>
                    <a:pt x="54" y="183"/>
                  </a:cubicBezTo>
                  <a:cubicBezTo>
                    <a:pt x="42" y="161"/>
                    <a:pt x="42" y="131"/>
                    <a:pt x="42" y="113"/>
                  </a:cubicBezTo>
                  <a:cubicBezTo>
                    <a:pt x="42" y="93"/>
                    <a:pt x="42" y="66"/>
                    <a:pt x="54" y="44"/>
                  </a:cubicBezTo>
                  <a:cubicBezTo>
                    <a:pt x="67" y="21"/>
                    <a:pt x="91" y="11"/>
                    <a:pt x="111" y="11"/>
                  </a:cubicBezTo>
                  <a:cubicBezTo>
                    <a:pt x="133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1" name="Freeform 349">
              <a:extLst>
                <a:ext uri="{FF2B5EF4-FFF2-40B4-BE49-F238E27FC236}">
                  <a16:creationId xmlns:a16="http://schemas.microsoft.com/office/drawing/2014/main" id="{E267F482-0ABA-4E0C-8EC4-CB9D5D44D4D2}"/>
                </a:ext>
              </a:extLst>
            </p:cNvPr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8531225" y="6608763"/>
              <a:ext cx="130175" cy="15875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9 w 190"/>
                <a:gd name="T13" fmla="*/ 0 h 229"/>
                <a:gd name="T14" fmla="*/ 0 w 190"/>
                <a:gd name="T15" fmla="*/ 116 h 229"/>
                <a:gd name="T16" fmla="*/ 108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3" y="12"/>
                    <a:pt x="109" y="12"/>
                  </a:cubicBezTo>
                  <a:cubicBezTo>
                    <a:pt x="114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9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50" y="229"/>
                    <a:pt x="108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6" y="216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2" name="Freeform 350">
              <a:extLst>
                <a:ext uri="{FF2B5EF4-FFF2-40B4-BE49-F238E27FC236}">
                  <a16:creationId xmlns:a16="http://schemas.microsoft.com/office/drawing/2014/main" id="{012B7DCC-8FD1-43AB-AD67-CFDD8184DFE7}"/>
                </a:ext>
              </a:extLst>
            </p:cNvPr>
            <p:cNvSpPr>
              <a:spLocks noEditPoints="1"/>
            </p:cNvSpPr>
            <p:nvPr>
              <p:custDataLst>
                <p:tags r:id="rId167"/>
              </p:custDataLst>
            </p:nvPr>
          </p:nvSpPr>
          <p:spPr bwMode="auto">
            <a:xfrm>
              <a:off x="8682038" y="6530976"/>
              <a:ext cx="74613" cy="233363"/>
            </a:xfrm>
            <a:custGeom>
              <a:avLst/>
              <a:gdLst>
                <a:gd name="T0" fmla="*/ 72 w 107"/>
                <a:gd name="T1" fmla="*/ 113 h 333"/>
                <a:gd name="T2" fmla="*/ 2 w 107"/>
                <a:gd name="T3" fmla="*/ 118 h 333"/>
                <a:gd name="T4" fmla="*/ 2 w 107"/>
                <a:gd name="T5" fmla="*/ 134 h 333"/>
                <a:gd name="T6" fmla="*/ 39 w 107"/>
                <a:gd name="T7" fmla="*/ 161 h 333"/>
                <a:gd name="T8" fmla="*/ 39 w 107"/>
                <a:gd name="T9" fmla="*/ 295 h 333"/>
                <a:gd name="T10" fmla="*/ 0 w 107"/>
                <a:gd name="T11" fmla="*/ 318 h 333"/>
                <a:gd name="T12" fmla="*/ 0 w 107"/>
                <a:gd name="T13" fmla="*/ 333 h 333"/>
                <a:gd name="T14" fmla="*/ 55 w 107"/>
                <a:gd name="T15" fmla="*/ 332 h 333"/>
                <a:gd name="T16" fmla="*/ 107 w 107"/>
                <a:gd name="T17" fmla="*/ 333 h 333"/>
                <a:gd name="T18" fmla="*/ 107 w 107"/>
                <a:gd name="T19" fmla="*/ 318 h 333"/>
                <a:gd name="T20" fmla="*/ 72 w 107"/>
                <a:gd name="T21" fmla="*/ 296 h 333"/>
                <a:gd name="T22" fmla="*/ 72 w 107"/>
                <a:gd name="T23" fmla="*/ 113 h 333"/>
                <a:gd name="T24" fmla="*/ 74 w 107"/>
                <a:gd name="T25" fmla="*/ 26 h 333"/>
                <a:gd name="T26" fmla="*/ 48 w 107"/>
                <a:gd name="T27" fmla="*/ 0 h 333"/>
                <a:gd name="T28" fmla="*/ 21 w 107"/>
                <a:gd name="T29" fmla="*/ 26 h 333"/>
                <a:gd name="T30" fmla="*/ 48 w 107"/>
                <a:gd name="T31" fmla="*/ 53 h 333"/>
                <a:gd name="T32" fmla="*/ 74 w 107"/>
                <a:gd name="T33" fmla="*/ 2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3">
                  <a:moveTo>
                    <a:pt x="72" y="113"/>
                  </a:moveTo>
                  <a:lnTo>
                    <a:pt x="2" y="118"/>
                  </a:lnTo>
                  <a:lnTo>
                    <a:pt x="2" y="134"/>
                  </a:lnTo>
                  <a:cubicBezTo>
                    <a:pt x="35" y="134"/>
                    <a:pt x="39" y="137"/>
                    <a:pt x="39" y="161"/>
                  </a:cubicBezTo>
                  <a:lnTo>
                    <a:pt x="39" y="295"/>
                  </a:lnTo>
                  <a:cubicBezTo>
                    <a:pt x="39" y="318"/>
                    <a:pt x="34" y="318"/>
                    <a:pt x="0" y="318"/>
                  </a:cubicBezTo>
                  <a:lnTo>
                    <a:pt x="0" y="333"/>
                  </a:lnTo>
                  <a:cubicBezTo>
                    <a:pt x="16" y="333"/>
                    <a:pt x="43" y="332"/>
                    <a:pt x="55" y="332"/>
                  </a:cubicBezTo>
                  <a:cubicBezTo>
                    <a:pt x="73" y="332"/>
                    <a:pt x="90" y="333"/>
                    <a:pt x="107" y="333"/>
                  </a:cubicBezTo>
                  <a:lnTo>
                    <a:pt x="107" y="318"/>
                  </a:lnTo>
                  <a:cubicBezTo>
                    <a:pt x="74" y="318"/>
                    <a:pt x="72" y="315"/>
                    <a:pt x="72" y="296"/>
                  </a:cubicBezTo>
                  <a:lnTo>
                    <a:pt x="72" y="113"/>
                  </a:lnTo>
                  <a:close/>
                  <a:moveTo>
                    <a:pt x="74" y="26"/>
                  </a:moveTo>
                  <a:cubicBezTo>
                    <a:pt x="74" y="10"/>
                    <a:pt x="62" y="0"/>
                    <a:pt x="48" y="0"/>
                  </a:cubicBezTo>
                  <a:cubicBezTo>
                    <a:pt x="32" y="0"/>
                    <a:pt x="21" y="13"/>
                    <a:pt x="21" y="26"/>
                  </a:cubicBezTo>
                  <a:cubicBezTo>
                    <a:pt x="21" y="40"/>
                    <a:pt x="32" y="53"/>
                    <a:pt x="48" y="53"/>
                  </a:cubicBezTo>
                  <a:cubicBezTo>
                    <a:pt x="62" y="53"/>
                    <a:pt x="74" y="42"/>
                    <a:pt x="74" y="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3" name="Freeform 351">
              <a:extLst>
                <a:ext uri="{FF2B5EF4-FFF2-40B4-BE49-F238E27FC236}">
                  <a16:creationId xmlns:a16="http://schemas.microsoft.com/office/drawing/2014/main" id="{1197EDF4-72EC-4A64-8477-1BDCB7FC70DB}"/>
                </a:ext>
              </a:extLst>
            </p:cNvPr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8774113" y="6550026"/>
              <a:ext cx="106363" cy="217488"/>
            </a:xfrm>
            <a:custGeom>
              <a:avLst/>
              <a:gdLst>
                <a:gd name="T0" fmla="*/ 76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6 w 156"/>
                <a:gd name="T7" fmla="*/ 91 h 312"/>
                <a:gd name="T8" fmla="*/ 76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6 w 156"/>
                <a:gd name="T21" fmla="*/ 312 h 312"/>
                <a:gd name="T22" fmla="*/ 156 w 156"/>
                <a:gd name="T23" fmla="*/ 245 h 312"/>
                <a:gd name="T24" fmla="*/ 156 w 156"/>
                <a:gd name="T25" fmla="*/ 216 h 312"/>
                <a:gd name="T26" fmla="*/ 143 w 156"/>
                <a:gd name="T27" fmla="*/ 216 h 312"/>
                <a:gd name="T28" fmla="*/ 143 w 156"/>
                <a:gd name="T29" fmla="*/ 244 h 312"/>
                <a:gd name="T30" fmla="*/ 110 w 156"/>
                <a:gd name="T31" fmla="*/ 299 h 312"/>
                <a:gd name="T32" fmla="*/ 76 w 156"/>
                <a:gd name="T33" fmla="*/ 246 h 312"/>
                <a:gd name="T34" fmla="*/ 76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6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6" y="91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8" y="312"/>
                    <a:pt x="106" y="312"/>
                  </a:cubicBezTo>
                  <a:cubicBezTo>
                    <a:pt x="142" y="312"/>
                    <a:pt x="156" y="276"/>
                    <a:pt x="156" y="245"/>
                  </a:cubicBezTo>
                  <a:lnTo>
                    <a:pt x="156" y="216"/>
                  </a:lnTo>
                  <a:lnTo>
                    <a:pt x="143" y="216"/>
                  </a:lnTo>
                  <a:lnTo>
                    <a:pt x="143" y="244"/>
                  </a:lnTo>
                  <a:cubicBezTo>
                    <a:pt x="143" y="280"/>
                    <a:pt x="128" y="299"/>
                    <a:pt x="110" y="299"/>
                  </a:cubicBezTo>
                  <a:cubicBezTo>
                    <a:pt x="76" y="299"/>
                    <a:pt x="76" y="254"/>
                    <a:pt x="76" y="246"/>
                  </a:cubicBezTo>
                  <a:lnTo>
                    <a:pt x="76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4" name="Freeform 352">
              <a:extLst>
                <a:ext uri="{FF2B5EF4-FFF2-40B4-BE49-F238E27FC236}">
                  <a16:creationId xmlns:a16="http://schemas.microsoft.com/office/drawing/2014/main" id="{8DC59B99-B637-48C6-B8AD-75D1F92DAC32}"/>
                </a:ext>
              </a:extLst>
            </p:cNvPr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8896350" y="6613526"/>
              <a:ext cx="168275" cy="222250"/>
            </a:xfrm>
            <a:custGeom>
              <a:avLst/>
              <a:gdLst>
                <a:gd name="T0" fmla="*/ 198 w 244"/>
                <a:gd name="T1" fmla="*/ 48 h 318"/>
                <a:gd name="T2" fmla="*/ 244 w 244"/>
                <a:gd name="T3" fmla="*/ 16 h 318"/>
                <a:gd name="T4" fmla="*/ 244 w 244"/>
                <a:gd name="T5" fmla="*/ 0 h 318"/>
                <a:gd name="T6" fmla="*/ 207 w 244"/>
                <a:gd name="T7" fmla="*/ 2 h 318"/>
                <a:gd name="T8" fmla="*/ 164 w 244"/>
                <a:gd name="T9" fmla="*/ 0 h 318"/>
                <a:gd name="T10" fmla="*/ 164 w 244"/>
                <a:gd name="T11" fmla="*/ 16 h 318"/>
                <a:gd name="T12" fmla="*/ 187 w 244"/>
                <a:gd name="T13" fmla="*/ 37 h 318"/>
                <a:gd name="T14" fmla="*/ 184 w 244"/>
                <a:gd name="T15" fmla="*/ 49 h 318"/>
                <a:gd name="T16" fmla="*/ 134 w 244"/>
                <a:gd name="T17" fmla="*/ 172 h 318"/>
                <a:gd name="T18" fmla="*/ 78 w 244"/>
                <a:gd name="T19" fmla="*/ 38 h 318"/>
                <a:gd name="T20" fmla="*/ 75 w 244"/>
                <a:gd name="T21" fmla="*/ 29 h 318"/>
                <a:gd name="T22" fmla="*/ 103 w 244"/>
                <a:gd name="T23" fmla="*/ 16 h 318"/>
                <a:gd name="T24" fmla="*/ 103 w 244"/>
                <a:gd name="T25" fmla="*/ 0 h 318"/>
                <a:gd name="T26" fmla="*/ 49 w 244"/>
                <a:gd name="T27" fmla="*/ 2 h 318"/>
                <a:gd name="T28" fmla="*/ 0 w 244"/>
                <a:gd name="T29" fmla="*/ 0 h 318"/>
                <a:gd name="T30" fmla="*/ 0 w 244"/>
                <a:gd name="T31" fmla="*/ 16 h 318"/>
                <a:gd name="T32" fmla="*/ 41 w 244"/>
                <a:gd name="T33" fmla="*/ 33 h 318"/>
                <a:gd name="T34" fmla="*/ 116 w 244"/>
                <a:gd name="T35" fmla="*/ 215 h 318"/>
                <a:gd name="T36" fmla="*/ 103 w 244"/>
                <a:gd name="T37" fmla="*/ 245 h 318"/>
                <a:gd name="T38" fmla="*/ 46 w 244"/>
                <a:gd name="T39" fmla="*/ 307 h 318"/>
                <a:gd name="T40" fmla="*/ 23 w 244"/>
                <a:gd name="T41" fmla="*/ 298 h 318"/>
                <a:gd name="T42" fmla="*/ 42 w 244"/>
                <a:gd name="T43" fmla="*/ 277 h 318"/>
                <a:gd name="T44" fmla="*/ 21 w 244"/>
                <a:gd name="T45" fmla="*/ 256 h 318"/>
                <a:gd name="T46" fmla="*/ 0 w 244"/>
                <a:gd name="T47" fmla="*/ 277 h 318"/>
                <a:gd name="T48" fmla="*/ 46 w 244"/>
                <a:gd name="T49" fmla="*/ 318 h 318"/>
                <a:gd name="T50" fmla="*/ 110 w 244"/>
                <a:gd name="T51" fmla="*/ 261 h 318"/>
                <a:gd name="T52" fmla="*/ 198 w 244"/>
                <a:gd name="T53" fmla="*/ 4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4" h="318">
                  <a:moveTo>
                    <a:pt x="198" y="48"/>
                  </a:moveTo>
                  <a:cubicBezTo>
                    <a:pt x="211" y="16"/>
                    <a:pt x="236" y="16"/>
                    <a:pt x="244" y="16"/>
                  </a:cubicBezTo>
                  <a:lnTo>
                    <a:pt x="244" y="0"/>
                  </a:lnTo>
                  <a:cubicBezTo>
                    <a:pt x="233" y="1"/>
                    <a:pt x="218" y="2"/>
                    <a:pt x="207" y="2"/>
                  </a:cubicBezTo>
                  <a:cubicBezTo>
                    <a:pt x="198" y="2"/>
                    <a:pt x="174" y="1"/>
                    <a:pt x="164" y="0"/>
                  </a:cubicBezTo>
                  <a:lnTo>
                    <a:pt x="164" y="16"/>
                  </a:lnTo>
                  <a:cubicBezTo>
                    <a:pt x="179" y="16"/>
                    <a:pt x="187" y="25"/>
                    <a:pt x="187" y="37"/>
                  </a:cubicBezTo>
                  <a:cubicBezTo>
                    <a:pt x="187" y="42"/>
                    <a:pt x="186" y="43"/>
                    <a:pt x="184" y="49"/>
                  </a:cubicBezTo>
                  <a:lnTo>
                    <a:pt x="134" y="172"/>
                  </a:lnTo>
                  <a:lnTo>
                    <a:pt x="78" y="38"/>
                  </a:lnTo>
                  <a:cubicBezTo>
                    <a:pt x="76" y="33"/>
                    <a:pt x="75" y="31"/>
                    <a:pt x="75" y="29"/>
                  </a:cubicBezTo>
                  <a:cubicBezTo>
                    <a:pt x="75" y="16"/>
                    <a:pt x="94" y="16"/>
                    <a:pt x="103" y="16"/>
                  </a:cubicBezTo>
                  <a:lnTo>
                    <a:pt x="103" y="0"/>
                  </a:lnTo>
                  <a:cubicBezTo>
                    <a:pt x="90" y="1"/>
                    <a:pt x="57" y="2"/>
                    <a:pt x="49" y="2"/>
                  </a:cubicBezTo>
                  <a:cubicBezTo>
                    <a:pt x="35" y="2"/>
                    <a:pt x="15" y="1"/>
                    <a:pt x="0" y="0"/>
                  </a:cubicBezTo>
                  <a:lnTo>
                    <a:pt x="0" y="16"/>
                  </a:lnTo>
                  <a:cubicBezTo>
                    <a:pt x="24" y="16"/>
                    <a:pt x="34" y="16"/>
                    <a:pt x="41" y="33"/>
                  </a:cubicBezTo>
                  <a:lnTo>
                    <a:pt x="116" y="215"/>
                  </a:lnTo>
                  <a:cubicBezTo>
                    <a:pt x="113" y="222"/>
                    <a:pt x="106" y="238"/>
                    <a:pt x="103" y="245"/>
                  </a:cubicBezTo>
                  <a:cubicBezTo>
                    <a:pt x="92" y="272"/>
                    <a:pt x="78" y="307"/>
                    <a:pt x="46" y="307"/>
                  </a:cubicBezTo>
                  <a:cubicBezTo>
                    <a:pt x="44" y="307"/>
                    <a:pt x="32" y="307"/>
                    <a:pt x="23" y="298"/>
                  </a:cubicBezTo>
                  <a:cubicBezTo>
                    <a:pt x="38" y="296"/>
                    <a:pt x="42" y="285"/>
                    <a:pt x="42" y="277"/>
                  </a:cubicBezTo>
                  <a:cubicBezTo>
                    <a:pt x="42" y="264"/>
                    <a:pt x="33" y="256"/>
                    <a:pt x="21" y="256"/>
                  </a:cubicBezTo>
                  <a:cubicBezTo>
                    <a:pt x="11" y="256"/>
                    <a:pt x="0" y="262"/>
                    <a:pt x="0" y="277"/>
                  </a:cubicBezTo>
                  <a:cubicBezTo>
                    <a:pt x="0" y="300"/>
                    <a:pt x="21" y="318"/>
                    <a:pt x="46" y="318"/>
                  </a:cubicBezTo>
                  <a:cubicBezTo>
                    <a:pt x="78" y="318"/>
                    <a:pt x="98" y="289"/>
                    <a:pt x="110" y="261"/>
                  </a:cubicBezTo>
                  <a:lnTo>
                    <a:pt x="198" y="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5" name="Freeform 353">
              <a:extLst>
                <a:ext uri="{FF2B5EF4-FFF2-40B4-BE49-F238E27FC236}">
                  <a16:creationId xmlns:a16="http://schemas.microsoft.com/office/drawing/2014/main" id="{BCC6CB1C-04F5-4F1E-83AC-AE049E2A04D0}"/>
                </a:ext>
              </a:extLst>
            </p:cNvPr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>
              <a:off x="9172575" y="6550026"/>
              <a:ext cx="107950" cy="217488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7 w 156"/>
                <a:gd name="T7" fmla="*/ 91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6 w 156"/>
                <a:gd name="T21" fmla="*/ 312 h 312"/>
                <a:gd name="T22" fmla="*/ 156 w 156"/>
                <a:gd name="T23" fmla="*/ 245 h 312"/>
                <a:gd name="T24" fmla="*/ 156 w 156"/>
                <a:gd name="T25" fmla="*/ 216 h 312"/>
                <a:gd name="T26" fmla="*/ 143 w 156"/>
                <a:gd name="T27" fmla="*/ 216 h 312"/>
                <a:gd name="T28" fmla="*/ 143 w 156"/>
                <a:gd name="T29" fmla="*/ 244 h 312"/>
                <a:gd name="T30" fmla="*/ 110 w 156"/>
                <a:gd name="T31" fmla="*/ 299 h 312"/>
                <a:gd name="T32" fmla="*/ 77 w 156"/>
                <a:gd name="T33" fmla="*/ 246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7" y="91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9" y="312"/>
                    <a:pt x="106" y="312"/>
                  </a:cubicBezTo>
                  <a:cubicBezTo>
                    <a:pt x="142" y="312"/>
                    <a:pt x="156" y="276"/>
                    <a:pt x="156" y="245"/>
                  </a:cubicBezTo>
                  <a:lnTo>
                    <a:pt x="156" y="216"/>
                  </a:lnTo>
                  <a:lnTo>
                    <a:pt x="143" y="216"/>
                  </a:lnTo>
                  <a:lnTo>
                    <a:pt x="143" y="244"/>
                  </a:lnTo>
                  <a:cubicBezTo>
                    <a:pt x="143" y="280"/>
                    <a:pt x="128" y="299"/>
                    <a:pt x="110" y="299"/>
                  </a:cubicBezTo>
                  <a:cubicBezTo>
                    <a:pt x="77" y="299"/>
                    <a:pt x="77" y="254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6" name="Freeform 354">
              <a:extLst>
                <a:ext uri="{FF2B5EF4-FFF2-40B4-BE49-F238E27FC236}">
                  <a16:creationId xmlns:a16="http://schemas.microsoft.com/office/drawing/2014/main" id="{5DA0EA9B-59D0-451E-8A77-1E49EE0A9B19}"/>
                </a:ext>
              </a:extLst>
            </p:cNvPr>
            <p:cNvSpPr>
              <a:spLocks noEditPoints="1"/>
            </p:cNvSpPr>
            <p:nvPr>
              <p:custDataLst>
                <p:tags r:id="rId171"/>
              </p:custDataLst>
            </p:nvPr>
          </p:nvSpPr>
          <p:spPr bwMode="auto">
            <a:xfrm>
              <a:off x="9309100" y="6608763"/>
              <a:ext cx="133350" cy="158750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0"/>
                    <a:pt x="52" y="229"/>
                    <a:pt x="110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7" name="Freeform 355">
              <a:extLst>
                <a:ext uri="{FF2B5EF4-FFF2-40B4-BE49-F238E27FC236}">
                  <a16:creationId xmlns:a16="http://schemas.microsoft.com/office/drawing/2014/main" id="{ED3AFA13-F749-4303-9257-B2526E8DE931}"/>
                </a:ext>
              </a:extLst>
            </p:cNvPr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9461500" y="6610351"/>
              <a:ext cx="115888" cy="153988"/>
            </a:xfrm>
            <a:custGeom>
              <a:avLst/>
              <a:gdLst>
                <a:gd name="T0" fmla="*/ 70 w 168"/>
                <a:gd name="T1" fmla="*/ 55 h 220"/>
                <a:gd name="T2" fmla="*/ 70 w 168"/>
                <a:gd name="T3" fmla="*/ 0 h 220"/>
                <a:gd name="T4" fmla="*/ 0 w 168"/>
                <a:gd name="T5" fmla="*/ 5 h 220"/>
                <a:gd name="T6" fmla="*/ 0 w 168"/>
                <a:gd name="T7" fmla="*/ 21 h 220"/>
                <a:gd name="T8" fmla="*/ 39 w 168"/>
                <a:gd name="T9" fmla="*/ 49 h 220"/>
                <a:gd name="T10" fmla="*/ 39 w 168"/>
                <a:gd name="T11" fmla="*/ 182 h 220"/>
                <a:gd name="T12" fmla="*/ 0 w 168"/>
                <a:gd name="T13" fmla="*/ 205 h 220"/>
                <a:gd name="T14" fmla="*/ 0 w 168"/>
                <a:gd name="T15" fmla="*/ 220 h 220"/>
                <a:gd name="T16" fmla="*/ 57 w 168"/>
                <a:gd name="T17" fmla="*/ 219 h 220"/>
                <a:gd name="T18" fmla="*/ 121 w 168"/>
                <a:gd name="T19" fmla="*/ 220 h 220"/>
                <a:gd name="T20" fmla="*/ 121 w 168"/>
                <a:gd name="T21" fmla="*/ 205 h 220"/>
                <a:gd name="T22" fmla="*/ 110 w 168"/>
                <a:gd name="T23" fmla="*/ 205 h 220"/>
                <a:gd name="T24" fmla="*/ 72 w 168"/>
                <a:gd name="T25" fmla="*/ 181 h 220"/>
                <a:gd name="T26" fmla="*/ 72 w 168"/>
                <a:gd name="T27" fmla="*/ 105 h 220"/>
                <a:gd name="T28" fmla="*/ 131 w 168"/>
                <a:gd name="T29" fmla="*/ 11 h 220"/>
                <a:gd name="T30" fmla="*/ 136 w 168"/>
                <a:gd name="T31" fmla="*/ 11 h 220"/>
                <a:gd name="T32" fmla="*/ 125 w 168"/>
                <a:gd name="T33" fmla="*/ 31 h 220"/>
                <a:gd name="T34" fmla="*/ 146 w 168"/>
                <a:gd name="T35" fmla="*/ 52 h 220"/>
                <a:gd name="T36" fmla="*/ 168 w 168"/>
                <a:gd name="T37" fmla="*/ 30 h 220"/>
                <a:gd name="T38" fmla="*/ 131 w 168"/>
                <a:gd name="T39" fmla="*/ 0 h 220"/>
                <a:gd name="T40" fmla="*/ 70 w 168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0">
                  <a:moveTo>
                    <a:pt x="70" y="55"/>
                  </a:move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1" y="219"/>
                    <a:pt x="121" y="220"/>
                  </a:cubicBezTo>
                  <a:lnTo>
                    <a:pt x="121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5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2"/>
                    <a:pt x="146" y="52"/>
                  </a:cubicBezTo>
                  <a:cubicBezTo>
                    <a:pt x="155" y="52"/>
                    <a:pt x="168" y="46"/>
                    <a:pt x="168" y="30"/>
                  </a:cubicBezTo>
                  <a:cubicBezTo>
                    <a:pt x="168" y="14"/>
                    <a:pt x="152" y="0"/>
                    <a:pt x="131" y="0"/>
                  </a:cubicBezTo>
                  <a:cubicBezTo>
                    <a:pt x="95" y="0"/>
                    <a:pt x="77" y="33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8" name="Freeform 356">
              <a:extLst>
                <a:ext uri="{FF2B5EF4-FFF2-40B4-BE49-F238E27FC236}">
                  <a16:creationId xmlns:a16="http://schemas.microsoft.com/office/drawing/2014/main" id="{56F15C55-4433-4709-8136-202B803DE2BD}"/>
                </a:ext>
              </a:extLst>
            </p:cNvPr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>
              <a:off x="9598025" y="6610351"/>
              <a:ext cx="266700" cy="153988"/>
            </a:xfrm>
            <a:custGeom>
              <a:avLst/>
              <a:gdLst>
                <a:gd name="T0" fmla="*/ 38 w 389"/>
                <a:gd name="T1" fmla="*/ 49 h 220"/>
                <a:gd name="T2" fmla="*/ 38 w 389"/>
                <a:gd name="T3" fmla="*/ 182 h 220"/>
                <a:gd name="T4" fmla="*/ 0 w 389"/>
                <a:gd name="T5" fmla="*/ 205 h 220"/>
                <a:gd name="T6" fmla="*/ 0 w 389"/>
                <a:gd name="T7" fmla="*/ 220 h 220"/>
                <a:gd name="T8" fmla="*/ 56 w 389"/>
                <a:gd name="T9" fmla="*/ 219 h 220"/>
                <a:gd name="T10" fmla="*/ 112 w 389"/>
                <a:gd name="T11" fmla="*/ 220 h 220"/>
                <a:gd name="T12" fmla="*/ 112 w 389"/>
                <a:gd name="T13" fmla="*/ 205 h 220"/>
                <a:gd name="T14" fmla="*/ 73 w 389"/>
                <a:gd name="T15" fmla="*/ 182 h 220"/>
                <a:gd name="T16" fmla="*/ 73 w 389"/>
                <a:gd name="T17" fmla="*/ 91 h 220"/>
                <a:gd name="T18" fmla="*/ 140 w 389"/>
                <a:gd name="T19" fmla="*/ 11 h 220"/>
                <a:gd name="T20" fmla="*/ 177 w 389"/>
                <a:gd name="T21" fmla="*/ 66 h 220"/>
                <a:gd name="T22" fmla="*/ 177 w 389"/>
                <a:gd name="T23" fmla="*/ 182 h 220"/>
                <a:gd name="T24" fmla="*/ 138 w 389"/>
                <a:gd name="T25" fmla="*/ 205 h 220"/>
                <a:gd name="T26" fmla="*/ 138 w 389"/>
                <a:gd name="T27" fmla="*/ 220 h 220"/>
                <a:gd name="T28" fmla="*/ 195 w 389"/>
                <a:gd name="T29" fmla="*/ 219 h 220"/>
                <a:gd name="T30" fmla="*/ 250 w 389"/>
                <a:gd name="T31" fmla="*/ 220 h 220"/>
                <a:gd name="T32" fmla="*/ 250 w 389"/>
                <a:gd name="T33" fmla="*/ 205 h 220"/>
                <a:gd name="T34" fmla="*/ 211 w 389"/>
                <a:gd name="T35" fmla="*/ 182 h 220"/>
                <a:gd name="T36" fmla="*/ 211 w 389"/>
                <a:gd name="T37" fmla="*/ 91 h 220"/>
                <a:gd name="T38" fmla="*/ 279 w 389"/>
                <a:gd name="T39" fmla="*/ 11 h 220"/>
                <a:gd name="T40" fmla="*/ 316 w 389"/>
                <a:gd name="T41" fmla="*/ 66 h 220"/>
                <a:gd name="T42" fmla="*/ 316 w 389"/>
                <a:gd name="T43" fmla="*/ 182 h 220"/>
                <a:gd name="T44" fmla="*/ 277 w 389"/>
                <a:gd name="T45" fmla="*/ 205 h 220"/>
                <a:gd name="T46" fmla="*/ 277 w 389"/>
                <a:gd name="T47" fmla="*/ 220 h 220"/>
                <a:gd name="T48" fmla="*/ 333 w 389"/>
                <a:gd name="T49" fmla="*/ 219 h 220"/>
                <a:gd name="T50" fmla="*/ 389 w 389"/>
                <a:gd name="T51" fmla="*/ 220 h 220"/>
                <a:gd name="T52" fmla="*/ 389 w 389"/>
                <a:gd name="T53" fmla="*/ 205 h 220"/>
                <a:gd name="T54" fmla="*/ 350 w 389"/>
                <a:gd name="T55" fmla="*/ 190 h 220"/>
                <a:gd name="T56" fmla="*/ 350 w 389"/>
                <a:gd name="T57" fmla="*/ 95 h 220"/>
                <a:gd name="T58" fmla="*/ 335 w 389"/>
                <a:gd name="T59" fmla="*/ 18 h 220"/>
                <a:gd name="T60" fmla="*/ 282 w 389"/>
                <a:gd name="T61" fmla="*/ 0 h 220"/>
                <a:gd name="T62" fmla="*/ 210 w 389"/>
                <a:gd name="T63" fmla="*/ 49 h 220"/>
                <a:gd name="T64" fmla="*/ 144 w 389"/>
                <a:gd name="T65" fmla="*/ 0 h 220"/>
                <a:gd name="T66" fmla="*/ 70 w 389"/>
                <a:gd name="T67" fmla="*/ 52 h 220"/>
                <a:gd name="T68" fmla="*/ 70 w 389"/>
                <a:gd name="T69" fmla="*/ 0 h 220"/>
                <a:gd name="T70" fmla="*/ 0 w 389"/>
                <a:gd name="T71" fmla="*/ 5 h 220"/>
                <a:gd name="T72" fmla="*/ 0 w 389"/>
                <a:gd name="T73" fmla="*/ 21 h 220"/>
                <a:gd name="T74" fmla="*/ 38 w 389"/>
                <a:gd name="T75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9" h="220">
                  <a:moveTo>
                    <a:pt x="38" y="49"/>
                  </a:moveTo>
                  <a:lnTo>
                    <a:pt x="38" y="182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2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2"/>
                  </a:cubicBezTo>
                  <a:lnTo>
                    <a:pt x="73" y="91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7" y="219"/>
                    <a:pt x="233" y="220"/>
                    <a:pt x="250" y="220"/>
                  </a:cubicBezTo>
                  <a:lnTo>
                    <a:pt x="250" y="205"/>
                  </a:lnTo>
                  <a:cubicBezTo>
                    <a:pt x="217" y="205"/>
                    <a:pt x="211" y="205"/>
                    <a:pt x="211" y="182"/>
                  </a:cubicBezTo>
                  <a:lnTo>
                    <a:pt x="211" y="91"/>
                  </a:lnTo>
                  <a:cubicBezTo>
                    <a:pt x="211" y="39"/>
                    <a:pt x="247" y="11"/>
                    <a:pt x="279" y="11"/>
                  </a:cubicBezTo>
                  <a:cubicBezTo>
                    <a:pt x="310" y="11"/>
                    <a:pt x="316" y="38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0" y="205"/>
                    <a:pt x="277" y="205"/>
                  </a:cubicBezTo>
                  <a:lnTo>
                    <a:pt x="277" y="220"/>
                  </a:lnTo>
                  <a:cubicBezTo>
                    <a:pt x="294" y="220"/>
                    <a:pt x="320" y="219"/>
                    <a:pt x="333" y="219"/>
                  </a:cubicBezTo>
                  <a:cubicBezTo>
                    <a:pt x="346" y="219"/>
                    <a:pt x="372" y="220"/>
                    <a:pt x="389" y="220"/>
                  </a:cubicBezTo>
                  <a:lnTo>
                    <a:pt x="389" y="205"/>
                  </a:lnTo>
                  <a:cubicBezTo>
                    <a:pt x="363" y="205"/>
                    <a:pt x="351" y="205"/>
                    <a:pt x="350" y="190"/>
                  </a:cubicBezTo>
                  <a:lnTo>
                    <a:pt x="350" y="95"/>
                  </a:lnTo>
                  <a:cubicBezTo>
                    <a:pt x="350" y="52"/>
                    <a:pt x="350" y="36"/>
                    <a:pt x="335" y="18"/>
                  </a:cubicBezTo>
                  <a:cubicBezTo>
                    <a:pt x="328" y="10"/>
                    <a:pt x="311" y="0"/>
                    <a:pt x="282" y="0"/>
                  </a:cubicBezTo>
                  <a:cubicBezTo>
                    <a:pt x="240" y="0"/>
                    <a:pt x="218" y="30"/>
                    <a:pt x="210" y="49"/>
                  </a:cubicBezTo>
                  <a:cubicBezTo>
                    <a:pt x="203" y="5"/>
                    <a:pt x="166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4" y="21"/>
                    <a:pt x="38" y="24"/>
                    <a:pt x="38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9" name="Freeform 357">
              <a:extLst>
                <a:ext uri="{FF2B5EF4-FFF2-40B4-BE49-F238E27FC236}">
                  <a16:creationId xmlns:a16="http://schemas.microsoft.com/office/drawing/2014/main" id="{F015A5C0-9F76-498E-9D5F-B4C05D73128D}"/>
                </a:ext>
              </a:extLst>
            </p:cNvPr>
            <p:cNvSpPr>
              <a:spLocks/>
            </p:cNvSpPr>
            <p:nvPr>
              <p:custDataLst>
                <p:tags r:id="rId174"/>
              </p:custDataLst>
            </p:nvPr>
          </p:nvSpPr>
          <p:spPr bwMode="auto">
            <a:xfrm>
              <a:off x="9883775" y="6608763"/>
              <a:ext cx="111125" cy="1587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2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9B017168-8BB0-4E41-85F4-E4CBE019B92F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>
          <a:xfrm>
            <a:off x="3114659" y="1723397"/>
            <a:ext cx="4243167" cy="1349086"/>
            <a:chOff x="3179763" y="1973263"/>
            <a:chExt cx="4657725" cy="1462088"/>
          </a:xfrm>
        </p:grpSpPr>
        <p:sp>
          <p:nvSpPr>
            <p:cNvPr id="821" name="Freeform 217">
              <a:extLst>
                <a:ext uri="{FF2B5EF4-FFF2-40B4-BE49-F238E27FC236}">
                  <a16:creationId xmlns:a16="http://schemas.microsoft.com/office/drawing/2014/main" id="{F3703D7A-26AE-4BEB-B5A1-05A6AC8EA5BB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270251" y="1990726"/>
              <a:ext cx="87313" cy="909638"/>
            </a:xfrm>
            <a:custGeom>
              <a:avLst/>
              <a:gdLst>
                <a:gd name="T0" fmla="*/ 0 w 131"/>
                <a:gd name="T1" fmla="*/ 1196 h 1196"/>
                <a:gd name="T2" fmla="*/ 131 w 131"/>
                <a:gd name="T3" fmla="*/ 1196 h 1196"/>
                <a:gd name="T4" fmla="*/ 131 w 131"/>
                <a:gd name="T5" fmla="*/ 1169 h 1196"/>
                <a:gd name="T6" fmla="*/ 28 w 131"/>
                <a:gd name="T7" fmla="*/ 1169 h 1196"/>
                <a:gd name="T8" fmla="*/ 28 w 131"/>
                <a:gd name="T9" fmla="*/ 27 h 1196"/>
                <a:gd name="T10" fmla="*/ 131 w 131"/>
                <a:gd name="T11" fmla="*/ 27 h 1196"/>
                <a:gd name="T12" fmla="*/ 131 w 131"/>
                <a:gd name="T13" fmla="*/ 0 h 1196"/>
                <a:gd name="T14" fmla="*/ 0 w 131"/>
                <a:gd name="T15" fmla="*/ 0 h 1196"/>
                <a:gd name="T16" fmla="*/ 0 w 131"/>
                <a:gd name="T17" fmla="*/ 1196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6">
                  <a:moveTo>
                    <a:pt x="0" y="1196"/>
                  </a:moveTo>
                  <a:lnTo>
                    <a:pt x="131" y="1196"/>
                  </a:lnTo>
                  <a:lnTo>
                    <a:pt x="131" y="1169"/>
                  </a:lnTo>
                  <a:lnTo>
                    <a:pt x="28" y="1169"/>
                  </a:lnTo>
                  <a:lnTo>
                    <a:pt x="28" y="27"/>
                  </a:lnTo>
                  <a:lnTo>
                    <a:pt x="131" y="27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119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218">
              <a:extLst>
                <a:ext uri="{FF2B5EF4-FFF2-40B4-BE49-F238E27FC236}">
                  <a16:creationId xmlns:a16="http://schemas.microsoft.com/office/drawing/2014/main" id="{67091421-5C4F-4EB0-9217-AEA7B2B711EF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490913" y="2049463"/>
              <a:ext cx="336550" cy="260350"/>
            </a:xfrm>
            <a:custGeom>
              <a:avLst/>
              <a:gdLst>
                <a:gd name="T0" fmla="*/ 252 w 504"/>
                <a:gd name="T1" fmla="*/ 277 h 342"/>
                <a:gd name="T2" fmla="*/ 132 w 504"/>
                <a:gd name="T3" fmla="*/ 13 h 342"/>
                <a:gd name="T4" fmla="*/ 111 w 504"/>
                <a:gd name="T5" fmla="*/ 0 h 342"/>
                <a:gd name="T6" fmla="*/ 0 w 504"/>
                <a:gd name="T7" fmla="*/ 0 h 342"/>
                <a:gd name="T8" fmla="*/ 0 w 504"/>
                <a:gd name="T9" fmla="*/ 24 h 342"/>
                <a:gd name="T10" fmla="*/ 54 w 504"/>
                <a:gd name="T11" fmla="*/ 24 h 342"/>
                <a:gd name="T12" fmla="*/ 54 w 504"/>
                <a:gd name="T13" fmla="*/ 304 h 342"/>
                <a:gd name="T14" fmla="*/ 39 w 504"/>
                <a:gd name="T15" fmla="*/ 317 h 342"/>
                <a:gd name="T16" fmla="*/ 12 w 504"/>
                <a:gd name="T17" fmla="*/ 319 h 342"/>
                <a:gd name="T18" fmla="*/ 0 w 504"/>
                <a:gd name="T19" fmla="*/ 319 h 342"/>
                <a:gd name="T20" fmla="*/ 0 w 504"/>
                <a:gd name="T21" fmla="*/ 342 h 342"/>
                <a:gd name="T22" fmla="*/ 67 w 504"/>
                <a:gd name="T23" fmla="*/ 341 h 342"/>
                <a:gd name="T24" fmla="*/ 134 w 504"/>
                <a:gd name="T25" fmla="*/ 342 h 342"/>
                <a:gd name="T26" fmla="*/ 134 w 504"/>
                <a:gd name="T27" fmla="*/ 319 h 342"/>
                <a:gd name="T28" fmla="*/ 122 w 504"/>
                <a:gd name="T29" fmla="*/ 319 h 342"/>
                <a:gd name="T30" fmla="*/ 95 w 504"/>
                <a:gd name="T31" fmla="*/ 317 h 342"/>
                <a:gd name="T32" fmla="*/ 80 w 504"/>
                <a:gd name="T33" fmla="*/ 304 h 342"/>
                <a:gd name="T34" fmla="*/ 80 w 504"/>
                <a:gd name="T35" fmla="*/ 30 h 342"/>
                <a:gd name="T36" fmla="*/ 81 w 504"/>
                <a:gd name="T37" fmla="*/ 30 h 342"/>
                <a:gd name="T38" fmla="*/ 216 w 504"/>
                <a:gd name="T39" fmla="*/ 330 h 342"/>
                <a:gd name="T40" fmla="*/ 232 w 504"/>
                <a:gd name="T41" fmla="*/ 342 h 342"/>
                <a:gd name="T42" fmla="*/ 248 w 504"/>
                <a:gd name="T43" fmla="*/ 330 h 342"/>
                <a:gd name="T44" fmla="*/ 387 w 504"/>
                <a:gd name="T45" fmla="*/ 24 h 342"/>
                <a:gd name="T46" fmla="*/ 388 w 504"/>
                <a:gd name="T47" fmla="*/ 24 h 342"/>
                <a:gd name="T48" fmla="*/ 388 w 504"/>
                <a:gd name="T49" fmla="*/ 319 h 342"/>
                <a:gd name="T50" fmla="*/ 334 w 504"/>
                <a:gd name="T51" fmla="*/ 319 h 342"/>
                <a:gd name="T52" fmla="*/ 334 w 504"/>
                <a:gd name="T53" fmla="*/ 342 h 342"/>
                <a:gd name="T54" fmla="*/ 419 w 504"/>
                <a:gd name="T55" fmla="*/ 341 h 342"/>
                <a:gd name="T56" fmla="*/ 504 w 504"/>
                <a:gd name="T57" fmla="*/ 342 h 342"/>
                <a:gd name="T58" fmla="*/ 504 w 504"/>
                <a:gd name="T59" fmla="*/ 319 h 342"/>
                <a:gd name="T60" fmla="*/ 450 w 504"/>
                <a:gd name="T61" fmla="*/ 319 h 342"/>
                <a:gd name="T62" fmla="*/ 450 w 504"/>
                <a:gd name="T63" fmla="*/ 24 h 342"/>
                <a:gd name="T64" fmla="*/ 504 w 504"/>
                <a:gd name="T65" fmla="*/ 24 h 342"/>
                <a:gd name="T66" fmla="*/ 504 w 504"/>
                <a:gd name="T67" fmla="*/ 0 h 342"/>
                <a:gd name="T68" fmla="*/ 394 w 504"/>
                <a:gd name="T69" fmla="*/ 0 h 342"/>
                <a:gd name="T70" fmla="*/ 372 w 504"/>
                <a:gd name="T71" fmla="*/ 13 h 342"/>
                <a:gd name="T72" fmla="*/ 252 w 504"/>
                <a:gd name="T73" fmla="*/ 277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4" h="342">
                  <a:moveTo>
                    <a:pt x="252" y="277"/>
                  </a:moveTo>
                  <a:lnTo>
                    <a:pt x="132" y="13"/>
                  </a:lnTo>
                  <a:cubicBezTo>
                    <a:pt x="127" y="0"/>
                    <a:pt x="122" y="0"/>
                    <a:pt x="111" y="0"/>
                  </a:cubicBezTo>
                  <a:lnTo>
                    <a:pt x="0" y="0"/>
                  </a:lnTo>
                  <a:lnTo>
                    <a:pt x="0" y="24"/>
                  </a:lnTo>
                  <a:lnTo>
                    <a:pt x="54" y="24"/>
                  </a:lnTo>
                  <a:lnTo>
                    <a:pt x="54" y="304"/>
                  </a:lnTo>
                  <a:cubicBezTo>
                    <a:pt x="54" y="315"/>
                    <a:pt x="53" y="316"/>
                    <a:pt x="39" y="317"/>
                  </a:cubicBezTo>
                  <a:cubicBezTo>
                    <a:pt x="27" y="319"/>
                    <a:pt x="26" y="319"/>
                    <a:pt x="12" y="319"/>
                  </a:cubicBezTo>
                  <a:lnTo>
                    <a:pt x="0" y="319"/>
                  </a:lnTo>
                  <a:lnTo>
                    <a:pt x="0" y="342"/>
                  </a:lnTo>
                  <a:cubicBezTo>
                    <a:pt x="19" y="341"/>
                    <a:pt x="47" y="341"/>
                    <a:pt x="67" y="341"/>
                  </a:cubicBezTo>
                  <a:cubicBezTo>
                    <a:pt x="88" y="341"/>
                    <a:pt x="114" y="341"/>
                    <a:pt x="134" y="342"/>
                  </a:cubicBezTo>
                  <a:lnTo>
                    <a:pt x="134" y="319"/>
                  </a:lnTo>
                  <a:lnTo>
                    <a:pt x="122" y="319"/>
                  </a:lnTo>
                  <a:cubicBezTo>
                    <a:pt x="113" y="319"/>
                    <a:pt x="104" y="318"/>
                    <a:pt x="95" y="317"/>
                  </a:cubicBezTo>
                  <a:cubicBezTo>
                    <a:pt x="81" y="316"/>
                    <a:pt x="80" y="315"/>
                    <a:pt x="80" y="304"/>
                  </a:cubicBezTo>
                  <a:lnTo>
                    <a:pt x="80" y="30"/>
                  </a:lnTo>
                  <a:lnTo>
                    <a:pt x="81" y="30"/>
                  </a:lnTo>
                  <a:lnTo>
                    <a:pt x="216" y="330"/>
                  </a:lnTo>
                  <a:cubicBezTo>
                    <a:pt x="221" y="340"/>
                    <a:pt x="227" y="342"/>
                    <a:pt x="232" y="342"/>
                  </a:cubicBezTo>
                  <a:cubicBezTo>
                    <a:pt x="242" y="342"/>
                    <a:pt x="246" y="335"/>
                    <a:pt x="248" y="330"/>
                  </a:cubicBezTo>
                  <a:lnTo>
                    <a:pt x="387" y="24"/>
                  </a:lnTo>
                  <a:lnTo>
                    <a:pt x="388" y="24"/>
                  </a:lnTo>
                  <a:lnTo>
                    <a:pt x="388" y="319"/>
                  </a:lnTo>
                  <a:lnTo>
                    <a:pt x="334" y="319"/>
                  </a:lnTo>
                  <a:lnTo>
                    <a:pt x="334" y="342"/>
                  </a:lnTo>
                  <a:cubicBezTo>
                    <a:pt x="352" y="341"/>
                    <a:pt x="398" y="341"/>
                    <a:pt x="419" y="341"/>
                  </a:cubicBezTo>
                  <a:cubicBezTo>
                    <a:pt x="439" y="341"/>
                    <a:pt x="486" y="341"/>
                    <a:pt x="504" y="342"/>
                  </a:cubicBezTo>
                  <a:lnTo>
                    <a:pt x="504" y="319"/>
                  </a:lnTo>
                  <a:lnTo>
                    <a:pt x="450" y="319"/>
                  </a:lnTo>
                  <a:lnTo>
                    <a:pt x="450" y="24"/>
                  </a:lnTo>
                  <a:lnTo>
                    <a:pt x="504" y="24"/>
                  </a:lnTo>
                  <a:lnTo>
                    <a:pt x="504" y="0"/>
                  </a:lnTo>
                  <a:lnTo>
                    <a:pt x="394" y="0"/>
                  </a:lnTo>
                  <a:cubicBezTo>
                    <a:pt x="383" y="0"/>
                    <a:pt x="377" y="0"/>
                    <a:pt x="372" y="13"/>
                  </a:cubicBezTo>
                  <a:lnTo>
                    <a:pt x="252" y="2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219">
              <a:extLst>
                <a:ext uri="{FF2B5EF4-FFF2-40B4-BE49-F238E27FC236}">
                  <a16:creationId xmlns:a16="http://schemas.microsoft.com/office/drawing/2014/main" id="{7C2628CA-42D1-49EB-B0DE-4AE06701D749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4314826" y="2208213"/>
              <a:ext cx="203200" cy="14288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220">
              <a:extLst>
                <a:ext uri="{FF2B5EF4-FFF2-40B4-BE49-F238E27FC236}">
                  <a16:creationId xmlns:a16="http://schemas.microsoft.com/office/drawing/2014/main" id="{D1B9EE15-1B87-4511-B54D-6A1A05658635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552951" y="2049463"/>
              <a:ext cx="168275" cy="265113"/>
            </a:xfrm>
            <a:custGeom>
              <a:avLst/>
              <a:gdLst>
                <a:gd name="T0" fmla="*/ 211 w 252"/>
                <a:gd name="T1" fmla="*/ 24 h 348"/>
                <a:gd name="T2" fmla="*/ 252 w 252"/>
                <a:gd name="T3" fmla="*/ 24 h 348"/>
                <a:gd name="T4" fmla="*/ 252 w 252"/>
                <a:gd name="T5" fmla="*/ 0 h 348"/>
                <a:gd name="T6" fmla="*/ 172 w 252"/>
                <a:gd name="T7" fmla="*/ 2 h 348"/>
                <a:gd name="T8" fmla="*/ 73 w 252"/>
                <a:gd name="T9" fmla="*/ 0 h 348"/>
                <a:gd name="T10" fmla="*/ 73 w 252"/>
                <a:gd name="T11" fmla="*/ 24 h 348"/>
                <a:gd name="T12" fmla="*/ 143 w 252"/>
                <a:gd name="T13" fmla="*/ 24 h 348"/>
                <a:gd name="T14" fmla="*/ 143 w 252"/>
                <a:gd name="T15" fmla="*/ 268 h 348"/>
                <a:gd name="T16" fmla="*/ 94 w 252"/>
                <a:gd name="T17" fmla="*/ 330 h 348"/>
                <a:gd name="T18" fmla="*/ 54 w 252"/>
                <a:gd name="T19" fmla="*/ 322 h 348"/>
                <a:gd name="T20" fmla="*/ 54 w 252"/>
                <a:gd name="T21" fmla="*/ 321 h 348"/>
                <a:gd name="T22" fmla="*/ 76 w 252"/>
                <a:gd name="T23" fmla="*/ 286 h 348"/>
                <a:gd name="T24" fmla="*/ 39 w 252"/>
                <a:gd name="T25" fmla="*/ 247 h 348"/>
                <a:gd name="T26" fmla="*/ 0 w 252"/>
                <a:gd name="T27" fmla="*/ 286 h 348"/>
                <a:gd name="T28" fmla="*/ 96 w 252"/>
                <a:gd name="T29" fmla="*/ 348 h 348"/>
                <a:gd name="T30" fmla="*/ 211 w 252"/>
                <a:gd name="T31" fmla="*/ 268 h 348"/>
                <a:gd name="T32" fmla="*/ 211 w 252"/>
                <a:gd name="T33" fmla="*/ 2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2" h="348">
                  <a:moveTo>
                    <a:pt x="211" y="24"/>
                  </a:moveTo>
                  <a:lnTo>
                    <a:pt x="252" y="24"/>
                  </a:lnTo>
                  <a:lnTo>
                    <a:pt x="252" y="0"/>
                  </a:lnTo>
                  <a:cubicBezTo>
                    <a:pt x="234" y="2"/>
                    <a:pt x="192" y="2"/>
                    <a:pt x="172" y="2"/>
                  </a:cubicBezTo>
                  <a:cubicBezTo>
                    <a:pt x="146" y="2"/>
                    <a:pt x="97" y="2"/>
                    <a:pt x="73" y="0"/>
                  </a:cubicBezTo>
                  <a:lnTo>
                    <a:pt x="73" y="24"/>
                  </a:lnTo>
                  <a:lnTo>
                    <a:pt x="143" y="24"/>
                  </a:lnTo>
                  <a:lnTo>
                    <a:pt x="143" y="268"/>
                  </a:lnTo>
                  <a:cubicBezTo>
                    <a:pt x="143" y="278"/>
                    <a:pt x="143" y="330"/>
                    <a:pt x="94" y="330"/>
                  </a:cubicBezTo>
                  <a:cubicBezTo>
                    <a:pt x="85" y="330"/>
                    <a:pt x="69" y="328"/>
                    <a:pt x="54" y="322"/>
                  </a:cubicBezTo>
                  <a:lnTo>
                    <a:pt x="54" y="321"/>
                  </a:lnTo>
                  <a:cubicBezTo>
                    <a:pt x="54" y="321"/>
                    <a:pt x="76" y="312"/>
                    <a:pt x="76" y="286"/>
                  </a:cubicBezTo>
                  <a:cubicBezTo>
                    <a:pt x="76" y="259"/>
                    <a:pt x="55" y="247"/>
                    <a:pt x="39" y="247"/>
                  </a:cubicBezTo>
                  <a:cubicBezTo>
                    <a:pt x="20" y="247"/>
                    <a:pt x="0" y="260"/>
                    <a:pt x="0" y="286"/>
                  </a:cubicBezTo>
                  <a:cubicBezTo>
                    <a:pt x="0" y="324"/>
                    <a:pt x="40" y="348"/>
                    <a:pt x="96" y="348"/>
                  </a:cubicBezTo>
                  <a:cubicBezTo>
                    <a:pt x="163" y="348"/>
                    <a:pt x="211" y="319"/>
                    <a:pt x="211" y="268"/>
                  </a:cubicBezTo>
                  <a:lnTo>
                    <a:pt x="211" y="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221">
              <a:extLst>
                <a:ext uri="{FF2B5EF4-FFF2-40B4-BE49-F238E27FC236}">
                  <a16:creationId xmlns:a16="http://schemas.microsoft.com/office/drawing/2014/main" id="{7F1F78FD-21F4-4232-AA3A-88F04859777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4760913" y="1989138"/>
              <a:ext cx="171450" cy="184150"/>
            </a:xfrm>
            <a:custGeom>
              <a:avLst/>
              <a:gdLst>
                <a:gd name="T0" fmla="*/ 137 w 257"/>
                <a:gd name="T1" fmla="*/ 17 h 242"/>
                <a:gd name="T2" fmla="*/ 243 w 257"/>
                <a:gd name="T3" fmla="*/ 17 h 242"/>
                <a:gd name="T4" fmla="*/ 257 w 257"/>
                <a:gd name="T5" fmla="*/ 8 h 242"/>
                <a:gd name="T6" fmla="*/ 243 w 257"/>
                <a:gd name="T7" fmla="*/ 0 h 242"/>
                <a:gd name="T8" fmla="*/ 14 w 257"/>
                <a:gd name="T9" fmla="*/ 0 h 242"/>
                <a:gd name="T10" fmla="*/ 0 w 257"/>
                <a:gd name="T11" fmla="*/ 8 h 242"/>
                <a:gd name="T12" fmla="*/ 14 w 257"/>
                <a:gd name="T13" fmla="*/ 17 h 242"/>
                <a:gd name="T14" fmla="*/ 120 w 257"/>
                <a:gd name="T15" fmla="*/ 17 h 242"/>
                <a:gd name="T16" fmla="*/ 120 w 257"/>
                <a:gd name="T17" fmla="*/ 228 h 242"/>
                <a:gd name="T18" fmla="*/ 129 w 257"/>
                <a:gd name="T19" fmla="*/ 242 h 242"/>
                <a:gd name="T20" fmla="*/ 137 w 257"/>
                <a:gd name="T21" fmla="*/ 228 h 242"/>
                <a:gd name="T22" fmla="*/ 137 w 257"/>
                <a:gd name="T23" fmla="*/ 1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242">
                  <a:moveTo>
                    <a:pt x="137" y="17"/>
                  </a:moveTo>
                  <a:lnTo>
                    <a:pt x="243" y="17"/>
                  </a:ln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3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120" y="17"/>
                  </a:lnTo>
                  <a:lnTo>
                    <a:pt x="120" y="228"/>
                  </a:lnTo>
                  <a:cubicBezTo>
                    <a:pt x="120" y="234"/>
                    <a:pt x="120" y="242"/>
                    <a:pt x="129" y="242"/>
                  </a:cubicBezTo>
                  <a:cubicBezTo>
                    <a:pt x="137" y="242"/>
                    <a:pt x="137" y="233"/>
                    <a:pt x="137" y="228"/>
                  </a:cubicBezTo>
                  <a:lnTo>
                    <a:pt x="137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222">
              <a:extLst>
                <a:ext uri="{FF2B5EF4-FFF2-40B4-BE49-F238E27FC236}">
                  <a16:creationId xmlns:a16="http://schemas.microsoft.com/office/drawing/2014/main" id="{81D78F2C-A86F-4704-A3E1-F8AD9211B5EF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4757738" y="2286001"/>
              <a:ext cx="100013" cy="120650"/>
            </a:xfrm>
            <a:custGeom>
              <a:avLst/>
              <a:gdLst>
                <a:gd name="T0" fmla="*/ 132 w 151"/>
                <a:gd name="T1" fmla="*/ 20 h 157"/>
                <a:gd name="T2" fmla="*/ 114 w 151"/>
                <a:gd name="T3" fmla="*/ 40 h 157"/>
                <a:gd name="T4" fmla="*/ 127 w 151"/>
                <a:gd name="T5" fmla="*/ 52 h 157"/>
                <a:gd name="T6" fmla="*/ 147 w 151"/>
                <a:gd name="T7" fmla="*/ 30 h 157"/>
                <a:gd name="T8" fmla="*/ 101 w 151"/>
                <a:gd name="T9" fmla="*/ 0 h 157"/>
                <a:gd name="T10" fmla="*/ 0 w 151"/>
                <a:gd name="T11" fmla="*/ 96 h 157"/>
                <a:gd name="T12" fmla="*/ 65 w 151"/>
                <a:gd name="T13" fmla="*/ 157 h 157"/>
                <a:gd name="T14" fmla="*/ 151 w 151"/>
                <a:gd name="T15" fmla="*/ 118 h 157"/>
                <a:gd name="T16" fmla="*/ 145 w 151"/>
                <a:gd name="T17" fmla="*/ 112 h 157"/>
                <a:gd name="T18" fmla="*/ 140 w 151"/>
                <a:gd name="T19" fmla="*/ 115 h 157"/>
                <a:gd name="T20" fmla="*/ 66 w 151"/>
                <a:gd name="T21" fmla="*/ 147 h 157"/>
                <a:gd name="T22" fmla="*/ 29 w 151"/>
                <a:gd name="T23" fmla="*/ 109 h 157"/>
                <a:gd name="T24" fmla="*/ 52 w 151"/>
                <a:gd name="T25" fmla="*/ 36 h 157"/>
                <a:gd name="T26" fmla="*/ 101 w 151"/>
                <a:gd name="T27" fmla="*/ 10 h 157"/>
                <a:gd name="T28" fmla="*/ 132 w 151"/>
                <a:gd name="T29" fmla="*/ 2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157">
                  <a:moveTo>
                    <a:pt x="132" y="20"/>
                  </a:moveTo>
                  <a:cubicBezTo>
                    <a:pt x="119" y="22"/>
                    <a:pt x="114" y="32"/>
                    <a:pt x="114" y="40"/>
                  </a:cubicBezTo>
                  <a:cubicBezTo>
                    <a:pt x="114" y="49"/>
                    <a:pt x="121" y="52"/>
                    <a:pt x="127" y="52"/>
                  </a:cubicBezTo>
                  <a:cubicBezTo>
                    <a:pt x="135" y="52"/>
                    <a:pt x="147" y="47"/>
                    <a:pt x="147" y="30"/>
                  </a:cubicBezTo>
                  <a:cubicBezTo>
                    <a:pt x="147" y="6"/>
                    <a:pt x="120" y="0"/>
                    <a:pt x="101" y="0"/>
                  </a:cubicBezTo>
                  <a:cubicBezTo>
                    <a:pt x="49" y="0"/>
                    <a:pt x="0" y="48"/>
                    <a:pt x="0" y="96"/>
                  </a:cubicBezTo>
                  <a:cubicBezTo>
                    <a:pt x="0" y="126"/>
                    <a:pt x="21" y="157"/>
                    <a:pt x="65" y="157"/>
                  </a:cubicBezTo>
                  <a:cubicBezTo>
                    <a:pt x="124" y="157"/>
                    <a:pt x="151" y="123"/>
                    <a:pt x="151" y="118"/>
                  </a:cubicBezTo>
                  <a:cubicBezTo>
                    <a:pt x="151" y="116"/>
                    <a:pt x="148" y="112"/>
                    <a:pt x="145" y="112"/>
                  </a:cubicBezTo>
                  <a:cubicBezTo>
                    <a:pt x="143" y="112"/>
                    <a:pt x="143" y="112"/>
                    <a:pt x="140" y="115"/>
                  </a:cubicBezTo>
                  <a:cubicBezTo>
                    <a:pt x="113" y="147"/>
                    <a:pt x="72" y="147"/>
                    <a:pt x="66" y="147"/>
                  </a:cubicBezTo>
                  <a:cubicBezTo>
                    <a:pt x="41" y="147"/>
                    <a:pt x="29" y="130"/>
                    <a:pt x="29" y="109"/>
                  </a:cubicBezTo>
                  <a:cubicBezTo>
                    <a:pt x="29" y="99"/>
                    <a:pt x="34" y="60"/>
                    <a:pt x="52" y="36"/>
                  </a:cubicBezTo>
                  <a:cubicBezTo>
                    <a:pt x="66" y="19"/>
                    <a:pt x="84" y="10"/>
                    <a:pt x="101" y="10"/>
                  </a:cubicBezTo>
                  <a:cubicBezTo>
                    <a:pt x="106" y="10"/>
                    <a:pt x="123" y="10"/>
                    <a:pt x="132" y="2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223">
              <a:extLst>
                <a:ext uri="{FF2B5EF4-FFF2-40B4-BE49-F238E27FC236}">
                  <a16:creationId xmlns:a16="http://schemas.microsoft.com/office/drawing/2014/main" id="{75FD73D4-00BA-4ECC-9E6A-FB9282C0BC49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3390901" y="2662238"/>
              <a:ext cx="203200" cy="15875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224">
              <a:extLst>
                <a:ext uri="{FF2B5EF4-FFF2-40B4-BE49-F238E27FC236}">
                  <a16:creationId xmlns:a16="http://schemas.microsoft.com/office/drawing/2014/main" id="{C8C1EF2B-375C-468B-999B-762743870DA8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629026" y="2503488"/>
              <a:ext cx="168275" cy="265113"/>
            </a:xfrm>
            <a:custGeom>
              <a:avLst/>
              <a:gdLst>
                <a:gd name="T0" fmla="*/ 211 w 252"/>
                <a:gd name="T1" fmla="*/ 24 h 348"/>
                <a:gd name="T2" fmla="*/ 252 w 252"/>
                <a:gd name="T3" fmla="*/ 24 h 348"/>
                <a:gd name="T4" fmla="*/ 252 w 252"/>
                <a:gd name="T5" fmla="*/ 0 h 348"/>
                <a:gd name="T6" fmla="*/ 172 w 252"/>
                <a:gd name="T7" fmla="*/ 2 h 348"/>
                <a:gd name="T8" fmla="*/ 73 w 252"/>
                <a:gd name="T9" fmla="*/ 0 h 348"/>
                <a:gd name="T10" fmla="*/ 73 w 252"/>
                <a:gd name="T11" fmla="*/ 24 h 348"/>
                <a:gd name="T12" fmla="*/ 144 w 252"/>
                <a:gd name="T13" fmla="*/ 24 h 348"/>
                <a:gd name="T14" fmla="*/ 144 w 252"/>
                <a:gd name="T15" fmla="*/ 268 h 348"/>
                <a:gd name="T16" fmla="*/ 94 w 252"/>
                <a:gd name="T17" fmla="*/ 330 h 348"/>
                <a:gd name="T18" fmla="*/ 54 w 252"/>
                <a:gd name="T19" fmla="*/ 322 h 348"/>
                <a:gd name="T20" fmla="*/ 54 w 252"/>
                <a:gd name="T21" fmla="*/ 321 h 348"/>
                <a:gd name="T22" fmla="*/ 77 w 252"/>
                <a:gd name="T23" fmla="*/ 286 h 348"/>
                <a:gd name="T24" fmla="*/ 39 w 252"/>
                <a:gd name="T25" fmla="*/ 247 h 348"/>
                <a:gd name="T26" fmla="*/ 0 w 252"/>
                <a:gd name="T27" fmla="*/ 286 h 348"/>
                <a:gd name="T28" fmla="*/ 97 w 252"/>
                <a:gd name="T29" fmla="*/ 348 h 348"/>
                <a:gd name="T30" fmla="*/ 211 w 252"/>
                <a:gd name="T31" fmla="*/ 268 h 348"/>
                <a:gd name="T32" fmla="*/ 211 w 252"/>
                <a:gd name="T33" fmla="*/ 2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2" h="348">
                  <a:moveTo>
                    <a:pt x="211" y="24"/>
                  </a:moveTo>
                  <a:lnTo>
                    <a:pt x="252" y="24"/>
                  </a:lnTo>
                  <a:lnTo>
                    <a:pt x="252" y="0"/>
                  </a:lnTo>
                  <a:cubicBezTo>
                    <a:pt x="234" y="2"/>
                    <a:pt x="192" y="2"/>
                    <a:pt x="172" y="2"/>
                  </a:cubicBezTo>
                  <a:cubicBezTo>
                    <a:pt x="146" y="2"/>
                    <a:pt x="97" y="2"/>
                    <a:pt x="73" y="0"/>
                  </a:cubicBezTo>
                  <a:lnTo>
                    <a:pt x="73" y="24"/>
                  </a:lnTo>
                  <a:lnTo>
                    <a:pt x="144" y="24"/>
                  </a:lnTo>
                  <a:lnTo>
                    <a:pt x="144" y="268"/>
                  </a:lnTo>
                  <a:cubicBezTo>
                    <a:pt x="144" y="278"/>
                    <a:pt x="144" y="330"/>
                    <a:pt x="94" y="330"/>
                  </a:cubicBezTo>
                  <a:cubicBezTo>
                    <a:pt x="86" y="330"/>
                    <a:pt x="69" y="328"/>
                    <a:pt x="54" y="322"/>
                  </a:cubicBezTo>
                  <a:lnTo>
                    <a:pt x="54" y="321"/>
                  </a:lnTo>
                  <a:cubicBezTo>
                    <a:pt x="54" y="321"/>
                    <a:pt x="77" y="312"/>
                    <a:pt x="77" y="286"/>
                  </a:cubicBezTo>
                  <a:cubicBezTo>
                    <a:pt x="77" y="259"/>
                    <a:pt x="55" y="247"/>
                    <a:pt x="39" y="247"/>
                  </a:cubicBezTo>
                  <a:cubicBezTo>
                    <a:pt x="20" y="247"/>
                    <a:pt x="0" y="260"/>
                    <a:pt x="0" y="286"/>
                  </a:cubicBezTo>
                  <a:cubicBezTo>
                    <a:pt x="0" y="324"/>
                    <a:pt x="40" y="348"/>
                    <a:pt x="97" y="348"/>
                  </a:cubicBezTo>
                  <a:cubicBezTo>
                    <a:pt x="163" y="348"/>
                    <a:pt x="211" y="319"/>
                    <a:pt x="211" y="268"/>
                  </a:cubicBezTo>
                  <a:lnTo>
                    <a:pt x="211" y="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225">
              <a:extLst>
                <a:ext uri="{FF2B5EF4-FFF2-40B4-BE49-F238E27FC236}">
                  <a16:creationId xmlns:a16="http://schemas.microsoft.com/office/drawing/2014/main" id="{4CAB0BBA-EBCD-4215-9BA1-86D00259BF8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833813" y="2705101"/>
              <a:ext cx="100013" cy="119063"/>
            </a:xfrm>
            <a:custGeom>
              <a:avLst/>
              <a:gdLst>
                <a:gd name="T0" fmla="*/ 131 w 151"/>
                <a:gd name="T1" fmla="*/ 21 h 158"/>
                <a:gd name="T2" fmla="*/ 113 w 151"/>
                <a:gd name="T3" fmla="*/ 40 h 158"/>
                <a:gd name="T4" fmla="*/ 127 w 151"/>
                <a:gd name="T5" fmla="*/ 53 h 158"/>
                <a:gd name="T6" fmla="*/ 147 w 151"/>
                <a:gd name="T7" fmla="*/ 31 h 158"/>
                <a:gd name="T8" fmla="*/ 101 w 151"/>
                <a:gd name="T9" fmla="*/ 0 h 158"/>
                <a:gd name="T10" fmla="*/ 0 w 151"/>
                <a:gd name="T11" fmla="*/ 97 h 158"/>
                <a:gd name="T12" fmla="*/ 64 w 151"/>
                <a:gd name="T13" fmla="*/ 158 h 158"/>
                <a:gd name="T14" fmla="*/ 151 w 151"/>
                <a:gd name="T15" fmla="*/ 118 h 158"/>
                <a:gd name="T16" fmla="*/ 145 w 151"/>
                <a:gd name="T17" fmla="*/ 112 h 158"/>
                <a:gd name="T18" fmla="*/ 139 w 151"/>
                <a:gd name="T19" fmla="*/ 116 h 158"/>
                <a:gd name="T20" fmla="*/ 65 w 151"/>
                <a:gd name="T21" fmla="*/ 148 h 158"/>
                <a:gd name="T22" fmla="*/ 29 w 151"/>
                <a:gd name="T23" fmla="*/ 109 h 158"/>
                <a:gd name="T24" fmla="*/ 52 w 151"/>
                <a:gd name="T25" fmla="*/ 37 h 158"/>
                <a:gd name="T26" fmla="*/ 101 w 151"/>
                <a:gd name="T27" fmla="*/ 10 h 158"/>
                <a:gd name="T28" fmla="*/ 131 w 151"/>
                <a:gd name="T2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158">
                  <a:moveTo>
                    <a:pt x="131" y="21"/>
                  </a:moveTo>
                  <a:cubicBezTo>
                    <a:pt x="118" y="23"/>
                    <a:pt x="113" y="33"/>
                    <a:pt x="113" y="40"/>
                  </a:cubicBezTo>
                  <a:cubicBezTo>
                    <a:pt x="113" y="50"/>
                    <a:pt x="120" y="53"/>
                    <a:pt x="127" y="53"/>
                  </a:cubicBezTo>
                  <a:cubicBezTo>
                    <a:pt x="134" y="53"/>
                    <a:pt x="147" y="47"/>
                    <a:pt x="147" y="31"/>
                  </a:cubicBezTo>
                  <a:cubicBezTo>
                    <a:pt x="147" y="7"/>
                    <a:pt x="119" y="0"/>
                    <a:pt x="101" y="0"/>
                  </a:cubicBezTo>
                  <a:cubicBezTo>
                    <a:pt x="48" y="0"/>
                    <a:pt x="0" y="49"/>
                    <a:pt x="0" y="97"/>
                  </a:cubicBezTo>
                  <a:cubicBezTo>
                    <a:pt x="0" y="127"/>
                    <a:pt x="21" y="158"/>
                    <a:pt x="64" y="158"/>
                  </a:cubicBezTo>
                  <a:cubicBezTo>
                    <a:pt x="123" y="158"/>
                    <a:pt x="151" y="123"/>
                    <a:pt x="151" y="118"/>
                  </a:cubicBezTo>
                  <a:cubicBezTo>
                    <a:pt x="151" y="116"/>
                    <a:pt x="148" y="112"/>
                    <a:pt x="145" y="112"/>
                  </a:cubicBezTo>
                  <a:cubicBezTo>
                    <a:pt x="143" y="112"/>
                    <a:pt x="142" y="113"/>
                    <a:pt x="139" y="116"/>
                  </a:cubicBezTo>
                  <a:cubicBezTo>
                    <a:pt x="112" y="148"/>
                    <a:pt x="71" y="148"/>
                    <a:pt x="65" y="148"/>
                  </a:cubicBezTo>
                  <a:cubicBezTo>
                    <a:pt x="40" y="148"/>
                    <a:pt x="29" y="131"/>
                    <a:pt x="29" y="109"/>
                  </a:cubicBezTo>
                  <a:cubicBezTo>
                    <a:pt x="29" y="99"/>
                    <a:pt x="34" y="61"/>
                    <a:pt x="52" y="37"/>
                  </a:cubicBezTo>
                  <a:cubicBezTo>
                    <a:pt x="65" y="20"/>
                    <a:pt x="83" y="10"/>
                    <a:pt x="101" y="10"/>
                  </a:cubicBezTo>
                  <a:cubicBezTo>
                    <a:pt x="105" y="10"/>
                    <a:pt x="122" y="11"/>
                    <a:pt x="131" y="2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226">
              <a:extLst>
                <a:ext uri="{FF2B5EF4-FFF2-40B4-BE49-F238E27FC236}">
                  <a16:creationId xmlns:a16="http://schemas.microsoft.com/office/drawing/2014/main" id="{A2DF799B-40D3-456E-9ED8-76CB96901CFF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4556126" y="2511426"/>
              <a:ext cx="141288" cy="261938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5 w 210"/>
                <a:gd name="T5" fmla="*/ 0 h 343"/>
                <a:gd name="T6" fmla="*/ 18 w 210"/>
                <a:gd name="T7" fmla="*/ 60 h 343"/>
                <a:gd name="T8" fmla="*/ 0 w 210"/>
                <a:gd name="T9" fmla="*/ 173 h 343"/>
                <a:gd name="T10" fmla="*/ 22 w 210"/>
                <a:gd name="T11" fmla="*/ 293 h 343"/>
                <a:gd name="T12" fmla="*/ 105 w 210"/>
                <a:gd name="T13" fmla="*/ 343 h 343"/>
                <a:gd name="T14" fmla="*/ 191 w 210"/>
                <a:gd name="T15" fmla="*/ 285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1 w 210"/>
                <a:gd name="T23" fmla="*/ 167 h 343"/>
                <a:gd name="T24" fmla="*/ 45 w 210"/>
                <a:gd name="T25" fmla="*/ 75 h 343"/>
                <a:gd name="T26" fmla="*/ 105 w 210"/>
                <a:gd name="T27" fmla="*/ 11 h 343"/>
                <a:gd name="T28" fmla="*/ 164 w 210"/>
                <a:gd name="T29" fmla="*/ 70 h 343"/>
                <a:gd name="T30" fmla="*/ 169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7" y="93"/>
                    <a:pt x="190" y="56"/>
                  </a:cubicBezTo>
                  <a:cubicBezTo>
                    <a:pt x="167" y="8"/>
                    <a:pt x="126" y="0"/>
                    <a:pt x="105" y="0"/>
                  </a:cubicBezTo>
                  <a:cubicBezTo>
                    <a:pt x="75" y="0"/>
                    <a:pt x="39" y="13"/>
                    <a:pt x="18" y="60"/>
                  </a:cubicBezTo>
                  <a:cubicBezTo>
                    <a:pt x="3" y="94"/>
                    <a:pt x="0" y="133"/>
                    <a:pt x="0" y="173"/>
                  </a:cubicBezTo>
                  <a:cubicBezTo>
                    <a:pt x="0" y="210"/>
                    <a:pt x="2" y="255"/>
                    <a:pt x="22" y="293"/>
                  </a:cubicBezTo>
                  <a:cubicBezTo>
                    <a:pt x="44" y="333"/>
                    <a:pt x="80" y="343"/>
                    <a:pt x="105" y="343"/>
                  </a:cubicBezTo>
                  <a:cubicBezTo>
                    <a:pt x="132" y="343"/>
                    <a:pt x="170" y="333"/>
                    <a:pt x="191" y="285"/>
                  </a:cubicBezTo>
                  <a:cubicBezTo>
                    <a:pt x="207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5" y="332"/>
                    <a:pt x="56" y="320"/>
                    <a:pt x="47" y="272"/>
                  </a:cubicBezTo>
                  <a:cubicBezTo>
                    <a:pt x="41" y="242"/>
                    <a:pt x="41" y="196"/>
                    <a:pt x="41" y="167"/>
                  </a:cubicBezTo>
                  <a:cubicBezTo>
                    <a:pt x="41" y="135"/>
                    <a:pt x="41" y="102"/>
                    <a:pt x="45" y="75"/>
                  </a:cubicBezTo>
                  <a:cubicBezTo>
                    <a:pt x="55" y="16"/>
                    <a:pt x="92" y="11"/>
                    <a:pt x="105" y="11"/>
                  </a:cubicBezTo>
                  <a:cubicBezTo>
                    <a:pt x="121" y="11"/>
                    <a:pt x="154" y="20"/>
                    <a:pt x="164" y="70"/>
                  </a:cubicBezTo>
                  <a:cubicBezTo>
                    <a:pt x="169" y="97"/>
                    <a:pt x="169" y="135"/>
                    <a:pt x="169" y="167"/>
                  </a:cubicBezTo>
                  <a:cubicBezTo>
                    <a:pt x="169" y="204"/>
                    <a:pt x="169" y="238"/>
                    <a:pt x="163" y="270"/>
                  </a:cubicBezTo>
                  <a:cubicBezTo>
                    <a:pt x="156" y="317"/>
                    <a:pt x="127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227">
              <a:extLst>
                <a:ext uri="{FF2B5EF4-FFF2-40B4-BE49-F238E27FC236}">
                  <a16:creationId xmlns:a16="http://schemas.microsoft.com/office/drawing/2014/main" id="{102D6484-56F3-47BC-8018-B163F0C0CEB8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972051" y="1990726"/>
              <a:ext cx="87313" cy="909638"/>
            </a:xfrm>
            <a:custGeom>
              <a:avLst/>
              <a:gdLst>
                <a:gd name="T0" fmla="*/ 104 w 131"/>
                <a:gd name="T1" fmla="*/ 1169 h 1196"/>
                <a:gd name="T2" fmla="*/ 0 w 131"/>
                <a:gd name="T3" fmla="*/ 1169 h 1196"/>
                <a:gd name="T4" fmla="*/ 0 w 131"/>
                <a:gd name="T5" fmla="*/ 1196 h 1196"/>
                <a:gd name="T6" fmla="*/ 131 w 131"/>
                <a:gd name="T7" fmla="*/ 1196 h 1196"/>
                <a:gd name="T8" fmla="*/ 131 w 131"/>
                <a:gd name="T9" fmla="*/ 0 h 1196"/>
                <a:gd name="T10" fmla="*/ 0 w 131"/>
                <a:gd name="T11" fmla="*/ 0 h 1196"/>
                <a:gd name="T12" fmla="*/ 0 w 131"/>
                <a:gd name="T13" fmla="*/ 27 h 1196"/>
                <a:gd name="T14" fmla="*/ 104 w 131"/>
                <a:gd name="T15" fmla="*/ 27 h 1196"/>
                <a:gd name="T16" fmla="*/ 104 w 131"/>
                <a:gd name="T17" fmla="*/ 1169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6">
                  <a:moveTo>
                    <a:pt x="104" y="1169"/>
                  </a:moveTo>
                  <a:lnTo>
                    <a:pt x="0" y="1169"/>
                  </a:lnTo>
                  <a:lnTo>
                    <a:pt x="0" y="1196"/>
                  </a:lnTo>
                  <a:lnTo>
                    <a:pt x="131" y="1196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04" y="27"/>
                  </a:lnTo>
                  <a:lnTo>
                    <a:pt x="104" y="1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228">
              <a:extLst>
                <a:ext uri="{FF2B5EF4-FFF2-40B4-BE49-F238E27FC236}">
                  <a16:creationId xmlns:a16="http://schemas.microsoft.com/office/drawing/2014/main" id="{BF90D61C-ED57-4AD2-A21C-3F5054F9600F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3179763" y="2933701"/>
              <a:ext cx="160338" cy="127000"/>
            </a:xfrm>
            <a:custGeom>
              <a:avLst/>
              <a:gdLst>
                <a:gd name="T0" fmla="*/ 241 w 241"/>
                <a:gd name="T1" fmla="*/ 121 h 167"/>
                <a:gd name="T2" fmla="*/ 234 w 241"/>
                <a:gd name="T3" fmla="*/ 107 h 167"/>
                <a:gd name="T4" fmla="*/ 109 w 241"/>
                <a:gd name="T5" fmla="*/ 81 h 167"/>
                <a:gd name="T6" fmla="*/ 22 w 241"/>
                <a:gd name="T7" fmla="*/ 3 h 167"/>
                <a:gd name="T8" fmla="*/ 12 w 241"/>
                <a:gd name="T9" fmla="*/ 0 h 167"/>
                <a:gd name="T10" fmla="*/ 0 w 241"/>
                <a:gd name="T11" fmla="*/ 13 h 167"/>
                <a:gd name="T12" fmla="*/ 0 w 241"/>
                <a:gd name="T13" fmla="*/ 21 h 167"/>
                <a:gd name="T14" fmla="*/ 230 w 241"/>
                <a:gd name="T15" fmla="*/ 167 h 167"/>
                <a:gd name="T16" fmla="*/ 241 w 241"/>
                <a:gd name="T17" fmla="*/ 153 h 167"/>
                <a:gd name="T18" fmla="*/ 241 w 241"/>
                <a:gd name="T19" fmla="*/ 12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67">
                  <a:moveTo>
                    <a:pt x="241" y="121"/>
                  </a:moveTo>
                  <a:cubicBezTo>
                    <a:pt x="241" y="110"/>
                    <a:pt x="241" y="107"/>
                    <a:pt x="234" y="107"/>
                  </a:cubicBezTo>
                  <a:cubicBezTo>
                    <a:pt x="203" y="107"/>
                    <a:pt x="154" y="103"/>
                    <a:pt x="109" y="81"/>
                  </a:cubicBezTo>
                  <a:cubicBezTo>
                    <a:pt x="55" y="54"/>
                    <a:pt x="35" y="22"/>
                    <a:pt x="22" y="3"/>
                  </a:cubicBezTo>
                  <a:cubicBezTo>
                    <a:pt x="21" y="0"/>
                    <a:pt x="18" y="0"/>
                    <a:pt x="12" y="0"/>
                  </a:cubicBezTo>
                  <a:cubicBezTo>
                    <a:pt x="0" y="0"/>
                    <a:pt x="0" y="1"/>
                    <a:pt x="0" y="13"/>
                  </a:cubicBezTo>
                  <a:lnTo>
                    <a:pt x="0" y="21"/>
                  </a:lnTo>
                  <a:cubicBezTo>
                    <a:pt x="67" y="144"/>
                    <a:pt x="180" y="167"/>
                    <a:pt x="230" y="167"/>
                  </a:cubicBezTo>
                  <a:cubicBezTo>
                    <a:pt x="241" y="167"/>
                    <a:pt x="241" y="166"/>
                    <a:pt x="241" y="153"/>
                  </a:cubicBezTo>
                  <a:lnTo>
                    <a:pt x="241" y="1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Rectangle 229">
              <a:extLst>
                <a:ext uri="{FF2B5EF4-FFF2-40B4-BE49-F238E27FC236}">
                  <a16:creationId xmlns:a16="http://schemas.microsoft.com/office/drawing/2014/main" id="{4C0D4638-07D2-4EF3-AFC0-68BB984CC4D3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336926" y="3014663"/>
              <a:ext cx="679450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230">
              <a:extLst>
                <a:ext uri="{FF2B5EF4-FFF2-40B4-BE49-F238E27FC236}">
                  <a16:creationId xmlns:a16="http://schemas.microsoft.com/office/drawing/2014/main" id="{30D2A752-C5D2-4D98-84A2-33E63F35795E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013201" y="3014663"/>
              <a:ext cx="160338" cy="127000"/>
            </a:xfrm>
            <a:custGeom>
              <a:avLst/>
              <a:gdLst>
                <a:gd name="T0" fmla="*/ 241 w 241"/>
                <a:gd name="T1" fmla="*/ 146 h 167"/>
                <a:gd name="T2" fmla="*/ 10 w 241"/>
                <a:gd name="T3" fmla="*/ 0 h 167"/>
                <a:gd name="T4" fmla="*/ 0 w 241"/>
                <a:gd name="T5" fmla="*/ 14 h 167"/>
                <a:gd name="T6" fmla="*/ 0 w 241"/>
                <a:gd name="T7" fmla="*/ 46 h 167"/>
                <a:gd name="T8" fmla="*/ 7 w 241"/>
                <a:gd name="T9" fmla="*/ 60 h 167"/>
                <a:gd name="T10" fmla="*/ 131 w 241"/>
                <a:gd name="T11" fmla="*/ 86 h 167"/>
                <a:gd name="T12" fmla="*/ 218 w 241"/>
                <a:gd name="T13" fmla="*/ 164 h 167"/>
                <a:gd name="T14" fmla="*/ 229 w 241"/>
                <a:gd name="T15" fmla="*/ 167 h 167"/>
                <a:gd name="T16" fmla="*/ 241 w 241"/>
                <a:gd name="T17" fmla="*/ 154 h 167"/>
                <a:gd name="T18" fmla="*/ 241 w 241"/>
                <a:gd name="T19" fmla="*/ 14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67">
                  <a:moveTo>
                    <a:pt x="241" y="146"/>
                  </a:moveTo>
                  <a:cubicBezTo>
                    <a:pt x="173" y="24"/>
                    <a:pt x="61" y="0"/>
                    <a:pt x="10" y="0"/>
                  </a:cubicBezTo>
                  <a:cubicBezTo>
                    <a:pt x="0" y="0"/>
                    <a:pt x="0" y="1"/>
                    <a:pt x="0" y="14"/>
                  </a:cubicBezTo>
                  <a:lnTo>
                    <a:pt x="0" y="46"/>
                  </a:lnTo>
                  <a:cubicBezTo>
                    <a:pt x="0" y="57"/>
                    <a:pt x="0" y="60"/>
                    <a:pt x="7" y="60"/>
                  </a:cubicBezTo>
                  <a:cubicBezTo>
                    <a:pt x="37" y="60"/>
                    <a:pt x="86" y="64"/>
                    <a:pt x="131" y="86"/>
                  </a:cubicBezTo>
                  <a:cubicBezTo>
                    <a:pt x="185" y="113"/>
                    <a:pt x="206" y="145"/>
                    <a:pt x="218" y="164"/>
                  </a:cubicBezTo>
                  <a:cubicBezTo>
                    <a:pt x="220" y="167"/>
                    <a:pt x="223" y="167"/>
                    <a:pt x="229" y="167"/>
                  </a:cubicBezTo>
                  <a:cubicBezTo>
                    <a:pt x="240" y="167"/>
                    <a:pt x="241" y="166"/>
                    <a:pt x="241" y="154"/>
                  </a:cubicBezTo>
                  <a:lnTo>
                    <a:pt x="241" y="14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231">
              <a:extLst>
                <a:ext uri="{FF2B5EF4-FFF2-40B4-BE49-F238E27FC236}">
                  <a16:creationId xmlns:a16="http://schemas.microsoft.com/office/drawing/2014/main" id="{82F3E328-1AE8-4395-BED9-F3395F4F780B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157663" y="3014663"/>
              <a:ext cx="160338" cy="127000"/>
            </a:xfrm>
            <a:custGeom>
              <a:avLst/>
              <a:gdLst>
                <a:gd name="T0" fmla="*/ 241 w 241"/>
                <a:gd name="T1" fmla="*/ 14 h 167"/>
                <a:gd name="T2" fmla="*/ 231 w 241"/>
                <a:gd name="T3" fmla="*/ 0 h 167"/>
                <a:gd name="T4" fmla="*/ 0 w 241"/>
                <a:gd name="T5" fmla="*/ 146 h 167"/>
                <a:gd name="T6" fmla="*/ 0 w 241"/>
                <a:gd name="T7" fmla="*/ 154 h 167"/>
                <a:gd name="T8" fmla="*/ 12 w 241"/>
                <a:gd name="T9" fmla="*/ 167 h 167"/>
                <a:gd name="T10" fmla="*/ 24 w 241"/>
                <a:gd name="T11" fmla="*/ 163 h 167"/>
                <a:gd name="T12" fmla="*/ 235 w 241"/>
                <a:gd name="T13" fmla="*/ 60 h 167"/>
                <a:gd name="T14" fmla="*/ 241 w 241"/>
                <a:gd name="T15" fmla="*/ 46 h 167"/>
                <a:gd name="T16" fmla="*/ 241 w 241"/>
                <a:gd name="T17" fmla="*/ 1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67">
                  <a:moveTo>
                    <a:pt x="241" y="14"/>
                  </a:moveTo>
                  <a:cubicBezTo>
                    <a:pt x="241" y="1"/>
                    <a:pt x="241" y="0"/>
                    <a:pt x="231" y="0"/>
                  </a:cubicBezTo>
                  <a:cubicBezTo>
                    <a:pt x="180" y="0"/>
                    <a:pt x="68" y="24"/>
                    <a:pt x="0" y="146"/>
                  </a:cubicBezTo>
                  <a:lnTo>
                    <a:pt x="0" y="154"/>
                  </a:lnTo>
                  <a:cubicBezTo>
                    <a:pt x="0" y="166"/>
                    <a:pt x="0" y="167"/>
                    <a:pt x="12" y="167"/>
                  </a:cubicBezTo>
                  <a:cubicBezTo>
                    <a:pt x="21" y="167"/>
                    <a:pt x="22" y="166"/>
                    <a:pt x="24" y="163"/>
                  </a:cubicBezTo>
                  <a:cubicBezTo>
                    <a:pt x="65" y="97"/>
                    <a:pt x="134" y="62"/>
                    <a:pt x="235" y="60"/>
                  </a:cubicBezTo>
                  <a:cubicBezTo>
                    <a:pt x="241" y="60"/>
                    <a:pt x="241" y="56"/>
                    <a:pt x="241" y="46"/>
                  </a:cubicBezTo>
                  <a:lnTo>
                    <a:pt x="241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232">
              <a:extLst>
                <a:ext uri="{FF2B5EF4-FFF2-40B4-BE49-F238E27FC236}">
                  <a16:creationId xmlns:a16="http://schemas.microsoft.com/office/drawing/2014/main" id="{60C9195E-26B1-4290-B2D0-E730CDC13092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314826" y="3014663"/>
              <a:ext cx="677863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233">
              <a:extLst>
                <a:ext uri="{FF2B5EF4-FFF2-40B4-BE49-F238E27FC236}">
                  <a16:creationId xmlns:a16="http://schemas.microsoft.com/office/drawing/2014/main" id="{DDAB58EC-D2F1-4A8C-B286-8B14D71E1CD4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989513" y="2933701"/>
              <a:ext cx="161925" cy="127000"/>
            </a:xfrm>
            <a:custGeom>
              <a:avLst/>
              <a:gdLst>
                <a:gd name="T0" fmla="*/ 241 w 241"/>
                <a:gd name="T1" fmla="*/ 13 h 167"/>
                <a:gd name="T2" fmla="*/ 229 w 241"/>
                <a:gd name="T3" fmla="*/ 0 h 167"/>
                <a:gd name="T4" fmla="*/ 217 w 241"/>
                <a:gd name="T5" fmla="*/ 4 h 167"/>
                <a:gd name="T6" fmla="*/ 6 w 241"/>
                <a:gd name="T7" fmla="*/ 107 h 167"/>
                <a:gd name="T8" fmla="*/ 0 w 241"/>
                <a:gd name="T9" fmla="*/ 121 h 167"/>
                <a:gd name="T10" fmla="*/ 0 w 241"/>
                <a:gd name="T11" fmla="*/ 153 h 167"/>
                <a:gd name="T12" fmla="*/ 10 w 241"/>
                <a:gd name="T13" fmla="*/ 167 h 167"/>
                <a:gd name="T14" fmla="*/ 241 w 241"/>
                <a:gd name="T15" fmla="*/ 21 h 167"/>
                <a:gd name="T16" fmla="*/ 241 w 241"/>
                <a:gd name="T17" fmla="*/ 1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67">
                  <a:moveTo>
                    <a:pt x="241" y="13"/>
                  </a:moveTo>
                  <a:cubicBezTo>
                    <a:pt x="241" y="1"/>
                    <a:pt x="241" y="0"/>
                    <a:pt x="229" y="0"/>
                  </a:cubicBezTo>
                  <a:cubicBezTo>
                    <a:pt x="220" y="0"/>
                    <a:pt x="219" y="1"/>
                    <a:pt x="217" y="4"/>
                  </a:cubicBezTo>
                  <a:cubicBezTo>
                    <a:pt x="176" y="70"/>
                    <a:pt x="107" y="105"/>
                    <a:pt x="6" y="107"/>
                  </a:cubicBezTo>
                  <a:cubicBezTo>
                    <a:pt x="0" y="107"/>
                    <a:pt x="0" y="111"/>
                    <a:pt x="0" y="121"/>
                  </a:cubicBezTo>
                  <a:lnTo>
                    <a:pt x="0" y="153"/>
                  </a:lnTo>
                  <a:cubicBezTo>
                    <a:pt x="0" y="166"/>
                    <a:pt x="0" y="167"/>
                    <a:pt x="10" y="167"/>
                  </a:cubicBezTo>
                  <a:cubicBezTo>
                    <a:pt x="61" y="167"/>
                    <a:pt x="173" y="143"/>
                    <a:pt x="241" y="21"/>
                  </a:cubicBezTo>
                  <a:lnTo>
                    <a:pt x="241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234">
              <a:extLst>
                <a:ext uri="{FF2B5EF4-FFF2-40B4-BE49-F238E27FC236}">
                  <a16:creationId xmlns:a16="http://schemas.microsoft.com/office/drawing/2014/main" id="{9B96D900-95EF-464B-BDF4-3FAFACA093A5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062413" y="3236913"/>
              <a:ext cx="204788" cy="182563"/>
            </a:xfrm>
            <a:custGeom>
              <a:avLst/>
              <a:gdLst>
                <a:gd name="T0" fmla="*/ 170 w 309"/>
                <a:gd name="T1" fmla="*/ 94 h 239"/>
                <a:gd name="T2" fmla="*/ 264 w 309"/>
                <a:gd name="T3" fmla="*/ 24 h 239"/>
                <a:gd name="T4" fmla="*/ 294 w 309"/>
                <a:gd name="T5" fmla="*/ 19 h 239"/>
                <a:gd name="T6" fmla="*/ 303 w 309"/>
                <a:gd name="T7" fmla="*/ 19 h 239"/>
                <a:gd name="T8" fmla="*/ 303 w 309"/>
                <a:gd name="T9" fmla="*/ 0 h 239"/>
                <a:gd name="T10" fmla="*/ 266 w 309"/>
                <a:gd name="T11" fmla="*/ 1 h 239"/>
                <a:gd name="T12" fmla="*/ 210 w 309"/>
                <a:gd name="T13" fmla="*/ 0 h 239"/>
                <a:gd name="T14" fmla="*/ 210 w 309"/>
                <a:gd name="T15" fmla="*/ 19 h 239"/>
                <a:gd name="T16" fmla="*/ 230 w 309"/>
                <a:gd name="T17" fmla="*/ 21 h 239"/>
                <a:gd name="T18" fmla="*/ 90 w 309"/>
                <a:gd name="T19" fmla="*/ 126 h 239"/>
                <a:gd name="T20" fmla="*/ 90 w 309"/>
                <a:gd name="T21" fmla="*/ 19 h 239"/>
                <a:gd name="T22" fmla="*/ 127 w 309"/>
                <a:gd name="T23" fmla="*/ 19 h 239"/>
                <a:gd name="T24" fmla="*/ 127 w 309"/>
                <a:gd name="T25" fmla="*/ 0 h 239"/>
                <a:gd name="T26" fmla="*/ 64 w 309"/>
                <a:gd name="T27" fmla="*/ 1 h 239"/>
                <a:gd name="T28" fmla="*/ 0 w 309"/>
                <a:gd name="T29" fmla="*/ 0 h 239"/>
                <a:gd name="T30" fmla="*/ 0 w 309"/>
                <a:gd name="T31" fmla="*/ 19 h 239"/>
                <a:gd name="T32" fmla="*/ 37 w 309"/>
                <a:gd name="T33" fmla="*/ 19 h 239"/>
                <a:gd name="T34" fmla="*/ 37 w 309"/>
                <a:gd name="T35" fmla="*/ 219 h 239"/>
                <a:gd name="T36" fmla="*/ 0 w 309"/>
                <a:gd name="T37" fmla="*/ 219 h 239"/>
                <a:gd name="T38" fmla="*/ 0 w 309"/>
                <a:gd name="T39" fmla="*/ 239 h 239"/>
                <a:gd name="T40" fmla="*/ 63 w 309"/>
                <a:gd name="T41" fmla="*/ 237 h 239"/>
                <a:gd name="T42" fmla="*/ 127 w 309"/>
                <a:gd name="T43" fmla="*/ 239 h 239"/>
                <a:gd name="T44" fmla="*/ 127 w 309"/>
                <a:gd name="T45" fmla="*/ 219 h 239"/>
                <a:gd name="T46" fmla="*/ 90 w 309"/>
                <a:gd name="T47" fmla="*/ 219 h 239"/>
                <a:gd name="T48" fmla="*/ 90 w 309"/>
                <a:gd name="T49" fmla="*/ 153 h 239"/>
                <a:gd name="T50" fmla="*/ 133 w 309"/>
                <a:gd name="T51" fmla="*/ 121 h 239"/>
                <a:gd name="T52" fmla="*/ 216 w 309"/>
                <a:gd name="T53" fmla="*/ 217 h 239"/>
                <a:gd name="T54" fmla="*/ 194 w 309"/>
                <a:gd name="T55" fmla="*/ 219 h 239"/>
                <a:gd name="T56" fmla="*/ 194 w 309"/>
                <a:gd name="T57" fmla="*/ 239 h 239"/>
                <a:gd name="T58" fmla="*/ 258 w 309"/>
                <a:gd name="T59" fmla="*/ 237 h 239"/>
                <a:gd name="T60" fmla="*/ 309 w 309"/>
                <a:gd name="T61" fmla="*/ 239 h 239"/>
                <a:gd name="T62" fmla="*/ 309 w 309"/>
                <a:gd name="T63" fmla="*/ 219 h 239"/>
                <a:gd name="T64" fmla="*/ 295 w 309"/>
                <a:gd name="T65" fmla="*/ 219 h 239"/>
                <a:gd name="T66" fmla="*/ 275 w 309"/>
                <a:gd name="T67" fmla="*/ 214 h 239"/>
                <a:gd name="T68" fmla="*/ 170 w 309"/>
                <a:gd name="T69" fmla="*/ 9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9" h="239">
                  <a:moveTo>
                    <a:pt x="170" y="94"/>
                  </a:moveTo>
                  <a:lnTo>
                    <a:pt x="264" y="24"/>
                  </a:lnTo>
                  <a:cubicBezTo>
                    <a:pt x="268" y="21"/>
                    <a:pt x="270" y="19"/>
                    <a:pt x="294" y="19"/>
                  </a:cubicBezTo>
                  <a:lnTo>
                    <a:pt x="303" y="19"/>
                  </a:lnTo>
                  <a:lnTo>
                    <a:pt x="303" y="0"/>
                  </a:lnTo>
                  <a:cubicBezTo>
                    <a:pt x="303" y="0"/>
                    <a:pt x="281" y="1"/>
                    <a:pt x="266" y="1"/>
                  </a:cubicBezTo>
                  <a:cubicBezTo>
                    <a:pt x="246" y="1"/>
                    <a:pt x="212" y="0"/>
                    <a:pt x="210" y="0"/>
                  </a:cubicBezTo>
                  <a:lnTo>
                    <a:pt x="210" y="19"/>
                  </a:lnTo>
                  <a:cubicBezTo>
                    <a:pt x="216" y="19"/>
                    <a:pt x="222" y="19"/>
                    <a:pt x="230" y="21"/>
                  </a:cubicBezTo>
                  <a:lnTo>
                    <a:pt x="90" y="126"/>
                  </a:lnTo>
                  <a:lnTo>
                    <a:pt x="90" y="19"/>
                  </a:lnTo>
                  <a:lnTo>
                    <a:pt x="127" y="19"/>
                  </a:lnTo>
                  <a:lnTo>
                    <a:pt x="127" y="0"/>
                  </a:lnTo>
                  <a:cubicBezTo>
                    <a:pt x="119" y="0"/>
                    <a:pt x="69" y="1"/>
                    <a:pt x="64" y="1"/>
                  </a:cubicBezTo>
                  <a:cubicBezTo>
                    <a:pt x="56" y="1"/>
                    <a:pt x="7" y="0"/>
                    <a:pt x="0" y="0"/>
                  </a:cubicBezTo>
                  <a:lnTo>
                    <a:pt x="0" y="19"/>
                  </a:lnTo>
                  <a:lnTo>
                    <a:pt x="37" y="19"/>
                  </a:lnTo>
                  <a:lnTo>
                    <a:pt x="37" y="219"/>
                  </a:lnTo>
                  <a:lnTo>
                    <a:pt x="0" y="219"/>
                  </a:lnTo>
                  <a:lnTo>
                    <a:pt x="0" y="239"/>
                  </a:lnTo>
                  <a:cubicBezTo>
                    <a:pt x="8" y="238"/>
                    <a:pt x="58" y="237"/>
                    <a:pt x="63" y="237"/>
                  </a:cubicBezTo>
                  <a:cubicBezTo>
                    <a:pt x="71" y="237"/>
                    <a:pt x="119" y="238"/>
                    <a:pt x="127" y="239"/>
                  </a:cubicBezTo>
                  <a:lnTo>
                    <a:pt x="127" y="219"/>
                  </a:lnTo>
                  <a:lnTo>
                    <a:pt x="90" y="219"/>
                  </a:lnTo>
                  <a:lnTo>
                    <a:pt x="90" y="153"/>
                  </a:lnTo>
                  <a:lnTo>
                    <a:pt x="133" y="121"/>
                  </a:lnTo>
                  <a:lnTo>
                    <a:pt x="216" y="217"/>
                  </a:lnTo>
                  <a:cubicBezTo>
                    <a:pt x="209" y="219"/>
                    <a:pt x="208" y="219"/>
                    <a:pt x="194" y="219"/>
                  </a:cubicBezTo>
                  <a:lnTo>
                    <a:pt x="194" y="239"/>
                  </a:lnTo>
                  <a:cubicBezTo>
                    <a:pt x="212" y="237"/>
                    <a:pt x="239" y="237"/>
                    <a:pt x="258" y="237"/>
                  </a:cubicBezTo>
                  <a:cubicBezTo>
                    <a:pt x="273" y="237"/>
                    <a:pt x="308" y="239"/>
                    <a:pt x="309" y="239"/>
                  </a:cubicBezTo>
                  <a:lnTo>
                    <a:pt x="309" y="219"/>
                  </a:lnTo>
                  <a:lnTo>
                    <a:pt x="295" y="219"/>
                  </a:lnTo>
                  <a:cubicBezTo>
                    <a:pt x="279" y="219"/>
                    <a:pt x="278" y="218"/>
                    <a:pt x="275" y="214"/>
                  </a:cubicBezTo>
                  <a:lnTo>
                    <a:pt x="170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235">
              <a:extLst>
                <a:ext uri="{FF2B5EF4-FFF2-40B4-BE49-F238E27FC236}">
                  <a16:creationId xmlns:a16="http://schemas.microsoft.com/office/drawing/2014/main" id="{63CB5AEE-AEFE-436C-8064-F18BE832E64D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5302251" y="1990726"/>
              <a:ext cx="87313" cy="909638"/>
            </a:xfrm>
            <a:custGeom>
              <a:avLst/>
              <a:gdLst>
                <a:gd name="T0" fmla="*/ 0 w 131"/>
                <a:gd name="T1" fmla="*/ 1196 h 1196"/>
                <a:gd name="T2" fmla="*/ 131 w 131"/>
                <a:gd name="T3" fmla="*/ 1196 h 1196"/>
                <a:gd name="T4" fmla="*/ 131 w 131"/>
                <a:gd name="T5" fmla="*/ 1169 h 1196"/>
                <a:gd name="T6" fmla="*/ 27 w 131"/>
                <a:gd name="T7" fmla="*/ 1169 h 1196"/>
                <a:gd name="T8" fmla="*/ 27 w 131"/>
                <a:gd name="T9" fmla="*/ 27 h 1196"/>
                <a:gd name="T10" fmla="*/ 131 w 131"/>
                <a:gd name="T11" fmla="*/ 27 h 1196"/>
                <a:gd name="T12" fmla="*/ 131 w 131"/>
                <a:gd name="T13" fmla="*/ 0 h 1196"/>
                <a:gd name="T14" fmla="*/ 0 w 131"/>
                <a:gd name="T15" fmla="*/ 0 h 1196"/>
                <a:gd name="T16" fmla="*/ 0 w 131"/>
                <a:gd name="T17" fmla="*/ 1196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6">
                  <a:moveTo>
                    <a:pt x="0" y="1196"/>
                  </a:moveTo>
                  <a:lnTo>
                    <a:pt x="131" y="1196"/>
                  </a:lnTo>
                  <a:lnTo>
                    <a:pt x="131" y="1169"/>
                  </a:lnTo>
                  <a:lnTo>
                    <a:pt x="27" y="1169"/>
                  </a:lnTo>
                  <a:lnTo>
                    <a:pt x="27" y="27"/>
                  </a:lnTo>
                  <a:lnTo>
                    <a:pt x="131" y="27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119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236">
              <a:extLst>
                <a:ext uri="{FF2B5EF4-FFF2-40B4-BE49-F238E27FC236}">
                  <a16:creationId xmlns:a16="http://schemas.microsoft.com/office/drawing/2014/main" id="{286E6F82-8E7E-408D-9923-DDAFBF129DE5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448301" y="2049463"/>
              <a:ext cx="96838" cy="38100"/>
            </a:xfrm>
            <a:custGeom>
              <a:avLst/>
              <a:gdLst>
                <a:gd name="T0" fmla="*/ 50 w 146"/>
                <a:gd name="T1" fmla="*/ 25 h 50"/>
                <a:gd name="T2" fmla="*/ 25 w 146"/>
                <a:gd name="T3" fmla="*/ 0 h 50"/>
                <a:gd name="T4" fmla="*/ 0 w 146"/>
                <a:gd name="T5" fmla="*/ 25 h 50"/>
                <a:gd name="T6" fmla="*/ 25 w 146"/>
                <a:gd name="T7" fmla="*/ 50 h 50"/>
                <a:gd name="T8" fmla="*/ 50 w 146"/>
                <a:gd name="T9" fmla="*/ 25 h 50"/>
                <a:gd name="T10" fmla="*/ 146 w 146"/>
                <a:gd name="T11" fmla="*/ 25 h 50"/>
                <a:gd name="T12" fmla="*/ 122 w 146"/>
                <a:gd name="T13" fmla="*/ 0 h 50"/>
                <a:gd name="T14" fmla="*/ 97 w 146"/>
                <a:gd name="T15" fmla="*/ 25 h 50"/>
                <a:gd name="T16" fmla="*/ 122 w 146"/>
                <a:gd name="T17" fmla="*/ 50 h 50"/>
                <a:gd name="T18" fmla="*/ 146 w 146"/>
                <a:gd name="T1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50">
                  <a:moveTo>
                    <a:pt x="50" y="25"/>
                  </a:moveTo>
                  <a:cubicBezTo>
                    <a:pt x="50" y="13"/>
                    <a:pt x="40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40" y="50"/>
                    <a:pt x="50" y="37"/>
                    <a:pt x="50" y="25"/>
                  </a:cubicBezTo>
                  <a:close/>
                  <a:moveTo>
                    <a:pt x="146" y="25"/>
                  </a:moveTo>
                  <a:cubicBezTo>
                    <a:pt x="146" y="11"/>
                    <a:pt x="135" y="0"/>
                    <a:pt x="122" y="0"/>
                  </a:cubicBezTo>
                  <a:cubicBezTo>
                    <a:pt x="107" y="0"/>
                    <a:pt x="97" y="13"/>
                    <a:pt x="97" y="25"/>
                  </a:cubicBezTo>
                  <a:cubicBezTo>
                    <a:pt x="97" y="37"/>
                    <a:pt x="107" y="50"/>
                    <a:pt x="122" y="50"/>
                  </a:cubicBezTo>
                  <a:cubicBezTo>
                    <a:pt x="135" y="50"/>
                    <a:pt x="146" y="39"/>
                    <a:pt x="146" y="2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Freeform 237">
              <a:extLst>
                <a:ext uri="{FF2B5EF4-FFF2-40B4-BE49-F238E27FC236}">
                  <a16:creationId xmlns:a16="http://schemas.microsoft.com/office/drawing/2014/main" id="{396B0AA0-E47B-4D7A-BD57-3BCD6B929AAA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408613" y="2138363"/>
              <a:ext cx="187325" cy="242888"/>
            </a:xfrm>
            <a:custGeom>
              <a:avLst/>
              <a:gdLst>
                <a:gd name="T0" fmla="*/ 193 w 281"/>
                <a:gd name="T1" fmla="*/ 153 h 321"/>
                <a:gd name="T2" fmla="*/ 185 w 281"/>
                <a:gd name="T3" fmla="*/ 174 h 321"/>
                <a:gd name="T4" fmla="*/ 125 w 281"/>
                <a:gd name="T5" fmla="*/ 209 h 321"/>
                <a:gd name="T6" fmla="*/ 64 w 281"/>
                <a:gd name="T7" fmla="*/ 114 h 321"/>
                <a:gd name="T8" fmla="*/ 131 w 281"/>
                <a:gd name="T9" fmla="*/ 20 h 321"/>
                <a:gd name="T10" fmla="*/ 193 w 281"/>
                <a:gd name="T11" fmla="*/ 84 h 321"/>
                <a:gd name="T12" fmla="*/ 193 w 281"/>
                <a:gd name="T13" fmla="*/ 153 h 321"/>
                <a:gd name="T14" fmla="*/ 200 w 281"/>
                <a:gd name="T15" fmla="*/ 39 h 321"/>
                <a:gd name="T16" fmla="*/ 124 w 281"/>
                <a:gd name="T17" fmla="*/ 0 h 321"/>
                <a:gd name="T18" fmla="*/ 0 w 281"/>
                <a:gd name="T19" fmla="*/ 113 h 321"/>
                <a:gd name="T20" fmla="*/ 120 w 281"/>
                <a:gd name="T21" fmla="*/ 227 h 321"/>
                <a:gd name="T22" fmla="*/ 190 w 281"/>
                <a:gd name="T23" fmla="*/ 200 h 321"/>
                <a:gd name="T24" fmla="*/ 190 w 281"/>
                <a:gd name="T25" fmla="*/ 298 h 321"/>
                <a:gd name="T26" fmla="*/ 155 w 281"/>
                <a:gd name="T27" fmla="*/ 298 h 321"/>
                <a:gd name="T28" fmla="*/ 155 w 281"/>
                <a:gd name="T29" fmla="*/ 321 h 321"/>
                <a:gd name="T30" fmla="*/ 218 w 281"/>
                <a:gd name="T31" fmla="*/ 319 h 321"/>
                <a:gd name="T32" fmla="*/ 281 w 281"/>
                <a:gd name="T33" fmla="*/ 321 h 321"/>
                <a:gd name="T34" fmla="*/ 281 w 281"/>
                <a:gd name="T35" fmla="*/ 298 h 321"/>
                <a:gd name="T36" fmla="*/ 246 w 281"/>
                <a:gd name="T37" fmla="*/ 298 h 321"/>
                <a:gd name="T38" fmla="*/ 246 w 281"/>
                <a:gd name="T39" fmla="*/ 0 h 321"/>
                <a:gd name="T40" fmla="*/ 226 w 281"/>
                <a:gd name="T41" fmla="*/ 0 h 321"/>
                <a:gd name="T42" fmla="*/ 200 w 281"/>
                <a:gd name="T43" fmla="*/ 3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1">
                  <a:moveTo>
                    <a:pt x="193" y="153"/>
                  </a:moveTo>
                  <a:cubicBezTo>
                    <a:pt x="193" y="162"/>
                    <a:pt x="193" y="164"/>
                    <a:pt x="185" y="174"/>
                  </a:cubicBezTo>
                  <a:cubicBezTo>
                    <a:pt x="165" y="204"/>
                    <a:pt x="140" y="209"/>
                    <a:pt x="125" y="209"/>
                  </a:cubicBezTo>
                  <a:cubicBezTo>
                    <a:pt x="94" y="209"/>
                    <a:pt x="64" y="180"/>
                    <a:pt x="64" y="114"/>
                  </a:cubicBezTo>
                  <a:cubicBezTo>
                    <a:pt x="64" y="43"/>
                    <a:pt x="101" y="20"/>
                    <a:pt x="131" y="20"/>
                  </a:cubicBezTo>
                  <a:cubicBezTo>
                    <a:pt x="169" y="20"/>
                    <a:pt x="193" y="59"/>
                    <a:pt x="193" y="84"/>
                  </a:cubicBezTo>
                  <a:lnTo>
                    <a:pt x="193" y="153"/>
                  </a:lnTo>
                  <a:close/>
                  <a:moveTo>
                    <a:pt x="200" y="39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4"/>
                    <a:pt x="0" y="113"/>
                  </a:cubicBezTo>
                  <a:cubicBezTo>
                    <a:pt x="0" y="184"/>
                    <a:pt x="50" y="227"/>
                    <a:pt x="120" y="227"/>
                  </a:cubicBezTo>
                  <a:cubicBezTo>
                    <a:pt x="144" y="227"/>
                    <a:pt x="167" y="220"/>
                    <a:pt x="190" y="200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1"/>
                  </a:lnTo>
                  <a:cubicBezTo>
                    <a:pt x="169" y="320"/>
                    <a:pt x="199" y="319"/>
                    <a:pt x="218" y="319"/>
                  </a:cubicBezTo>
                  <a:cubicBezTo>
                    <a:pt x="237" y="319"/>
                    <a:pt x="267" y="320"/>
                    <a:pt x="281" y="321"/>
                  </a:cubicBezTo>
                  <a:lnTo>
                    <a:pt x="281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6" y="0"/>
                  </a:lnTo>
                  <a:lnTo>
                    <a:pt x="200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238">
              <a:extLst>
                <a:ext uri="{FF2B5EF4-FFF2-40B4-BE49-F238E27FC236}">
                  <a16:creationId xmlns:a16="http://schemas.microsoft.com/office/drawing/2014/main" id="{2B4DF957-2A2F-424F-BCAB-6FAD4F4FC962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5403851" y="2505076"/>
              <a:ext cx="182563" cy="257175"/>
            </a:xfrm>
            <a:custGeom>
              <a:avLst/>
              <a:gdLst>
                <a:gd name="T0" fmla="*/ 260 w 274"/>
                <a:gd name="T1" fmla="*/ 0 h 339"/>
                <a:gd name="T2" fmla="*/ 0 w 274"/>
                <a:gd name="T3" fmla="*/ 0 h 339"/>
                <a:gd name="T4" fmla="*/ 0 w 274"/>
                <a:gd name="T5" fmla="*/ 15 h 339"/>
                <a:gd name="T6" fmla="*/ 12 w 274"/>
                <a:gd name="T7" fmla="*/ 15 h 339"/>
                <a:gd name="T8" fmla="*/ 51 w 274"/>
                <a:gd name="T9" fmla="*/ 39 h 339"/>
                <a:gd name="T10" fmla="*/ 51 w 274"/>
                <a:gd name="T11" fmla="*/ 300 h 339"/>
                <a:gd name="T12" fmla="*/ 12 w 274"/>
                <a:gd name="T13" fmla="*/ 324 h 339"/>
                <a:gd name="T14" fmla="*/ 0 w 274"/>
                <a:gd name="T15" fmla="*/ 324 h 339"/>
                <a:gd name="T16" fmla="*/ 0 w 274"/>
                <a:gd name="T17" fmla="*/ 339 h 339"/>
                <a:gd name="T18" fmla="*/ 76 w 274"/>
                <a:gd name="T19" fmla="*/ 338 h 339"/>
                <a:gd name="T20" fmla="*/ 160 w 274"/>
                <a:gd name="T21" fmla="*/ 339 h 339"/>
                <a:gd name="T22" fmla="*/ 160 w 274"/>
                <a:gd name="T23" fmla="*/ 324 h 339"/>
                <a:gd name="T24" fmla="*/ 143 w 274"/>
                <a:gd name="T25" fmla="*/ 324 h 339"/>
                <a:gd name="T26" fmla="*/ 96 w 274"/>
                <a:gd name="T27" fmla="*/ 300 h 339"/>
                <a:gd name="T28" fmla="*/ 96 w 274"/>
                <a:gd name="T29" fmla="*/ 35 h 339"/>
                <a:gd name="T30" fmla="*/ 120 w 274"/>
                <a:gd name="T31" fmla="*/ 15 h 339"/>
                <a:gd name="T32" fmla="*/ 172 w 274"/>
                <a:gd name="T33" fmla="*/ 15 h 339"/>
                <a:gd name="T34" fmla="*/ 261 w 274"/>
                <a:gd name="T35" fmla="*/ 112 h 339"/>
                <a:gd name="T36" fmla="*/ 274 w 274"/>
                <a:gd name="T37" fmla="*/ 112 h 339"/>
                <a:gd name="T38" fmla="*/ 260 w 274"/>
                <a:gd name="T3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339">
                  <a:moveTo>
                    <a:pt x="260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2" y="15"/>
                  </a:lnTo>
                  <a:cubicBezTo>
                    <a:pt x="51" y="15"/>
                    <a:pt x="51" y="21"/>
                    <a:pt x="51" y="39"/>
                  </a:cubicBezTo>
                  <a:lnTo>
                    <a:pt x="51" y="300"/>
                  </a:lnTo>
                  <a:cubicBezTo>
                    <a:pt x="51" y="318"/>
                    <a:pt x="51" y="324"/>
                    <a:pt x="12" y="324"/>
                  </a:cubicBezTo>
                  <a:lnTo>
                    <a:pt x="0" y="324"/>
                  </a:lnTo>
                  <a:lnTo>
                    <a:pt x="0" y="339"/>
                  </a:lnTo>
                  <a:cubicBezTo>
                    <a:pt x="18" y="338"/>
                    <a:pt x="56" y="338"/>
                    <a:pt x="76" y="338"/>
                  </a:cubicBezTo>
                  <a:cubicBezTo>
                    <a:pt x="96" y="338"/>
                    <a:pt x="142" y="338"/>
                    <a:pt x="160" y="339"/>
                  </a:cubicBezTo>
                  <a:lnTo>
                    <a:pt x="160" y="324"/>
                  </a:lnTo>
                  <a:lnTo>
                    <a:pt x="143" y="324"/>
                  </a:lnTo>
                  <a:cubicBezTo>
                    <a:pt x="96" y="324"/>
                    <a:pt x="96" y="317"/>
                    <a:pt x="96" y="300"/>
                  </a:cubicBezTo>
                  <a:lnTo>
                    <a:pt x="96" y="35"/>
                  </a:lnTo>
                  <a:cubicBezTo>
                    <a:pt x="96" y="19"/>
                    <a:pt x="97" y="15"/>
                    <a:pt x="120" y="15"/>
                  </a:cubicBezTo>
                  <a:lnTo>
                    <a:pt x="172" y="15"/>
                  </a:lnTo>
                  <a:cubicBezTo>
                    <a:pt x="243" y="15"/>
                    <a:pt x="253" y="45"/>
                    <a:pt x="261" y="112"/>
                  </a:cubicBezTo>
                  <a:lnTo>
                    <a:pt x="274" y="112"/>
                  </a:lnTo>
                  <a:lnTo>
                    <a:pt x="260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239">
              <a:extLst>
                <a:ext uri="{FF2B5EF4-FFF2-40B4-BE49-F238E27FC236}">
                  <a16:creationId xmlns:a16="http://schemas.microsoft.com/office/drawing/2014/main" id="{298B1B77-27DD-47FA-B95A-13FDF2C7BEFE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5605463" y="1990726"/>
              <a:ext cx="87313" cy="909638"/>
            </a:xfrm>
            <a:custGeom>
              <a:avLst/>
              <a:gdLst>
                <a:gd name="T0" fmla="*/ 104 w 131"/>
                <a:gd name="T1" fmla="*/ 1169 h 1196"/>
                <a:gd name="T2" fmla="*/ 0 w 131"/>
                <a:gd name="T3" fmla="*/ 1169 h 1196"/>
                <a:gd name="T4" fmla="*/ 0 w 131"/>
                <a:gd name="T5" fmla="*/ 1196 h 1196"/>
                <a:gd name="T6" fmla="*/ 131 w 131"/>
                <a:gd name="T7" fmla="*/ 1196 h 1196"/>
                <a:gd name="T8" fmla="*/ 131 w 131"/>
                <a:gd name="T9" fmla="*/ 0 h 1196"/>
                <a:gd name="T10" fmla="*/ 0 w 131"/>
                <a:gd name="T11" fmla="*/ 0 h 1196"/>
                <a:gd name="T12" fmla="*/ 0 w 131"/>
                <a:gd name="T13" fmla="*/ 27 h 1196"/>
                <a:gd name="T14" fmla="*/ 104 w 131"/>
                <a:gd name="T15" fmla="*/ 27 h 1196"/>
                <a:gd name="T16" fmla="*/ 104 w 131"/>
                <a:gd name="T17" fmla="*/ 1169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6">
                  <a:moveTo>
                    <a:pt x="104" y="1169"/>
                  </a:moveTo>
                  <a:lnTo>
                    <a:pt x="0" y="1169"/>
                  </a:lnTo>
                  <a:lnTo>
                    <a:pt x="0" y="1196"/>
                  </a:lnTo>
                  <a:lnTo>
                    <a:pt x="131" y="1196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04" y="27"/>
                  </a:lnTo>
                  <a:lnTo>
                    <a:pt x="104" y="1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240">
              <a:extLst>
                <a:ext uri="{FF2B5EF4-FFF2-40B4-BE49-F238E27FC236}">
                  <a16:creationId xmlns:a16="http://schemas.microsoft.com/office/drawing/2014/main" id="{1DBE9C34-43DA-479E-83B6-DFA2E6144F37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5189538" y="2932113"/>
              <a:ext cx="161925" cy="127000"/>
            </a:xfrm>
            <a:custGeom>
              <a:avLst/>
              <a:gdLst>
                <a:gd name="T0" fmla="*/ 241 w 241"/>
                <a:gd name="T1" fmla="*/ 121 h 167"/>
                <a:gd name="T2" fmla="*/ 234 w 241"/>
                <a:gd name="T3" fmla="*/ 107 h 167"/>
                <a:gd name="T4" fmla="*/ 110 w 241"/>
                <a:gd name="T5" fmla="*/ 81 h 167"/>
                <a:gd name="T6" fmla="*/ 23 w 241"/>
                <a:gd name="T7" fmla="*/ 3 h 167"/>
                <a:gd name="T8" fmla="*/ 12 w 241"/>
                <a:gd name="T9" fmla="*/ 0 h 167"/>
                <a:gd name="T10" fmla="*/ 0 w 241"/>
                <a:gd name="T11" fmla="*/ 13 h 167"/>
                <a:gd name="T12" fmla="*/ 0 w 241"/>
                <a:gd name="T13" fmla="*/ 21 h 167"/>
                <a:gd name="T14" fmla="*/ 231 w 241"/>
                <a:gd name="T15" fmla="*/ 167 h 167"/>
                <a:gd name="T16" fmla="*/ 241 w 241"/>
                <a:gd name="T17" fmla="*/ 153 h 167"/>
                <a:gd name="T18" fmla="*/ 241 w 241"/>
                <a:gd name="T19" fmla="*/ 12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67">
                  <a:moveTo>
                    <a:pt x="241" y="121"/>
                  </a:moveTo>
                  <a:cubicBezTo>
                    <a:pt x="241" y="109"/>
                    <a:pt x="241" y="107"/>
                    <a:pt x="234" y="107"/>
                  </a:cubicBezTo>
                  <a:cubicBezTo>
                    <a:pt x="204" y="106"/>
                    <a:pt x="155" y="102"/>
                    <a:pt x="110" y="81"/>
                  </a:cubicBezTo>
                  <a:cubicBezTo>
                    <a:pt x="56" y="54"/>
                    <a:pt x="35" y="22"/>
                    <a:pt x="23" y="3"/>
                  </a:cubicBezTo>
                  <a:cubicBezTo>
                    <a:pt x="22" y="0"/>
                    <a:pt x="19" y="0"/>
                    <a:pt x="12" y="0"/>
                  </a:cubicBezTo>
                  <a:cubicBezTo>
                    <a:pt x="1" y="0"/>
                    <a:pt x="0" y="1"/>
                    <a:pt x="0" y="13"/>
                  </a:cubicBezTo>
                  <a:lnTo>
                    <a:pt x="0" y="21"/>
                  </a:lnTo>
                  <a:cubicBezTo>
                    <a:pt x="68" y="143"/>
                    <a:pt x="180" y="167"/>
                    <a:pt x="231" y="167"/>
                  </a:cubicBezTo>
                  <a:cubicBezTo>
                    <a:pt x="241" y="167"/>
                    <a:pt x="241" y="166"/>
                    <a:pt x="241" y="153"/>
                  </a:cubicBezTo>
                  <a:lnTo>
                    <a:pt x="241" y="1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241">
              <a:extLst>
                <a:ext uri="{FF2B5EF4-FFF2-40B4-BE49-F238E27FC236}">
                  <a16:creationId xmlns:a16="http://schemas.microsoft.com/office/drawing/2014/main" id="{A65A755E-3508-42C6-A9C2-CAE351C9DFB5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5343526" y="3013076"/>
              <a:ext cx="161925" cy="127000"/>
            </a:xfrm>
            <a:custGeom>
              <a:avLst/>
              <a:gdLst>
                <a:gd name="T0" fmla="*/ 242 w 242"/>
                <a:gd name="T1" fmla="*/ 146 h 167"/>
                <a:gd name="T2" fmla="*/ 11 w 242"/>
                <a:gd name="T3" fmla="*/ 0 h 167"/>
                <a:gd name="T4" fmla="*/ 0 w 242"/>
                <a:gd name="T5" fmla="*/ 14 h 167"/>
                <a:gd name="T6" fmla="*/ 0 w 242"/>
                <a:gd name="T7" fmla="*/ 46 h 167"/>
                <a:gd name="T8" fmla="*/ 7 w 242"/>
                <a:gd name="T9" fmla="*/ 60 h 167"/>
                <a:gd name="T10" fmla="*/ 132 w 242"/>
                <a:gd name="T11" fmla="*/ 86 h 167"/>
                <a:gd name="T12" fmla="*/ 219 w 242"/>
                <a:gd name="T13" fmla="*/ 164 h 167"/>
                <a:gd name="T14" fmla="*/ 230 w 242"/>
                <a:gd name="T15" fmla="*/ 167 h 167"/>
                <a:gd name="T16" fmla="*/ 242 w 242"/>
                <a:gd name="T17" fmla="*/ 154 h 167"/>
                <a:gd name="T18" fmla="*/ 242 w 242"/>
                <a:gd name="T19" fmla="*/ 14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167">
                  <a:moveTo>
                    <a:pt x="242" y="146"/>
                  </a:moveTo>
                  <a:cubicBezTo>
                    <a:pt x="174" y="23"/>
                    <a:pt x="62" y="0"/>
                    <a:pt x="11" y="0"/>
                  </a:cubicBezTo>
                  <a:cubicBezTo>
                    <a:pt x="0" y="0"/>
                    <a:pt x="0" y="0"/>
                    <a:pt x="0" y="14"/>
                  </a:cubicBezTo>
                  <a:lnTo>
                    <a:pt x="0" y="46"/>
                  </a:lnTo>
                  <a:cubicBezTo>
                    <a:pt x="0" y="57"/>
                    <a:pt x="0" y="60"/>
                    <a:pt x="7" y="60"/>
                  </a:cubicBezTo>
                  <a:cubicBezTo>
                    <a:pt x="38" y="60"/>
                    <a:pt x="87" y="64"/>
                    <a:pt x="132" y="86"/>
                  </a:cubicBezTo>
                  <a:cubicBezTo>
                    <a:pt x="186" y="113"/>
                    <a:pt x="206" y="145"/>
                    <a:pt x="219" y="164"/>
                  </a:cubicBezTo>
                  <a:cubicBezTo>
                    <a:pt x="220" y="167"/>
                    <a:pt x="223" y="167"/>
                    <a:pt x="230" y="167"/>
                  </a:cubicBezTo>
                  <a:cubicBezTo>
                    <a:pt x="241" y="167"/>
                    <a:pt x="242" y="166"/>
                    <a:pt x="242" y="154"/>
                  </a:cubicBezTo>
                  <a:lnTo>
                    <a:pt x="242" y="14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Freeform 242">
              <a:extLst>
                <a:ext uri="{FF2B5EF4-FFF2-40B4-BE49-F238E27FC236}">
                  <a16:creationId xmlns:a16="http://schemas.microsoft.com/office/drawing/2014/main" id="{3B4FCB72-CA88-42B4-A18C-61515F35BC17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5489576" y="3013076"/>
              <a:ext cx="160338" cy="127000"/>
            </a:xfrm>
            <a:custGeom>
              <a:avLst/>
              <a:gdLst>
                <a:gd name="T0" fmla="*/ 242 w 242"/>
                <a:gd name="T1" fmla="*/ 14 h 167"/>
                <a:gd name="T2" fmla="*/ 231 w 242"/>
                <a:gd name="T3" fmla="*/ 0 h 167"/>
                <a:gd name="T4" fmla="*/ 0 w 242"/>
                <a:gd name="T5" fmla="*/ 146 h 167"/>
                <a:gd name="T6" fmla="*/ 0 w 242"/>
                <a:gd name="T7" fmla="*/ 154 h 167"/>
                <a:gd name="T8" fmla="*/ 12 w 242"/>
                <a:gd name="T9" fmla="*/ 167 h 167"/>
                <a:gd name="T10" fmla="*/ 25 w 242"/>
                <a:gd name="T11" fmla="*/ 163 h 167"/>
                <a:gd name="T12" fmla="*/ 236 w 242"/>
                <a:gd name="T13" fmla="*/ 60 h 167"/>
                <a:gd name="T14" fmla="*/ 242 w 242"/>
                <a:gd name="T15" fmla="*/ 46 h 167"/>
                <a:gd name="T16" fmla="*/ 242 w 242"/>
                <a:gd name="T17" fmla="*/ 1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167">
                  <a:moveTo>
                    <a:pt x="242" y="14"/>
                  </a:moveTo>
                  <a:cubicBezTo>
                    <a:pt x="242" y="0"/>
                    <a:pt x="242" y="0"/>
                    <a:pt x="231" y="0"/>
                  </a:cubicBezTo>
                  <a:cubicBezTo>
                    <a:pt x="180" y="0"/>
                    <a:pt x="68" y="24"/>
                    <a:pt x="0" y="146"/>
                  </a:cubicBezTo>
                  <a:lnTo>
                    <a:pt x="0" y="154"/>
                  </a:lnTo>
                  <a:cubicBezTo>
                    <a:pt x="0" y="166"/>
                    <a:pt x="1" y="167"/>
                    <a:pt x="12" y="167"/>
                  </a:cubicBezTo>
                  <a:cubicBezTo>
                    <a:pt x="22" y="167"/>
                    <a:pt x="22" y="166"/>
                    <a:pt x="25" y="163"/>
                  </a:cubicBezTo>
                  <a:cubicBezTo>
                    <a:pt x="66" y="97"/>
                    <a:pt x="135" y="62"/>
                    <a:pt x="236" y="60"/>
                  </a:cubicBezTo>
                  <a:cubicBezTo>
                    <a:pt x="242" y="60"/>
                    <a:pt x="242" y="56"/>
                    <a:pt x="242" y="46"/>
                  </a:cubicBezTo>
                  <a:lnTo>
                    <a:pt x="242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243">
              <a:extLst>
                <a:ext uri="{FF2B5EF4-FFF2-40B4-BE49-F238E27FC236}">
                  <a16:creationId xmlns:a16="http://schemas.microsoft.com/office/drawing/2014/main" id="{77FFDA9F-A972-48E5-90C7-A85EF8209493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5643563" y="2932113"/>
              <a:ext cx="160338" cy="127000"/>
            </a:xfrm>
            <a:custGeom>
              <a:avLst/>
              <a:gdLst>
                <a:gd name="T0" fmla="*/ 241 w 241"/>
                <a:gd name="T1" fmla="*/ 13 h 167"/>
                <a:gd name="T2" fmla="*/ 229 w 241"/>
                <a:gd name="T3" fmla="*/ 0 h 167"/>
                <a:gd name="T4" fmla="*/ 216 w 241"/>
                <a:gd name="T5" fmla="*/ 4 h 167"/>
                <a:gd name="T6" fmla="*/ 6 w 241"/>
                <a:gd name="T7" fmla="*/ 107 h 167"/>
                <a:gd name="T8" fmla="*/ 0 w 241"/>
                <a:gd name="T9" fmla="*/ 121 h 167"/>
                <a:gd name="T10" fmla="*/ 0 w 241"/>
                <a:gd name="T11" fmla="*/ 153 h 167"/>
                <a:gd name="T12" fmla="*/ 10 w 241"/>
                <a:gd name="T13" fmla="*/ 167 h 167"/>
                <a:gd name="T14" fmla="*/ 241 w 241"/>
                <a:gd name="T15" fmla="*/ 21 h 167"/>
                <a:gd name="T16" fmla="*/ 241 w 241"/>
                <a:gd name="T17" fmla="*/ 1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67">
                  <a:moveTo>
                    <a:pt x="241" y="13"/>
                  </a:moveTo>
                  <a:cubicBezTo>
                    <a:pt x="241" y="1"/>
                    <a:pt x="240" y="0"/>
                    <a:pt x="229" y="0"/>
                  </a:cubicBezTo>
                  <a:cubicBezTo>
                    <a:pt x="219" y="0"/>
                    <a:pt x="219" y="1"/>
                    <a:pt x="216" y="4"/>
                  </a:cubicBezTo>
                  <a:cubicBezTo>
                    <a:pt x="176" y="70"/>
                    <a:pt x="107" y="105"/>
                    <a:pt x="6" y="107"/>
                  </a:cubicBezTo>
                  <a:cubicBezTo>
                    <a:pt x="0" y="107"/>
                    <a:pt x="0" y="110"/>
                    <a:pt x="0" y="121"/>
                  </a:cubicBezTo>
                  <a:lnTo>
                    <a:pt x="0" y="153"/>
                  </a:lnTo>
                  <a:cubicBezTo>
                    <a:pt x="0" y="166"/>
                    <a:pt x="0" y="167"/>
                    <a:pt x="10" y="167"/>
                  </a:cubicBezTo>
                  <a:cubicBezTo>
                    <a:pt x="61" y="167"/>
                    <a:pt x="173" y="143"/>
                    <a:pt x="241" y="21"/>
                  </a:cubicBezTo>
                  <a:lnTo>
                    <a:pt x="241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244">
              <a:extLst>
                <a:ext uri="{FF2B5EF4-FFF2-40B4-BE49-F238E27FC236}">
                  <a16:creationId xmlns:a16="http://schemas.microsoft.com/office/drawing/2014/main" id="{F3F7B4A1-1C32-4374-86D3-FAE5606C608A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5440363" y="3282951"/>
              <a:ext cx="119063" cy="117475"/>
            </a:xfrm>
            <a:custGeom>
              <a:avLst/>
              <a:gdLst>
                <a:gd name="T0" fmla="*/ 62 w 180"/>
                <a:gd name="T1" fmla="*/ 10 h 153"/>
                <a:gd name="T2" fmla="*/ 63 w 180"/>
                <a:gd name="T3" fmla="*/ 4 h 153"/>
                <a:gd name="T4" fmla="*/ 58 w 180"/>
                <a:gd name="T5" fmla="*/ 0 h 153"/>
                <a:gd name="T6" fmla="*/ 35 w 180"/>
                <a:gd name="T7" fmla="*/ 1 h 153"/>
                <a:gd name="T8" fmla="*/ 15 w 180"/>
                <a:gd name="T9" fmla="*/ 3 h 153"/>
                <a:gd name="T10" fmla="*/ 6 w 180"/>
                <a:gd name="T11" fmla="*/ 11 h 153"/>
                <a:gd name="T12" fmla="*/ 15 w 180"/>
                <a:gd name="T13" fmla="*/ 16 h 153"/>
                <a:gd name="T14" fmla="*/ 31 w 180"/>
                <a:gd name="T15" fmla="*/ 21 h 153"/>
                <a:gd name="T16" fmla="*/ 28 w 180"/>
                <a:gd name="T17" fmla="*/ 35 h 153"/>
                <a:gd name="T18" fmla="*/ 11 w 180"/>
                <a:gd name="T19" fmla="*/ 105 h 153"/>
                <a:gd name="T20" fmla="*/ 0 w 180"/>
                <a:gd name="T21" fmla="*/ 148 h 153"/>
                <a:gd name="T22" fmla="*/ 7 w 180"/>
                <a:gd name="T23" fmla="*/ 153 h 153"/>
                <a:gd name="T24" fmla="*/ 13 w 180"/>
                <a:gd name="T25" fmla="*/ 153 h 153"/>
                <a:gd name="T26" fmla="*/ 125 w 180"/>
                <a:gd name="T27" fmla="*/ 99 h 153"/>
                <a:gd name="T28" fmla="*/ 180 w 180"/>
                <a:gd name="T29" fmla="*/ 11 h 153"/>
                <a:gd name="T30" fmla="*/ 168 w 180"/>
                <a:gd name="T31" fmla="*/ 0 h 153"/>
                <a:gd name="T32" fmla="*/ 150 w 180"/>
                <a:gd name="T33" fmla="*/ 19 h 153"/>
                <a:gd name="T34" fmla="*/ 30 w 180"/>
                <a:gd name="T35" fmla="*/ 139 h 153"/>
                <a:gd name="T36" fmla="*/ 62 w 180"/>
                <a:gd name="T37" fmla="*/ 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53">
                  <a:moveTo>
                    <a:pt x="62" y="10"/>
                  </a:moveTo>
                  <a:cubicBezTo>
                    <a:pt x="63" y="8"/>
                    <a:pt x="63" y="6"/>
                    <a:pt x="63" y="4"/>
                  </a:cubicBezTo>
                  <a:cubicBezTo>
                    <a:pt x="63" y="4"/>
                    <a:pt x="63" y="0"/>
                    <a:pt x="58" y="0"/>
                  </a:cubicBezTo>
                  <a:cubicBezTo>
                    <a:pt x="57" y="0"/>
                    <a:pt x="37" y="1"/>
                    <a:pt x="35" y="1"/>
                  </a:cubicBezTo>
                  <a:cubicBezTo>
                    <a:pt x="28" y="2"/>
                    <a:pt x="22" y="2"/>
                    <a:pt x="15" y="3"/>
                  </a:cubicBezTo>
                  <a:cubicBezTo>
                    <a:pt x="10" y="3"/>
                    <a:pt x="6" y="4"/>
                    <a:pt x="6" y="11"/>
                  </a:cubicBezTo>
                  <a:cubicBezTo>
                    <a:pt x="6" y="16"/>
                    <a:pt x="10" y="16"/>
                    <a:pt x="15" y="16"/>
                  </a:cubicBezTo>
                  <a:cubicBezTo>
                    <a:pt x="31" y="16"/>
                    <a:pt x="31" y="18"/>
                    <a:pt x="31" y="21"/>
                  </a:cubicBezTo>
                  <a:cubicBezTo>
                    <a:pt x="31" y="23"/>
                    <a:pt x="30" y="30"/>
                    <a:pt x="28" y="35"/>
                  </a:cubicBezTo>
                  <a:lnTo>
                    <a:pt x="11" y="105"/>
                  </a:lnTo>
                  <a:cubicBezTo>
                    <a:pt x="2" y="140"/>
                    <a:pt x="0" y="147"/>
                    <a:pt x="0" y="148"/>
                  </a:cubicBezTo>
                  <a:cubicBezTo>
                    <a:pt x="0" y="153"/>
                    <a:pt x="6" y="153"/>
                    <a:pt x="7" y="153"/>
                  </a:cubicBezTo>
                  <a:lnTo>
                    <a:pt x="13" y="153"/>
                  </a:lnTo>
                  <a:cubicBezTo>
                    <a:pt x="44" y="148"/>
                    <a:pt x="88" y="132"/>
                    <a:pt x="125" y="99"/>
                  </a:cubicBezTo>
                  <a:cubicBezTo>
                    <a:pt x="173" y="57"/>
                    <a:pt x="180" y="11"/>
                    <a:pt x="180" y="11"/>
                  </a:cubicBezTo>
                  <a:cubicBezTo>
                    <a:pt x="180" y="4"/>
                    <a:pt x="175" y="0"/>
                    <a:pt x="168" y="0"/>
                  </a:cubicBezTo>
                  <a:cubicBezTo>
                    <a:pt x="156" y="0"/>
                    <a:pt x="153" y="9"/>
                    <a:pt x="150" y="19"/>
                  </a:cubicBezTo>
                  <a:cubicBezTo>
                    <a:pt x="136" y="69"/>
                    <a:pt x="89" y="122"/>
                    <a:pt x="30" y="139"/>
                  </a:cubicBezTo>
                  <a:lnTo>
                    <a:pt x="62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245 2">
              <a:extLst>
                <a:ext uri="{FF2B5EF4-FFF2-40B4-BE49-F238E27FC236}">
                  <a16:creationId xmlns:a16="http://schemas.microsoft.com/office/drawing/2014/main" id="{D4D6BBC2-4669-4A7B-B346-41C0270EE34B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907088" y="2400301"/>
              <a:ext cx="222250" cy="88900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246 2">
              <a:extLst>
                <a:ext uri="{FF2B5EF4-FFF2-40B4-BE49-F238E27FC236}">
                  <a16:creationId xmlns:a16="http://schemas.microsoft.com/office/drawing/2014/main" id="{7F16C201-64DA-461F-9467-EA6EB316805F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6323013" y="1990726"/>
              <a:ext cx="87313" cy="909638"/>
            </a:xfrm>
            <a:custGeom>
              <a:avLst/>
              <a:gdLst>
                <a:gd name="T0" fmla="*/ 0 w 131"/>
                <a:gd name="T1" fmla="*/ 1196 h 1196"/>
                <a:gd name="T2" fmla="*/ 131 w 131"/>
                <a:gd name="T3" fmla="*/ 1196 h 1196"/>
                <a:gd name="T4" fmla="*/ 131 w 131"/>
                <a:gd name="T5" fmla="*/ 1169 h 1196"/>
                <a:gd name="T6" fmla="*/ 27 w 131"/>
                <a:gd name="T7" fmla="*/ 1169 h 1196"/>
                <a:gd name="T8" fmla="*/ 27 w 131"/>
                <a:gd name="T9" fmla="*/ 27 h 1196"/>
                <a:gd name="T10" fmla="*/ 131 w 131"/>
                <a:gd name="T11" fmla="*/ 27 h 1196"/>
                <a:gd name="T12" fmla="*/ 131 w 131"/>
                <a:gd name="T13" fmla="*/ 0 h 1196"/>
                <a:gd name="T14" fmla="*/ 0 w 131"/>
                <a:gd name="T15" fmla="*/ 0 h 1196"/>
                <a:gd name="T16" fmla="*/ 0 w 131"/>
                <a:gd name="T17" fmla="*/ 1196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6">
                  <a:moveTo>
                    <a:pt x="0" y="1196"/>
                  </a:moveTo>
                  <a:lnTo>
                    <a:pt x="131" y="1196"/>
                  </a:lnTo>
                  <a:lnTo>
                    <a:pt x="131" y="1169"/>
                  </a:lnTo>
                  <a:lnTo>
                    <a:pt x="27" y="1169"/>
                  </a:lnTo>
                  <a:lnTo>
                    <a:pt x="27" y="27"/>
                  </a:lnTo>
                  <a:lnTo>
                    <a:pt x="131" y="27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119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Freeform 247 2">
              <a:extLst>
                <a:ext uri="{FF2B5EF4-FFF2-40B4-BE49-F238E27FC236}">
                  <a16:creationId xmlns:a16="http://schemas.microsoft.com/office/drawing/2014/main" id="{79FD451F-4FE3-40F6-ABA1-005AC2B73009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6435726" y="2028826"/>
              <a:ext cx="169863" cy="269875"/>
            </a:xfrm>
            <a:custGeom>
              <a:avLst/>
              <a:gdLst>
                <a:gd name="T0" fmla="*/ 168 w 254"/>
                <a:gd name="T1" fmla="*/ 141 h 353"/>
                <a:gd name="T2" fmla="*/ 96 w 254"/>
                <a:gd name="T3" fmla="*/ 126 h 353"/>
                <a:gd name="T4" fmla="*/ 48 w 254"/>
                <a:gd name="T5" fmla="*/ 74 h 353"/>
                <a:gd name="T6" fmla="*/ 112 w 254"/>
                <a:gd name="T7" fmla="*/ 22 h 353"/>
                <a:gd name="T8" fmla="*/ 214 w 254"/>
                <a:gd name="T9" fmla="*/ 106 h 353"/>
                <a:gd name="T10" fmla="*/ 226 w 254"/>
                <a:gd name="T11" fmla="*/ 119 h 353"/>
                <a:gd name="T12" fmla="*/ 238 w 254"/>
                <a:gd name="T13" fmla="*/ 105 h 353"/>
                <a:gd name="T14" fmla="*/ 238 w 254"/>
                <a:gd name="T15" fmla="*/ 14 h 353"/>
                <a:gd name="T16" fmla="*/ 229 w 254"/>
                <a:gd name="T17" fmla="*/ 0 h 353"/>
                <a:gd name="T18" fmla="*/ 219 w 254"/>
                <a:gd name="T19" fmla="*/ 6 h 353"/>
                <a:gd name="T20" fmla="*/ 197 w 254"/>
                <a:gd name="T21" fmla="*/ 28 h 353"/>
                <a:gd name="T22" fmla="*/ 112 w 254"/>
                <a:gd name="T23" fmla="*/ 0 h 353"/>
                <a:gd name="T24" fmla="*/ 0 w 254"/>
                <a:gd name="T25" fmla="*/ 100 h 353"/>
                <a:gd name="T26" fmla="*/ 27 w 254"/>
                <a:gd name="T27" fmla="*/ 167 h 353"/>
                <a:gd name="T28" fmla="*/ 123 w 254"/>
                <a:gd name="T29" fmla="*/ 207 h 353"/>
                <a:gd name="T30" fmla="*/ 186 w 254"/>
                <a:gd name="T31" fmla="*/ 228 h 353"/>
                <a:gd name="T32" fmla="*/ 206 w 254"/>
                <a:gd name="T33" fmla="*/ 271 h 353"/>
                <a:gd name="T34" fmla="*/ 141 w 254"/>
                <a:gd name="T35" fmla="*/ 330 h 353"/>
                <a:gd name="T36" fmla="*/ 23 w 254"/>
                <a:gd name="T37" fmla="*/ 245 h 353"/>
                <a:gd name="T38" fmla="*/ 12 w 254"/>
                <a:gd name="T39" fmla="*/ 234 h 353"/>
                <a:gd name="T40" fmla="*/ 0 w 254"/>
                <a:gd name="T41" fmla="*/ 248 h 353"/>
                <a:gd name="T42" fmla="*/ 0 w 254"/>
                <a:gd name="T43" fmla="*/ 339 h 353"/>
                <a:gd name="T44" fmla="*/ 9 w 254"/>
                <a:gd name="T45" fmla="*/ 353 h 353"/>
                <a:gd name="T46" fmla="*/ 18 w 254"/>
                <a:gd name="T47" fmla="*/ 349 h 353"/>
                <a:gd name="T48" fmla="*/ 41 w 254"/>
                <a:gd name="T49" fmla="*/ 326 h 353"/>
                <a:gd name="T50" fmla="*/ 141 w 254"/>
                <a:gd name="T51" fmla="*/ 353 h 353"/>
                <a:gd name="T52" fmla="*/ 254 w 254"/>
                <a:gd name="T53" fmla="*/ 246 h 353"/>
                <a:gd name="T54" fmla="*/ 168 w 254"/>
                <a:gd name="T55" fmla="*/ 14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4" h="353">
                  <a:moveTo>
                    <a:pt x="168" y="141"/>
                  </a:moveTo>
                  <a:lnTo>
                    <a:pt x="96" y="126"/>
                  </a:lnTo>
                  <a:cubicBezTo>
                    <a:pt x="76" y="121"/>
                    <a:pt x="48" y="104"/>
                    <a:pt x="48" y="74"/>
                  </a:cubicBezTo>
                  <a:cubicBezTo>
                    <a:pt x="48" y="52"/>
                    <a:pt x="62" y="22"/>
                    <a:pt x="112" y="22"/>
                  </a:cubicBezTo>
                  <a:cubicBezTo>
                    <a:pt x="152" y="22"/>
                    <a:pt x="202" y="38"/>
                    <a:pt x="214" y="106"/>
                  </a:cubicBezTo>
                  <a:cubicBezTo>
                    <a:pt x="216" y="118"/>
                    <a:pt x="216" y="119"/>
                    <a:pt x="226" y="119"/>
                  </a:cubicBezTo>
                  <a:cubicBezTo>
                    <a:pt x="238" y="119"/>
                    <a:pt x="238" y="117"/>
                    <a:pt x="238" y="105"/>
                  </a:cubicBezTo>
                  <a:lnTo>
                    <a:pt x="238" y="14"/>
                  </a:lnTo>
                  <a:cubicBezTo>
                    <a:pt x="238" y="5"/>
                    <a:pt x="238" y="0"/>
                    <a:pt x="229" y="0"/>
                  </a:cubicBezTo>
                  <a:cubicBezTo>
                    <a:pt x="225" y="0"/>
                    <a:pt x="225" y="1"/>
                    <a:pt x="219" y="6"/>
                  </a:cubicBezTo>
                  <a:lnTo>
                    <a:pt x="197" y="28"/>
                  </a:lnTo>
                  <a:cubicBezTo>
                    <a:pt x="168" y="5"/>
                    <a:pt x="135" y="0"/>
                    <a:pt x="112" y="0"/>
                  </a:cubicBezTo>
                  <a:cubicBezTo>
                    <a:pt x="36" y="0"/>
                    <a:pt x="0" y="48"/>
                    <a:pt x="0" y="100"/>
                  </a:cubicBezTo>
                  <a:cubicBezTo>
                    <a:pt x="0" y="133"/>
                    <a:pt x="16" y="156"/>
                    <a:pt x="27" y="167"/>
                  </a:cubicBezTo>
                  <a:cubicBezTo>
                    <a:pt x="51" y="191"/>
                    <a:pt x="68" y="195"/>
                    <a:pt x="123" y="207"/>
                  </a:cubicBezTo>
                  <a:cubicBezTo>
                    <a:pt x="166" y="216"/>
                    <a:pt x="175" y="218"/>
                    <a:pt x="186" y="228"/>
                  </a:cubicBezTo>
                  <a:cubicBezTo>
                    <a:pt x="193" y="235"/>
                    <a:pt x="206" y="248"/>
                    <a:pt x="206" y="271"/>
                  </a:cubicBezTo>
                  <a:cubicBezTo>
                    <a:pt x="206" y="295"/>
                    <a:pt x="193" y="330"/>
                    <a:pt x="141" y="330"/>
                  </a:cubicBezTo>
                  <a:cubicBezTo>
                    <a:pt x="103" y="330"/>
                    <a:pt x="27" y="320"/>
                    <a:pt x="23" y="245"/>
                  </a:cubicBezTo>
                  <a:cubicBezTo>
                    <a:pt x="23" y="236"/>
                    <a:pt x="23" y="234"/>
                    <a:pt x="12" y="234"/>
                  </a:cubicBezTo>
                  <a:cubicBezTo>
                    <a:pt x="0" y="234"/>
                    <a:pt x="0" y="237"/>
                    <a:pt x="0" y="248"/>
                  </a:cubicBezTo>
                  <a:lnTo>
                    <a:pt x="0" y="339"/>
                  </a:lnTo>
                  <a:cubicBezTo>
                    <a:pt x="0" y="349"/>
                    <a:pt x="0" y="353"/>
                    <a:pt x="9" y="353"/>
                  </a:cubicBezTo>
                  <a:cubicBezTo>
                    <a:pt x="13" y="353"/>
                    <a:pt x="14" y="352"/>
                    <a:pt x="18" y="349"/>
                  </a:cubicBezTo>
                  <a:lnTo>
                    <a:pt x="41" y="326"/>
                  </a:lnTo>
                  <a:cubicBezTo>
                    <a:pt x="74" y="350"/>
                    <a:pt x="121" y="353"/>
                    <a:pt x="141" y="353"/>
                  </a:cubicBezTo>
                  <a:cubicBezTo>
                    <a:pt x="223" y="353"/>
                    <a:pt x="254" y="297"/>
                    <a:pt x="254" y="246"/>
                  </a:cubicBezTo>
                  <a:cubicBezTo>
                    <a:pt x="254" y="191"/>
                    <a:pt x="214" y="151"/>
                    <a:pt x="168" y="14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248 2">
              <a:extLst>
                <a:ext uri="{FF2B5EF4-FFF2-40B4-BE49-F238E27FC236}">
                  <a16:creationId xmlns:a16="http://schemas.microsoft.com/office/drawing/2014/main" id="{B55CD44F-B41C-4051-A72A-B63220899E01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6645276" y="1973263"/>
              <a:ext cx="171450" cy="182563"/>
            </a:xfrm>
            <a:custGeom>
              <a:avLst/>
              <a:gdLst>
                <a:gd name="T0" fmla="*/ 137 w 258"/>
                <a:gd name="T1" fmla="*/ 17 h 242"/>
                <a:gd name="T2" fmla="*/ 244 w 258"/>
                <a:gd name="T3" fmla="*/ 17 h 242"/>
                <a:gd name="T4" fmla="*/ 258 w 258"/>
                <a:gd name="T5" fmla="*/ 9 h 242"/>
                <a:gd name="T6" fmla="*/ 244 w 258"/>
                <a:gd name="T7" fmla="*/ 0 h 242"/>
                <a:gd name="T8" fmla="*/ 14 w 258"/>
                <a:gd name="T9" fmla="*/ 0 h 242"/>
                <a:gd name="T10" fmla="*/ 0 w 258"/>
                <a:gd name="T11" fmla="*/ 8 h 242"/>
                <a:gd name="T12" fmla="*/ 14 w 258"/>
                <a:gd name="T13" fmla="*/ 17 h 242"/>
                <a:gd name="T14" fmla="*/ 120 w 258"/>
                <a:gd name="T15" fmla="*/ 17 h 242"/>
                <a:gd name="T16" fmla="*/ 120 w 258"/>
                <a:gd name="T17" fmla="*/ 228 h 242"/>
                <a:gd name="T18" fmla="*/ 129 w 258"/>
                <a:gd name="T19" fmla="*/ 242 h 242"/>
                <a:gd name="T20" fmla="*/ 137 w 258"/>
                <a:gd name="T21" fmla="*/ 228 h 242"/>
                <a:gd name="T22" fmla="*/ 137 w 258"/>
                <a:gd name="T23" fmla="*/ 1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242">
                  <a:moveTo>
                    <a:pt x="137" y="17"/>
                  </a:moveTo>
                  <a:lnTo>
                    <a:pt x="244" y="17"/>
                  </a:lnTo>
                  <a:cubicBezTo>
                    <a:pt x="249" y="17"/>
                    <a:pt x="258" y="17"/>
                    <a:pt x="258" y="9"/>
                  </a:cubicBezTo>
                  <a:cubicBezTo>
                    <a:pt x="258" y="0"/>
                    <a:pt x="250" y="0"/>
                    <a:pt x="244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120" y="17"/>
                  </a:lnTo>
                  <a:lnTo>
                    <a:pt x="120" y="228"/>
                  </a:lnTo>
                  <a:cubicBezTo>
                    <a:pt x="120" y="234"/>
                    <a:pt x="120" y="242"/>
                    <a:pt x="129" y="242"/>
                  </a:cubicBezTo>
                  <a:cubicBezTo>
                    <a:pt x="137" y="242"/>
                    <a:pt x="137" y="234"/>
                    <a:pt x="137" y="228"/>
                  </a:cubicBezTo>
                  <a:lnTo>
                    <a:pt x="137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249 2">
              <a:extLst>
                <a:ext uri="{FF2B5EF4-FFF2-40B4-BE49-F238E27FC236}">
                  <a16:creationId xmlns:a16="http://schemas.microsoft.com/office/drawing/2014/main" id="{DA48C33F-CD1A-4B78-9CDC-5041F965DE04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6861176" y="2130426"/>
              <a:ext cx="160338" cy="168275"/>
            </a:xfrm>
            <a:custGeom>
              <a:avLst/>
              <a:gdLst>
                <a:gd name="T0" fmla="*/ 133 w 241"/>
                <a:gd name="T1" fmla="*/ 29 h 221"/>
                <a:gd name="T2" fmla="*/ 217 w 241"/>
                <a:gd name="T3" fmla="*/ 29 h 221"/>
                <a:gd name="T4" fmla="*/ 241 w 241"/>
                <a:gd name="T5" fmla="*/ 12 h 221"/>
                <a:gd name="T6" fmla="*/ 221 w 241"/>
                <a:gd name="T7" fmla="*/ 0 h 221"/>
                <a:gd name="T8" fmla="*/ 82 w 241"/>
                <a:gd name="T9" fmla="*/ 0 h 221"/>
                <a:gd name="T10" fmla="*/ 30 w 241"/>
                <a:gd name="T11" fmla="*/ 23 h 221"/>
                <a:gd name="T12" fmla="*/ 0 w 241"/>
                <a:gd name="T13" fmla="*/ 68 h 221"/>
                <a:gd name="T14" fmla="*/ 6 w 241"/>
                <a:gd name="T15" fmla="*/ 73 h 221"/>
                <a:gd name="T16" fmla="*/ 14 w 241"/>
                <a:gd name="T17" fmla="*/ 67 h 221"/>
                <a:gd name="T18" fmla="*/ 77 w 241"/>
                <a:gd name="T19" fmla="*/ 29 h 221"/>
                <a:gd name="T20" fmla="*/ 119 w 241"/>
                <a:gd name="T21" fmla="*/ 29 h 221"/>
                <a:gd name="T22" fmla="*/ 70 w 241"/>
                <a:gd name="T23" fmla="*/ 189 h 221"/>
                <a:gd name="T24" fmla="*/ 65 w 241"/>
                <a:gd name="T25" fmla="*/ 207 h 221"/>
                <a:gd name="T26" fmla="*/ 79 w 241"/>
                <a:gd name="T27" fmla="*/ 221 h 221"/>
                <a:gd name="T28" fmla="*/ 100 w 241"/>
                <a:gd name="T29" fmla="*/ 199 h 221"/>
                <a:gd name="T30" fmla="*/ 133 w 241"/>
                <a:gd name="T31" fmla="*/ 2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21">
                  <a:moveTo>
                    <a:pt x="133" y="29"/>
                  </a:moveTo>
                  <a:lnTo>
                    <a:pt x="217" y="29"/>
                  </a:lnTo>
                  <a:cubicBezTo>
                    <a:pt x="223" y="29"/>
                    <a:pt x="241" y="29"/>
                    <a:pt x="241" y="12"/>
                  </a:cubicBezTo>
                  <a:cubicBezTo>
                    <a:pt x="241" y="0"/>
                    <a:pt x="231" y="0"/>
                    <a:pt x="221" y="0"/>
                  </a:cubicBezTo>
                  <a:lnTo>
                    <a:pt x="82" y="0"/>
                  </a:lnTo>
                  <a:cubicBezTo>
                    <a:pt x="72" y="0"/>
                    <a:pt x="52" y="0"/>
                    <a:pt x="30" y="23"/>
                  </a:cubicBezTo>
                  <a:cubicBezTo>
                    <a:pt x="14" y="41"/>
                    <a:pt x="0" y="65"/>
                    <a:pt x="0" y="68"/>
                  </a:cubicBezTo>
                  <a:cubicBezTo>
                    <a:pt x="0" y="69"/>
                    <a:pt x="0" y="73"/>
                    <a:pt x="6" y="73"/>
                  </a:cubicBezTo>
                  <a:cubicBezTo>
                    <a:pt x="10" y="73"/>
                    <a:pt x="11" y="71"/>
                    <a:pt x="14" y="67"/>
                  </a:cubicBezTo>
                  <a:cubicBezTo>
                    <a:pt x="38" y="29"/>
                    <a:pt x="67" y="29"/>
                    <a:pt x="77" y="29"/>
                  </a:cubicBezTo>
                  <a:lnTo>
                    <a:pt x="119" y="29"/>
                  </a:lnTo>
                  <a:lnTo>
                    <a:pt x="70" y="189"/>
                  </a:lnTo>
                  <a:cubicBezTo>
                    <a:pt x="68" y="195"/>
                    <a:pt x="65" y="205"/>
                    <a:pt x="65" y="207"/>
                  </a:cubicBezTo>
                  <a:cubicBezTo>
                    <a:pt x="65" y="213"/>
                    <a:pt x="68" y="221"/>
                    <a:pt x="79" y="221"/>
                  </a:cubicBezTo>
                  <a:cubicBezTo>
                    <a:pt x="96" y="221"/>
                    <a:pt x="98" y="207"/>
                    <a:pt x="100" y="199"/>
                  </a:cubicBezTo>
                  <a:lnTo>
                    <a:pt x="133" y="2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250 2">
              <a:extLst>
                <a:ext uri="{FF2B5EF4-FFF2-40B4-BE49-F238E27FC236}">
                  <a16:creationId xmlns:a16="http://schemas.microsoft.com/office/drawing/2014/main" id="{0075E8F9-B59D-42A0-B6D5-62E6E7B1C67E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7135813" y="2192338"/>
              <a:ext cx="203200" cy="14288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251 2">
              <a:extLst>
                <a:ext uri="{FF2B5EF4-FFF2-40B4-BE49-F238E27FC236}">
                  <a16:creationId xmlns:a16="http://schemas.microsoft.com/office/drawing/2014/main" id="{F9F681F4-8424-45CB-80ED-33A42D1B092A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7456488" y="2030413"/>
              <a:ext cx="188913" cy="263525"/>
            </a:xfrm>
            <a:custGeom>
              <a:avLst/>
              <a:gdLst>
                <a:gd name="T0" fmla="*/ 34 w 284"/>
                <a:gd name="T1" fmla="*/ 322 h 346"/>
                <a:gd name="T2" fmla="*/ 0 w 284"/>
                <a:gd name="T3" fmla="*/ 322 h 346"/>
                <a:gd name="T4" fmla="*/ 0 w 284"/>
                <a:gd name="T5" fmla="*/ 346 h 346"/>
                <a:gd name="T6" fmla="*/ 63 w 284"/>
                <a:gd name="T7" fmla="*/ 344 h 346"/>
                <a:gd name="T8" fmla="*/ 126 w 284"/>
                <a:gd name="T9" fmla="*/ 346 h 346"/>
                <a:gd name="T10" fmla="*/ 126 w 284"/>
                <a:gd name="T11" fmla="*/ 322 h 346"/>
                <a:gd name="T12" fmla="*/ 91 w 284"/>
                <a:gd name="T13" fmla="*/ 322 h 346"/>
                <a:gd name="T14" fmla="*/ 91 w 284"/>
                <a:gd name="T15" fmla="*/ 218 h 346"/>
                <a:gd name="T16" fmla="*/ 165 w 284"/>
                <a:gd name="T17" fmla="*/ 139 h 346"/>
                <a:gd name="T18" fmla="*/ 193 w 284"/>
                <a:gd name="T19" fmla="*/ 188 h 346"/>
                <a:gd name="T20" fmla="*/ 193 w 284"/>
                <a:gd name="T21" fmla="*/ 322 h 346"/>
                <a:gd name="T22" fmla="*/ 158 w 284"/>
                <a:gd name="T23" fmla="*/ 322 h 346"/>
                <a:gd name="T24" fmla="*/ 158 w 284"/>
                <a:gd name="T25" fmla="*/ 346 h 346"/>
                <a:gd name="T26" fmla="*/ 221 w 284"/>
                <a:gd name="T27" fmla="*/ 344 h 346"/>
                <a:gd name="T28" fmla="*/ 284 w 284"/>
                <a:gd name="T29" fmla="*/ 346 h 346"/>
                <a:gd name="T30" fmla="*/ 284 w 284"/>
                <a:gd name="T31" fmla="*/ 322 h 346"/>
                <a:gd name="T32" fmla="*/ 250 w 284"/>
                <a:gd name="T33" fmla="*/ 322 h 346"/>
                <a:gd name="T34" fmla="*/ 250 w 284"/>
                <a:gd name="T35" fmla="*/ 193 h 346"/>
                <a:gd name="T36" fmla="*/ 173 w 284"/>
                <a:gd name="T37" fmla="*/ 121 h 346"/>
                <a:gd name="T38" fmla="*/ 88 w 284"/>
                <a:gd name="T39" fmla="*/ 170 h 346"/>
                <a:gd name="T40" fmla="*/ 88 w 284"/>
                <a:gd name="T41" fmla="*/ 0 h 346"/>
                <a:gd name="T42" fmla="*/ 0 w 284"/>
                <a:gd name="T43" fmla="*/ 4 h 346"/>
                <a:gd name="T44" fmla="*/ 0 w 284"/>
                <a:gd name="T45" fmla="*/ 27 h 346"/>
                <a:gd name="T46" fmla="*/ 34 w 284"/>
                <a:gd name="T47" fmla="*/ 46 h 346"/>
                <a:gd name="T48" fmla="*/ 34 w 284"/>
                <a:gd name="T49" fmla="*/ 322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346">
                  <a:moveTo>
                    <a:pt x="34" y="322"/>
                  </a:moveTo>
                  <a:lnTo>
                    <a:pt x="0" y="322"/>
                  </a:lnTo>
                  <a:lnTo>
                    <a:pt x="0" y="346"/>
                  </a:lnTo>
                  <a:cubicBezTo>
                    <a:pt x="14" y="345"/>
                    <a:pt x="44" y="344"/>
                    <a:pt x="63" y="344"/>
                  </a:cubicBezTo>
                  <a:cubicBezTo>
                    <a:pt x="82" y="344"/>
                    <a:pt x="112" y="345"/>
                    <a:pt x="126" y="346"/>
                  </a:cubicBezTo>
                  <a:lnTo>
                    <a:pt x="126" y="322"/>
                  </a:lnTo>
                  <a:lnTo>
                    <a:pt x="91" y="322"/>
                  </a:lnTo>
                  <a:lnTo>
                    <a:pt x="91" y="218"/>
                  </a:lnTo>
                  <a:cubicBezTo>
                    <a:pt x="91" y="164"/>
                    <a:pt x="134" y="139"/>
                    <a:pt x="165" y="139"/>
                  </a:cubicBezTo>
                  <a:cubicBezTo>
                    <a:pt x="182" y="139"/>
                    <a:pt x="193" y="150"/>
                    <a:pt x="193" y="188"/>
                  </a:cubicBezTo>
                  <a:lnTo>
                    <a:pt x="193" y="322"/>
                  </a:lnTo>
                  <a:lnTo>
                    <a:pt x="158" y="322"/>
                  </a:lnTo>
                  <a:lnTo>
                    <a:pt x="158" y="346"/>
                  </a:lnTo>
                  <a:cubicBezTo>
                    <a:pt x="172" y="345"/>
                    <a:pt x="202" y="344"/>
                    <a:pt x="221" y="344"/>
                  </a:cubicBezTo>
                  <a:cubicBezTo>
                    <a:pt x="241" y="344"/>
                    <a:pt x="270" y="345"/>
                    <a:pt x="284" y="346"/>
                  </a:cubicBezTo>
                  <a:lnTo>
                    <a:pt x="284" y="322"/>
                  </a:lnTo>
                  <a:lnTo>
                    <a:pt x="250" y="322"/>
                  </a:lnTo>
                  <a:lnTo>
                    <a:pt x="250" y="193"/>
                  </a:lnTo>
                  <a:cubicBezTo>
                    <a:pt x="250" y="141"/>
                    <a:pt x="223" y="121"/>
                    <a:pt x="173" y="121"/>
                  </a:cubicBezTo>
                  <a:cubicBezTo>
                    <a:pt x="125" y="121"/>
                    <a:pt x="100" y="150"/>
                    <a:pt x="88" y="170"/>
                  </a:cubicBezTo>
                  <a:lnTo>
                    <a:pt x="88" y="0"/>
                  </a:lnTo>
                  <a:lnTo>
                    <a:pt x="0" y="4"/>
                  </a:lnTo>
                  <a:lnTo>
                    <a:pt x="0" y="27"/>
                  </a:lnTo>
                  <a:cubicBezTo>
                    <a:pt x="31" y="27"/>
                    <a:pt x="34" y="27"/>
                    <a:pt x="34" y="46"/>
                  </a:cubicBezTo>
                  <a:lnTo>
                    <a:pt x="34" y="32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Freeform 252 2">
              <a:extLst>
                <a:ext uri="{FF2B5EF4-FFF2-40B4-BE49-F238E27FC236}">
                  <a16:creationId xmlns:a16="http://schemas.microsoft.com/office/drawing/2014/main" id="{4925A379-C9AD-495B-8071-8A2ABA732D20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6846888" y="2430463"/>
              <a:ext cx="36513" cy="39688"/>
            </a:xfrm>
            <a:custGeom>
              <a:avLst/>
              <a:gdLst>
                <a:gd name="T0" fmla="*/ 54 w 54"/>
                <a:gd name="T1" fmla="*/ 27 h 53"/>
                <a:gd name="T2" fmla="*/ 27 w 54"/>
                <a:gd name="T3" fmla="*/ 0 h 53"/>
                <a:gd name="T4" fmla="*/ 0 w 54"/>
                <a:gd name="T5" fmla="*/ 27 h 53"/>
                <a:gd name="T6" fmla="*/ 27 w 54"/>
                <a:gd name="T7" fmla="*/ 53 h 53"/>
                <a:gd name="T8" fmla="*/ 54 w 54"/>
                <a:gd name="T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3">
                  <a:moveTo>
                    <a:pt x="54" y="27"/>
                  </a:moveTo>
                  <a:cubicBezTo>
                    <a:pt x="54" y="13"/>
                    <a:pt x="42" y="0"/>
                    <a:pt x="27" y="0"/>
                  </a:cubicBezTo>
                  <a:cubicBezTo>
                    <a:pt x="10" y="0"/>
                    <a:pt x="0" y="14"/>
                    <a:pt x="0" y="27"/>
                  </a:cubicBezTo>
                  <a:cubicBezTo>
                    <a:pt x="0" y="40"/>
                    <a:pt x="12" y="53"/>
                    <a:pt x="27" y="53"/>
                  </a:cubicBezTo>
                  <a:cubicBezTo>
                    <a:pt x="44" y="53"/>
                    <a:pt x="54" y="39"/>
                    <a:pt x="5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253 2">
              <a:extLst>
                <a:ext uri="{FF2B5EF4-FFF2-40B4-BE49-F238E27FC236}">
                  <a16:creationId xmlns:a16="http://schemas.microsoft.com/office/drawing/2014/main" id="{0AC38CD1-D4C4-447C-BBB2-2B7BA44A5BCB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6775451" y="2520951"/>
              <a:ext cx="166688" cy="263525"/>
            </a:xfrm>
            <a:custGeom>
              <a:avLst/>
              <a:gdLst>
                <a:gd name="T0" fmla="*/ 211 w 251"/>
                <a:gd name="T1" fmla="*/ 24 h 348"/>
                <a:gd name="T2" fmla="*/ 251 w 251"/>
                <a:gd name="T3" fmla="*/ 24 h 348"/>
                <a:gd name="T4" fmla="*/ 251 w 251"/>
                <a:gd name="T5" fmla="*/ 0 h 348"/>
                <a:gd name="T6" fmla="*/ 172 w 251"/>
                <a:gd name="T7" fmla="*/ 2 h 348"/>
                <a:gd name="T8" fmla="*/ 72 w 251"/>
                <a:gd name="T9" fmla="*/ 0 h 348"/>
                <a:gd name="T10" fmla="*/ 72 w 251"/>
                <a:gd name="T11" fmla="*/ 24 h 348"/>
                <a:gd name="T12" fmla="*/ 143 w 251"/>
                <a:gd name="T13" fmla="*/ 24 h 348"/>
                <a:gd name="T14" fmla="*/ 143 w 251"/>
                <a:gd name="T15" fmla="*/ 268 h 348"/>
                <a:gd name="T16" fmla="*/ 93 w 251"/>
                <a:gd name="T17" fmla="*/ 330 h 348"/>
                <a:gd name="T18" fmla="*/ 53 w 251"/>
                <a:gd name="T19" fmla="*/ 322 h 348"/>
                <a:gd name="T20" fmla="*/ 53 w 251"/>
                <a:gd name="T21" fmla="*/ 321 h 348"/>
                <a:gd name="T22" fmla="*/ 76 w 251"/>
                <a:gd name="T23" fmla="*/ 285 h 348"/>
                <a:gd name="T24" fmla="*/ 38 w 251"/>
                <a:gd name="T25" fmla="*/ 247 h 348"/>
                <a:gd name="T26" fmla="*/ 0 w 251"/>
                <a:gd name="T27" fmla="*/ 285 h 348"/>
                <a:gd name="T28" fmla="*/ 96 w 251"/>
                <a:gd name="T29" fmla="*/ 348 h 348"/>
                <a:gd name="T30" fmla="*/ 211 w 251"/>
                <a:gd name="T31" fmla="*/ 267 h 348"/>
                <a:gd name="T32" fmla="*/ 211 w 251"/>
                <a:gd name="T33" fmla="*/ 2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1" h="348">
                  <a:moveTo>
                    <a:pt x="211" y="24"/>
                  </a:moveTo>
                  <a:lnTo>
                    <a:pt x="251" y="24"/>
                  </a:lnTo>
                  <a:lnTo>
                    <a:pt x="251" y="0"/>
                  </a:lnTo>
                  <a:cubicBezTo>
                    <a:pt x="233" y="2"/>
                    <a:pt x="191" y="2"/>
                    <a:pt x="172" y="2"/>
                  </a:cubicBezTo>
                  <a:cubicBezTo>
                    <a:pt x="145" y="2"/>
                    <a:pt x="96" y="2"/>
                    <a:pt x="72" y="0"/>
                  </a:cubicBezTo>
                  <a:lnTo>
                    <a:pt x="72" y="24"/>
                  </a:lnTo>
                  <a:lnTo>
                    <a:pt x="143" y="24"/>
                  </a:lnTo>
                  <a:lnTo>
                    <a:pt x="143" y="268"/>
                  </a:lnTo>
                  <a:cubicBezTo>
                    <a:pt x="143" y="277"/>
                    <a:pt x="143" y="330"/>
                    <a:pt x="93" y="330"/>
                  </a:cubicBezTo>
                  <a:cubicBezTo>
                    <a:pt x="85" y="330"/>
                    <a:pt x="68" y="328"/>
                    <a:pt x="53" y="322"/>
                  </a:cubicBezTo>
                  <a:lnTo>
                    <a:pt x="53" y="321"/>
                  </a:lnTo>
                  <a:cubicBezTo>
                    <a:pt x="53" y="321"/>
                    <a:pt x="76" y="312"/>
                    <a:pt x="76" y="285"/>
                  </a:cubicBezTo>
                  <a:cubicBezTo>
                    <a:pt x="76" y="258"/>
                    <a:pt x="54" y="247"/>
                    <a:pt x="38" y="247"/>
                  </a:cubicBezTo>
                  <a:cubicBezTo>
                    <a:pt x="20" y="247"/>
                    <a:pt x="0" y="259"/>
                    <a:pt x="0" y="285"/>
                  </a:cubicBezTo>
                  <a:cubicBezTo>
                    <a:pt x="0" y="324"/>
                    <a:pt x="39" y="348"/>
                    <a:pt x="96" y="348"/>
                  </a:cubicBezTo>
                  <a:cubicBezTo>
                    <a:pt x="163" y="348"/>
                    <a:pt x="211" y="319"/>
                    <a:pt x="211" y="267"/>
                  </a:cubicBezTo>
                  <a:lnTo>
                    <a:pt x="211" y="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254 2">
              <a:extLst>
                <a:ext uri="{FF2B5EF4-FFF2-40B4-BE49-F238E27FC236}">
                  <a16:creationId xmlns:a16="http://schemas.microsoft.com/office/drawing/2014/main" id="{00CFCE7D-A629-4503-8EB2-C58A99F49427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6978651" y="2720976"/>
              <a:ext cx="101600" cy="119063"/>
            </a:xfrm>
            <a:custGeom>
              <a:avLst/>
              <a:gdLst>
                <a:gd name="T0" fmla="*/ 131 w 151"/>
                <a:gd name="T1" fmla="*/ 20 h 157"/>
                <a:gd name="T2" fmla="*/ 113 w 151"/>
                <a:gd name="T3" fmla="*/ 40 h 157"/>
                <a:gd name="T4" fmla="*/ 127 w 151"/>
                <a:gd name="T5" fmla="*/ 53 h 157"/>
                <a:gd name="T6" fmla="*/ 147 w 151"/>
                <a:gd name="T7" fmla="*/ 30 h 157"/>
                <a:gd name="T8" fmla="*/ 101 w 151"/>
                <a:gd name="T9" fmla="*/ 0 h 157"/>
                <a:gd name="T10" fmla="*/ 0 w 151"/>
                <a:gd name="T11" fmla="*/ 97 h 157"/>
                <a:gd name="T12" fmla="*/ 64 w 151"/>
                <a:gd name="T13" fmla="*/ 157 h 157"/>
                <a:gd name="T14" fmla="*/ 151 w 151"/>
                <a:gd name="T15" fmla="*/ 118 h 157"/>
                <a:gd name="T16" fmla="*/ 145 w 151"/>
                <a:gd name="T17" fmla="*/ 112 h 157"/>
                <a:gd name="T18" fmla="*/ 139 w 151"/>
                <a:gd name="T19" fmla="*/ 116 h 157"/>
                <a:gd name="T20" fmla="*/ 65 w 151"/>
                <a:gd name="T21" fmla="*/ 148 h 157"/>
                <a:gd name="T22" fmla="*/ 29 w 151"/>
                <a:gd name="T23" fmla="*/ 109 h 157"/>
                <a:gd name="T24" fmla="*/ 52 w 151"/>
                <a:gd name="T25" fmla="*/ 37 h 157"/>
                <a:gd name="T26" fmla="*/ 101 w 151"/>
                <a:gd name="T27" fmla="*/ 10 h 157"/>
                <a:gd name="T28" fmla="*/ 131 w 151"/>
                <a:gd name="T29" fmla="*/ 2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157">
                  <a:moveTo>
                    <a:pt x="131" y="20"/>
                  </a:moveTo>
                  <a:cubicBezTo>
                    <a:pt x="119" y="22"/>
                    <a:pt x="113" y="32"/>
                    <a:pt x="113" y="40"/>
                  </a:cubicBezTo>
                  <a:cubicBezTo>
                    <a:pt x="113" y="49"/>
                    <a:pt x="121" y="53"/>
                    <a:pt x="127" y="53"/>
                  </a:cubicBezTo>
                  <a:cubicBezTo>
                    <a:pt x="135" y="53"/>
                    <a:pt x="147" y="47"/>
                    <a:pt x="147" y="30"/>
                  </a:cubicBezTo>
                  <a:cubicBezTo>
                    <a:pt x="147" y="7"/>
                    <a:pt x="120" y="0"/>
                    <a:pt x="101" y="0"/>
                  </a:cubicBezTo>
                  <a:cubicBezTo>
                    <a:pt x="48" y="0"/>
                    <a:pt x="0" y="48"/>
                    <a:pt x="0" y="97"/>
                  </a:cubicBezTo>
                  <a:cubicBezTo>
                    <a:pt x="0" y="127"/>
                    <a:pt x="21" y="157"/>
                    <a:pt x="64" y="157"/>
                  </a:cubicBezTo>
                  <a:cubicBezTo>
                    <a:pt x="123" y="157"/>
                    <a:pt x="151" y="123"/>
                    <a:pt x="151" y="118"/>
                  </a:cubicBezTo>
                  <a:cubicBezTo>
                    <a:pt x="151" y="116"/>
                    <a:pt x="148" y="112"/>
                    <a:pt x="145" y="112"/>
                  </a:cubicBezTo>
                  <a:cubicBezTo>
                    <a:pt x="143" y="112"/>
                    <a:pt x="142" y="113"/>
                    <a:pt x="139" y="116"/>
                  </a:cubicBezTo>
                  <a:cubicBezTo>
                    <a:pt x="112" y="148"/>
                    <a:pt x="71" y="148"/>
                    <a:pt x="65" y="148"/>
                  </a:cubicBezTo>
                  <a:cubicBezTo>
                    <a:pt x="40" y="148"/>
                    <a:pt x="29" y="131"/>
                    <a:pt x="29" y="109"/>
                  </a:cubicBezTo>
                  <a:cubicBezTo>
                    <a:pt x="29" y="99"/>
                    <a:pt x="34" y="61"/>
                    <a:pt x="52" y="37"/>
                  </a:cubicBezTo>
                  <a:cubicBezTo>
                    <a:pt x="65" y="20"/>
                    <a:pt x="83" y="10"/>
                    <a:pt x="101" y="10"/>
                  </a:cubicBezTo>
                  <a:cubicBezTo>
                    <a:pt x="106" y="10"/>
                    <a:pt x="122" y="11"/>
                    <a:pt x="131" y="2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255 2">
              <a:extLst>
                <a:ext uri="{FF2B5EF4-FFF2-40B4-BE49-F238E27FC236}">
                  <a16:creationId xmlns:a16="http://schemas.microsoft.com/office/drawing/2014/main" id="{DFA1844F-8550-493B-A4AC-85A040FCC374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7183438" y="2522538"/>
              <a:ext cx="34925" cy="38100"/>
            </a:xfrm>
            <a:custGeom>
              <a:avLst/>
              <a:gdLst>
                <a:gd name="T0" fmla="*/ 53 w 53"/>
                <a:gd name="T1" fmla="*/ 26 h 52"/>
                <a:gd name="T2" fmla="*/ 27 w 53"/>
                <a:gd name="T3" fmla="*/ 0 h 52"/>
                <a:gd name="T4" fmla="*/ 0 w 53"/>
                <a:gd name="T5" fmla="*/ 26 h 52"/>
                <a:gd name="T6" fmla="*/ 26 w 53"/>
                <a:gd name="T7" fmla="*/ 52 h 52"/>
                <a:gd name="T8" fmla="*/ 53 w 53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2">
                  <a:moveTo>
                    <a:pt x="53" y="26"/>
                  </a:moveTo>
                  <a:cubicBezTo>
                    <a:pt x="53" y="13"/>
                    <a:pt x="42" y="0"/>
                    <a:pt x="27" y="0"/>
                  </a:cubicBezTo>
                  <a:cubicBezTo>
                    <a:pt x="10" y="0"/>
                    <a:pt x="0" y="14"/>
                    <a:pt x="0" y="26"/>
                  </a:cubicBezTo>
                  <a:cubicBezTo>
                    <a:pt x="0" y="39"/>
                    <a:pt x="11" y="52"/>
                    <a:pt x="26" y="52"/>
                  </a:cubicBezTo>
                  <a:cubicBezTo>
                    <a:pt x="43" y="52"/>
                    <a:pt x="53" y="38"/>
                    <a:pt x="53" y="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256 2">
              <a:extLst>
                <a:ext uri="{FF2B5EF4-FFF2-40B4-BE49-F238E27FC236}">
                  <a16:creationId xmlns:a16="http://schemas.microsoft.com/office/drawing/2014/main" id="{83E1F4E9-2606-4E9E-ACBA-6C08262124D0}"/>
                </a:ext>
              </a:extLst>
            </p:cNvPr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7112001" y="2609851"/>
              <a:ext cx="187325" cy="244475"/>
            </a:xfrm>
            <a:custGeom>
              <a:avLst/>
              <a:gdLst>
                <a:gd name="T0" fmla="*/ 193 w 281"/>
                <a:gd name="T1" fmla="*/ 153 h 321"/>
                <a:gd name="T2" fmla="*/ 185 w 281"/>
                <a:gd name="T3" fmla="*/ 174 h 321"/>
                <a:gd name="T4" fmla="*/ 125 w 281"/>
                <a:gd name="T5" fmla="*/ 209 h 321"/>
                <a:gd name="T6" fmla="*/ 64 w 281"/>
                <a:gd name="T7" fmla="*/ 114 h 321"/>
                <a:gd name="T8" fmla="*/ 131 w 281"/>
                <a:gd name="T9" fmla="*/ 20 h 321"/>
                <a:gd name="T10" fmla="*/ 193 w 281"/>
                <a:gd name="T11" fmla="*/ 84 h 321"/>
                <a:gd name="T12" fmla="*/ 193 w 281"/>
                <a:gd name="T13" fmla="*/ 153 h 321"/>
                <a:gd name="T14" fmla="*/ 200 w 281"/>
                <a:gd name="T15" fmla="*/ 39 h 321"/>
                <a:gd name="T16" fmla="*/ 124 w 281"/>
                <a:gd name="T17" fmla="*/ 0 h 321"/>
                <a:gd name="T18" fmla="*/ 0 w 281"/>
                <a:gd name="T19" fmla="*/ 114 h 321"/>
                <a:gd name="T20" fmla="*/ 120 w 281"/>
                <a:gd name="T21" fmla="*/ 227 h 321"/>
                <a:gd name="T22" fmla="*/ 190 w 281"/>
                <a:gd name="T23" fmla="*/ 200 h 321"/>
                <a:gd name="T24" fmla="*/ 190 w 281"/>
                <a:gd name="T25" fmla="*/ 298 h 321"/>
                <a:gd name="T26" fmla="*/ 155 w 281"/>
                <a:gd name="T27" fmla="*/ 298 h 321"/>
                <a:gd name="T28" fmla="*/ 155 w 281"/>
                <a:gd name="T29" fmla="*/ 321 h 321"/>
                <a:gd name="T30" fmla="*/ 218 w 281"/>
                <a:gd name="T31" fmla="*/ 320 h 321"/>
                <a:gd name="T32" fmla="*/ 281 w 281"/>
                <a:gd name="T33" fmla="*/ 321 h 321"/>
                <a:gd name="T34" fmla="*/ 281 w 281"/>
                <a:gd name="T35" fmla="*/ 298 h 321"/>
                <a:gd name="T36" fmla="*/ 247 w 281"/>
                <a:gd name="T37" fmla="*/ 298 h 321"/>
                <a:gd name="T38" fmla="*/ 247 w 281"/>
                <a:gd name="T39" fmla="*/ 0 h 321"/>
                <a:gd name="T40" fmla="*/ 226 w 281"/>
                <a:gd name="T41" fmla="*/ 0 h 321"/>
                <a:gd name="T42" fmla="*/ 200 w 281"/>
                <a:gd name="T43" fmla="*/ 3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1">
                  <a:moveTo>
                    <a:pt x="193" y="153"/>
                  </a:moveTo>
                  <a:cubicBezTo>
                    <a:pt x="193" y="162"/>
                    <a:pt x="193" y="164"/>
                    <a:pt x="185" y="174"/>
                  </a:cubicBezTo>
                  <a:cubicBezTo>
                    <a:pt x="165" y="204"/>
                    <a:pt x="140" y="209"/>
                    <a:pt x="125" y="209"/>
                  </a:cubicBezTo>
                  <a:cubicBezTo>
                    <a:pt x="94" y="209"/>
                    <a:pt x="64" y="180"/>
                    <a:pt x="64" y="114"/>
                  </a:cubicBezTo>
                  <a:cubicBezTo>
                    <a:pt x="64" y="43"/>
                    <a:pt x="101" y="20"/>
                    <a:pt x="131" y="20"/>
                  </a:cubicBezTo>
                  <a:cubicBezTo>
                    <a:pt x="169" y="20"/>
                    <a:pt x="193" y="59"/>
                    <a:pt x="193" y="84"/>
                  </a:cubicBezTo>
                  <a:lnTo>
                    <a:pt x="193" y="153"/>
                  </a:lnTo>
                  <a:close/>
                  <a:moveTo>
                    <a:pt x="200" y="39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2" y="0"/>
                    <a:pt x="0" y="44"/>
                    <a:pt x="0" y="114"/>
                  </a:cubicBezTo>
                  <a:cubicBezTo>
                    <a:pt x="0" y="184"/>
                    <a:pt x="51" y="227"/>
                    <a:pt x="120" y="227"/>
                  </a:cubicBezTo>
                  <a:cubicBezTo>
                    <a:pt x="144" y="227"/>
                    <a:pt x="167" y="220"/>
                    <a:pt x="190" y="200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1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8" y="320"/>
                    <a:pt x="267" y="321"/>
                    <a:pt x="281" y="321"/>
                  </a:cubicBezTo>
                  <a:lnTo>
                    <a:pt x="281" y="298"/>
                  </a:lnTo>
                  <a:lnTo>
                    <a:pt x="247" y="298"/>
                  </a:lnTo>
                  <a:lnTo>
                    <a:pt x="247" y="0"/>
                  </a:lnTo>
                  <a:lnTo>
                    <a:pt x="226" y="0"/>
                  </a:lnTo>
                  <a:lnTo>
                    <a:pt x="200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257 2">
              <a:extLst>
                <a:ext uri="{FF2B5EF4-FFF2-40B4-BE49-F238E27FC236}">
                  <a16:creationId xmlns:a16="http://schemas.microsoft.com/office/drawing/2014/main" id="{0FAAA9E1-57E2-4555-8709-26D9E4E748DB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7658101" y="1990726"/>
              <a:ext cx="87313" cy="909638"/>
            </a:xfrm>
            <a:custGeom>
              <a:avLst/>
              <a:gdLst>
                <a:gd name="T0" fmla="*/ 103 w 131"/>
                <a:gd name="T1" fmla="*/ 1169 h 1196"/>
                <a:gd name="T2" fmla="*/ 0 w 131"/>
                <a:gd name="T3" fmla="*/ 1169 h 1196"/>
                <a:gd name="T4" fmla="*/ 0 w 131"/>
                <a:gd name="T5" fmla="*/ 1196 h 1196"/>
                <a:gd name="T6" fmla="*/ 131 w 131"/>
                <a:gd name="T7" fmla="*/ 1196 h 1196"/>
                <a:gd name="T8" fmla="*/ 131 w 131"/>
                <a:gd name="T9" fmla="*/ 0 h 1196"/>
                <a:gd name="T10" fmla="*/ 0 w 131"/>
                <a:gd name="T11" fmla="*/ 0 h 1196"/>
                <a:gd name="T12" fmla="*/ 0 w 131"/>
                <a:gd name="T13" fmla="*/ 27 h 1196"/>
                <a:gd name="T14" fmla="*/ 103 w 131"/>
                <a:gd name="T15" fmla="*/ 27 h 1196"/>
                <a:gd name="T16" fmla="*/ 103 w 131"/>
                <a:gd name="T17" fmla="*/ 1169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6">
                  <a:moveTo>
                    <a:pt x="103" y="1169"/>
                  </a:moveTo>
                  <a:lnTo>
                    <a:pt x="0" y="1169"/>
                  </a:lnTo>
                  <a:lnTo>
                    <a:pt x="0" y="1196"/>
                  </a:lnTo>
                  <a:lnTo>
                    <a:pt x="131" y="1196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03" y="27"/>
                  </a:lnTo>
                  <a:lnTo>
                    <a:pt x="103" y="1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258 2">
              <a:extLst>
                <a:ext uri="{FF2B5EF4-FFF2-40B4-BE49-F238E27FC236}">
                  <a16:creationId xmlns:a16="http://schemas.microsoft.com/office/drawing/2014/main" id="{FFC4BC40-CCBA-4A85-85FE-034004BC6B63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6230938" y="2949576"/>
              <a:ext cx="161925" cy="127000"/>
            </a:xfrm>
            <a:custGeom>
              <a:avLst/>
              <a:gdLst>
                <a:gd name="T0" fmla="*/ 241 w 241"/>
                <a:gd name="T1" fmla="*/ 121 h 167"/>
                <a:gd name="T2" fmla="*/ 234 w 241"/>
                <a:gd name="T3" fmla="*/ 107 h 167"/>
                <a:gd name="T4" fmla="*/ 110 w 241"/>
                <a:gd name="T5" fmla="*/ 81 h 167"/>
                <a:gd name="T6" fmla="*/ 23 w 241"/>
                <a:gd name="T7" fmla="*/ 3 h 167"/>
                <a:gd name="T8" fmla="*/ 12 w 241"/>
                <a:gd name="T9" fmla="*/ 0 h 167"/>
                <a:gd name="T10" fmla="*/ 0 w 241"/>
                <a:gd name="T11" fmla="*/ 13 h 167"/>
                <a:gd name="T12" fmla="*/ 0 w 241"/>
                <a:gd name="T13" fmla="*/ 21 h 167"/>
                <a:gd name="T14" fmla="*/ 231 w 241"/>
                <a:gd name="T15" fmla="*/ 167 h 167"/>
                <a:gd name="T16" fmla="*/ 241 w 241"/>
                <a:gd name="T17" fmla="*/ 153 h 167"/>
                <a:gd name="T18" fmla="*/ 241 w 241"/>
                <a:gd name="T19" fmla="*/ 12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67">
                  <a:moveTo>
                    <a:pt x="241" y="121"/>
                  </a:moveTo>
                  <a:cubicBezTo>
                    <a:pt x="241" y="109"/>
                    <a:pt x="241" y="107"/>
                    <a:pt x="234" y="107"/>
                  </a:cubicBezTo>
                  <a:cubicBezTo>
                    <a:pt x="204" y="106"/>
                    <a:pt x="155" y="103"/>
                    <a:pt x="110" y="81"/>
                  </a:cubicBezTo>
                  <a:cubicBezTo>
                    <a:pt x="56" y="54"/>
                    <a:pt x="35" y="22"/>
                    <a:pt x="23" y="3"/>
                  </a:cubicBezTo>
                  <a:cubicBezTo>
                    <a:pt x="21" y="0"/>
                    <a:pt x="18" y="0"/>
                    <a:pt x="12" y="0"/>
                  </a:cubicBezTo>
                  <a:cubicBezTo>
                    <a:pt x="0" y="0"/>
                    <a:pt x="0" y="1"/>
                    <a:pt x="0" y="13"/>
                  </a:cubicBezTo>
                  <a:lnTo>
                    <a:pt x="0" y="21"/>
                  </a:lnTo>
                  <a:cubicBezTo>
                    <a:pt x="68" y="143"/>
                    <a:pt x="180" y="167"/>
                    <a:pt x="231" y="167"/>
                  </a:cubicBezTo>
                  <a:cubicBezTo>
                    <a:pt x="241" y="167"/>
                    <a:pt x="241" y="166"/>
                    <a:pt x="241" y="153"/>
                  </a:cubicBezTo>
                  <a:lnTo>
                    <a:pt x="241" y="1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Rectangle 259">
              <a:extLst>
                <a:ext uri="{FF2B5EF4-FFF2-40B4-BE49-F238E27FC236}">
                  <a16:creationId xmlns:a16="http://schemas.microsoft.com/office/drawing/2014/main" id="{4823689F-94F2-4CCF-9850-340D9CD4465B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6389688" y="3030538"/>
              <a:ext cx="495300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260 2">
              <a:extLst>
                <a:ext uri="{FF2B5EF4-FFF2-40B4-BE49-F238E27FC236}">
                  <a16:creationId xmlns:a16="http://schemas.microsoft.com/office/drawing/2014/main" id="{6635A853-2084-464D-89E9-5E4294EB959E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6881813" y="3030538"/>
              <a:ext cx="160338" cy="127000"/>
            </a:xfrm>
            <a:custGeom>
              <a:avLst/>
              <a:gdLst>
                <a:gd name="T0" fmla="*/ 241 w 241"/>
                <a:gd name="T1" fmla="*/ 146 h 167"/>
                <a:gd name="T2" fmla="*/ 10 w 241"/>
                <a:gd name="T3" fmla="*/ 0 h 167"/>
                <a:gd name="T4" fmla="*/ 0 w 241"/>
                <a:gd name="T5" fmla="*/ 14 h 167"/>
                <a:gd name="T6" fmla="*/ 0 w 241"/>
                <a:gd name="T7" fmla="*/ 46 h 167"/>
                <a:gd name="T8" fmla="*/ 7 w 241"/>
                <a:gd name="T9" fmla="*/ 60 h 167"/>
                <a:gd name="T10" fmla="*/ 131 w 241"/>
                <a:gd name="T11" fmla="*/ 86 h 167"/>
                <a:gd name="T12" fmla="*/ 218 w 241"/>
                <a:gd name="T13" fmla="*/ 164 h 167"/>
                <a:gd name="T14" fmla="*/ 229 w 241"/>
                <a:gd name="T15" fmla="*/ 167 h 167"/>
                <a:gd name="T16" fmla="*/ 241 w 241"/>
                <a:gd name="T17" fmla="*/ 154 h 167"/>
                <a:gd name="T18" fmla="*/ 241 w 241"/>
                <a:gd name="T19" fmla="*/ 14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67">
                  <a:moveTo>
                    <a:pt x="241" y="146"/>
                  </a:moveTo>
                  <a:cubicBezTo>
                    <a:pt x="173" y="23"/>
                    <a:pt x="61" y="0"/>
                    <a:pt x="10" y="0"/>
                  </a:cubicBezTo>
                  <a:cubicBezTo>
                    <a:pt x="0" y="0"/>
                    <a:pt x="0" y="0"/>
                    <a:pt x="0" y="14"/>
                  </a:cubicBezTo>
                  <a:lnTo>
                    <a:pt x="0" y="46"/>
                  </a:lnTo>
                  <a:cubicBezTo>
                    <a:pt x="0" y="57"/>
                    <a:pt x="0" y="60"/>
                    <a:pt x="7" y="60"/>
                  </a:cubicBezTo>
                  <a:cubicBezTo>
                    <a:pt x="37" y="60"/>
                    <a:pt x="87" y="64"/>
                    <a:pt x="131" y="86"/>
                  </a:cubicBezTo>
                  <a:cubicBezTo>
                    <a:pt x="185" y="113"/>
                    <a:pt x="206" y="145"/>
                    <a:pt x="218" y="164"/>
                  </a:cubicBezTo>
                  <a:cubicBezTo>
                    <a:pt x="220" y="167"/>
                    <a:pt x="223" y="167"/>
                    <a:pt x="229" y="167"/>
                  </a:cubicBezTo>
                  <a:cubicBezTo>
                    <a:pt x="241" y="167"/>
                    <a:pt x="241" y="166"/>
                    <a:pt x="241" y="154"/>
                  </a:cubicBezTo>
                  <a:lnTo>
                    <a:pt x="241" y="14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261 2">
              <a:extLst>
                <a:ext uri="{FF2B5EF4-FFF2-40B4-BE49-F238E27FC236}">
                  <a16:creationId xmlns:a16="http://schemas.microsoft.com/office/drawing/2014/main" id="{7CCCF00B-5ED4-4B29-A138-7A28AF6FAD31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7026276" y="3030538"/>
              <a:ext cx="160338" cy="127000"/>
            </a:xfrm>
            <a:custGeom>
              <a:avLst/>
              <a:gdLst>
                <a:gd name="T0" fmla="*/ 241 w 241"/>
                <a:gd name="T1" fmla="*/ 14 h 167"/>
                <a:gd name="T2" fmla="*/ 231 w 241"/>
                <a:gd name="T3" fmla="*/ 0 h 167"/>
                <a:gd name="T4" fmla="*/ 0 w 241"/>
                <a:gd name="T5" fmla="*/ 146 h 167"/>
                <a:gd name="T6" fmla="*/ 0 w 241"/>
                <a:gd name="T7" fmla="*/ 154 h 167"/>
                <a:gd name="T8" fmla="*/ 12 w 241"/>
                <a:gd name="T9" fmla="*/ 167 h 167"/>
                <a:gd name="T10" fmla="*/ 24 w 241"/>
                <a:gd name="T11" fmla="*/ 163 h 167"/>
                <a:gd name="T12" fmla="*/ 235 w 241"/>
                <a:gd name="T13" fmla="*/ 60 h 167"/>
                <a:gd name="T14" fmla="*/ 241 w 241"/>
                <a:gd name="T15" fmla="*/ 46 h 167"/>
                <a:gd name="T16" fmla="*/ 241 w 241"/>
                <a:gd name="T17" fmla="*/ 1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67">
                  <a:moveTo>
                    <a:pt x="241" y="14"/>
                  </a:moveTo>
                  <a:cubicBezTo>
                    <a:pt x="241" y="0"/>
                    <a:pt x="241" y="0"/>
                    <a:pt x="231" y="0"/>
                  </a:cubicBezTo>
                  <a:cubicBezTo>
                    <a:pt x="180" y="0"/>
                    <a:pt x="68" y="24"/>
                    <a:pt x="0" y="146"/>
                  </a:cubicBezTo>
                  <a:lnTo>
                    <a:pt x="0" y="154"/>
                  </a:lnTo>
                  <a:cubicBezTo>
                    <a:pt x="0" y="166"/>
                    <a:pt x="0" y="167"/>
                    <a:pt x="12" y="167"/>
                  </a:cubicBezTo>
                  <a:cubicBezTo>
                    <a:pt x="21" y="167"/>
                    <a:pt x="22" y="166"/>
                    <a:pt x="24" y="163"/>
                  </a:cubicBezTo>
                  <a:cubicBezTo>
                    <a:pt x="65" y="97"/>
                    <a:pt x="134" y="62"/>
                    <a:pt x="235" y="60"/>
                  </a:cubicBezTo>
                  <a:cubicBezTo>
                    <a:pt x="241" y="60"/>
                    <a:pt x="241" y="56"/>
                    <a:pt x="241" y="46"/>
                  </a:cubicBezTo>
                  <a:lnTo>
                    <a:pt x="241" y="1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Rectangle 262">
              <a:extLst>
                <a:ext uri="{FF2B5EF4-FFF2-40B4-BE49-F238E27FC236}">
                  <a16:creationId xmlns:a16="http://schemas.microsoft.com/office/drawing/2014/main" id="{2AA24274-77CE-4A3F-8BC0-2E268F1A8AAF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7183438" y="3030538"/>
              <a:ext cx="495300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7" name="Freeform 263 2">
              <a:extLst>
                <a:ext uri="{FF2B5EF4-FFF2-40B4-BE49-F238E27FC236}">
                  <a16:creationId xmlns:a16="http://schemas.microsoft.com/office/drawing/2014/main" id="{34924054-62CD-4A78-AE4C-A99C42987BBB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7675563" y="2949576"/>
              <a:ext cx="161925" cy="127000"/>
            </a:xfrm>
            <a:custGeom>
              <a:avLst/>
              <a:gdLst>
                <a:gd name="T0" fmla="*/ 242 w 242"/>
                <a:gd name="T1" fmla="*/ 13 h 167"/>
                <a:gd name="T2" fmla="*/ 230 w 242"/>
                <a:gd name="T3" fmla="*/ 0 h 167"/>
                <a:gd name="T4" fmla="*/ 217 w 242"/>
                <a:gd name="T5" fmla="*/ 4 h 167"/>
                <a:gd name="T6" fmla="*/ 6 w 242"/>
                <a:gd name="T7" fmla="*/ 107 h 167"/>
                <a:gd name="T8" fmla="*/ 0 w 242"/>
                <a:gd name="T9" fmla="*/ 121 h 167"/>
                <a:gd name="T10" fmla="*/ 0 w 242"/>
                <a:gd name="T11" fmla="*/ 153 h 167"/>
                <a:gd name="T12" fmla="*/ 11 w 242"/>
                <a:gd name="T13" fmla="*/ 167 h 167"/>
                <a:gd name="T14" fmla="*/ 242 w 242"/>
                <a:gd name="T15" fmla="*/ 21 h 167"/>
                <a:gd name="T16" fmla="*/ 242 w 242"/>
                <a:gd name="T17" fmla="*/ 1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167">
                  <a:moveTo>
                    <a:pt x="242" y="13"/>
                  </a:moveTo>
                  <a:cubicBezTo>
                    <a:pt x="242" y="1"/>
                    <a:pt x="241" y="0"/>
                    <a:pt x="230" y="0"/>
                  </a:cubicBezTo>
                  <a:cubicBezTo>
                    <a:pt x="220" y="0"/>
                    <a:pt x="220" y="1"/>
                    <a:pt x="217" y="4"/>
                  </a:cubicBezTo>
                  <a:cubicBezTo>
                    <a:pt x="176" y="70"/>
                    <a:pt x="108" y="105"/>
                    <a:pt x="6" y="107"/>
                  </a:cubicBezTo>
                  <a:cubicBezTo>
                    <a:pt x="0" y="107"/>
                    <a:pt x="0" y="110"/>
                    <a:pt x="0" y="121"/>
                  </a:cubicBezTo>
                  <a:lnTo>
                    <a:pt x="0" y="153"/>
                  </a:lnTo>
                  <a:cubicBezTo>
                    <a:pt x="0" y="166"/>
                    <a:pt x="0" y="167"/>
                    <a:pt x="11" y="167"/>
                  </a:cubicBezTo>
                  <a:cubicBezTo>
                    <a:pt x="62" y="167"/>
                    <a:pt x="174" y="143"/>
                    <a:pt x="242" y="21"/>
                  </a:cubicBezTo>
                  <a:lnTo>
                    <a:pt x="24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Freeform 264 2">
              <a:extLst>
                <a:ext uri="{FF2B5EF4-FFF2-40B4-BE49-F238E27FC236}">
                  <a16:creationId xmlns:a16="http://schemas.microsoft.com/office/drawing/2014/main" id="{3D2BBA13-00FA-4655-8100-940C0DF7B6ED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6948488" y="3252788"/>
              <a:ext cx="171450" cy="182563"/>
            </a:xfrm>
            <a:custGeom>
              <a:avLst/>
              <a:gdLst>
                <a:gd name="T0" fmla="*/ 143 w 257"/>
                <a:gd name="T1" fmla="*/ 29 h 239"/>
                <a:gd name="T2" fmla="*/ 176 w 257"/>
                <a:gd name="T3" fmla="*/ 13 h 239"/>
                <a:gd name="T4" fmla="*/ 188 w 257"/>
                <a:gd name="T5" fmla="*/ 13 h 239"/>
                <a:gd name="T6" fmla="*/ 188 w 257"/>
                <a:gd name="T7" fmla="*/ 0 h 239"/>
                <a:gd name="T8" fmla="*/ 128 w 257"/>
                <a:gd name="T9" fmla="*/ 2 h 239"/>
                <a:gd name="T10" fmla="*/ 67 w 257"/>
                <a:gd name="T11" fmla="*/ 0 h 239"/>
                <a:gd name="T12" fmla="*/ 67 w 257"/>
                <a:gd name="T13" fmla="*/ 13 h 239"/>
                <a:gd name="T14" fmla="*/ 80 w 257"/>
                <a:gd name="T15" fmla="*/ 13 h 239"/>
                <a:gd name="T16" fmla="*/ 112 w 257"/>
                <a:gd name="T17" fmla="*/ 29 h 239"/>
                <a:gd name="T18" fmla="*/ 112 w 257"/>
                <a:gd name="T19" fmla="*/ 179 h 239"/>
                <a:gd name="T20" fmla="*/ 59 w 257"/>
                <a:gd name="T21" fmla="*/ 93 h 239"/>
                <a:gd name="T22" fmla="*/ 23 w 257"/>
                <a:gd name="T23" fmla="*/ 46 h 239"/>
                <a:gd name="T24" fmla="*/ 10 w 257"/>
                <a:gd name="T25" fmla="*/ 46 h 239"/>
                <a:gd name="T26" fmla="*/ 0 w 257"/>
                <a:gd name="T27" fmla="*/ 51 h 239"/>
                <a:gd name="T28" fmla="*/ 6 w 257"/>
                <a:gd name="T29" fmla="*/ 56 h 239"/>
                <a:gd name="T30" fmla="*/ 28 w 257"/>
                <a:gd name="T31" fmla="*/ 93 h 239"/>
                <a:gd name="T32" fmla="*/ 51 w 257"/>
                <a:gd name="T33" fmla="*/ 162 h 239"/>
                <a:gd name="T34" fmla="*/ 112 w 257"/>
                <a:gd name="T35" fmla="*/ 190 h 239"/>
                <a:gd name="T36" fmla="*/ 112 w 257"/>
                <a:gd name="T37" fmla="*/ 210 h 239"/>
                <a:gd name="T38" fmla="*/ 80 w 257"/>
                <a:gd name="T39" fmla="*/ 226 h 239"/>
                <a:gd name="T40" fmla="*/ 67 w 257"/>
                <a:gd name="T41" fmla="*/ 226 h 239"/>
                <a:gd name="T42" fmla="*/ 67 w 257"/>
                <a:gd name="T43" fmla="*/ 239 h 239"/>
                <a:gd name="T44" fmla="*/ 128 w 257"/>
                <a:gd name="T45" fmla="*/ 237 h 239"/>
                <a:gd name="T46" fmla="*/ 188 w 257"/>
                <a:gd name="T47" fmla="*/ 239 h 239"/>
                <a:gd name="T48" fmla="*/ 188 w 257"/>
                <a:gd name="T49" fmla="*/ 226 h 239"/>
                <a:gd name="T50" fmla="*/ 176 w 257"/>
                <a:gd name="T51" fmla="*/ 226 h 239"/>
                <a:gd name="T52" fmla="*/ 143 w 257"/>
                <a:gd name="T53" fmla="*/ 210 h 239"/>
                <a:gd name="T54" fmla="*/ 143 w 257"/>
                <a:gd name="T55" fmla="*/ 190 h 239"/>
                <a:gd name="T56" fmla="*/ 207 w 257"/>
                <a:gd name="T57" fmla="*/ 161 h 239"/>
                <a:gd name="T58" fmla="*/ 229 w 257"/>
                <a:gd name="T59" fmla="*/ 101 h 239"/>
                <a:gd name="T60" fmla="*/ 235 w 257"/>
                <a:gd name="T61" fmla="*/ 68 h 239"/>
                <a:gd name="T62" fmla="*/ 253 w 257"/>
                <a:gd name="T63" fmla="*/ 56 h 239"/>
                <a:gd name="T64" fmla="*/ 257 w 257"/>
                <a:gd name="T65" fmla="*/ 51 h 239"/>
                <a:gd name="T66" fmla="*/ 247 w 257"/>
                <a:gd name="T67" fmla="*/ 46 h 239"/>
                <a:gd name="T68" fmla="*/ 234 w 257"/>
                <a:gd name="T69" fmla="*/ 46 h 239"/>
                <a:gd name="T70" fmla="*/ 199 w 257"/>
                <a:gd name="T71" fmla="*/ 100 h 239"/>
                <a:gd name="T72" fmla="*/ 143 w 257"/>
                <a:gd name="T73" fmla="*/ 179 h 239"/>
                <a:gd name="T74" fmla="*/ 143 w 257"/>
                <a:gd name="T75" fmla="*/ 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7" h="239">
                  <a:moveTo>
                    <a:pt x="143" y="29"/>
                  </a:moveTo>
                  <a:cubicBezTo>
                    <a:pt x="143" y="18"/>
                    <a:pt x="143" y="13"/>
                    <a:pt x="176" y="13"/>
                  </a:cubicBezTo>
                  <a:lnTo>
                    <a:pt x="188" y="13"/>
                  </a:lnTo>
                  <a:lnTo>
                    <a:pt x="188" y="0"/>
                  </a:lnTo>
                  <a:cubicBezTo>
                    <a:pt x="180" y="1"/>
                    <a:pt x="141" y="2"/>
                    <a:pt x="128" y="2"/>
                  </a:cubicBezTo>
                  <a:cubicBezTo>
                    <a:pt x="107" y="2"/>
                    <a:pt x="71" y="1"/>
                    <a:pt x="67" y="0"/>
                  </a:cubicBezTo>
                  <a:lnTo>
                    <a:pt x="67" y="13"/>
                  </a:lnTo>
                  <a:lnTo>
                    <a:pt x="80" y="13"/>
                  </a:lnTo>
                  <a:cubicBezTo>
                    <a:pt x="112" y="13"/>
                    <a:pt x="112" y="18"/>
                    <a:pt x="112" y="29"/>
                  </a:cubicBezTo>
                  <a:lnTo>
                    <a:pt x="112" y="179"/>
                  </a:lnTo>
                  <a:cubicBezTo>
                    <a:pt x="60" y="168"/>
                    <a:pt x="59" y="117"/>
                    <a:pt x="59" y="93"/>
                  </a:cubicBezTo>
                  <a:cubicBezTo>
                    <a:pt x="59" y="89"/>
                    <a:pt x="58" y="46"/>
                    <a:pt x="23" y="46"/>
                  </a:cubicBezTo>
                  <a:lnTo>
                    <a:pt x="10" y="46"/>
                  </a:lnTo>
                  <a:cubicBezTo>
                    <a:pt x="5" y="46"/>
                    <a:pt x="0" y="46"/>
                    <a:pt x="0" y="51"/>
                  </a:cubicBezTo>
                  <a:cubicBezTo>
                    <a:pt x="0" y="55"/>
                    <a:pt x="5" y="56"/>
                    <a:pt x="6" y="56"/>
                  </a:cubicBezTo>
                  <a:cubicBezTo>
                    <a:pt x="28" y="58"/>
                    <a:pt x="28" y="90"/>
                    <a:pt x="28" y="93"/>
                  </a:cubicBezTo>
                  <a:cubicBezTo>
                    <a:pt x="28" y="107"/>
                    <a:pt x="28" y="137"/>
                    <a:pt x="51" y="162"/>
                  </a:cubicBezTo>
                  <a:cubicBezTo>
                    <a:pt x="63" y="176"/>
                    <a:pt x="85" y="187"/>
                    <a:pt x="112" y="190"/>
                  </a:cubicBezTo>
                  <a:lnTo>
                    <a:pt x="112" y="210"/>
                  </a:lnTo>
                  <a:cubicBezTo>
                    <a:pt x="112" y="222"/>
                    <a:pt x="112" y="226"/>
                    <a:pt x="80" y="226"/>
                  </a:cubicBezTo>
                  <a:lnTo>
                    <a:pt x="67" y="226"/>
                  </a:lnTo>
                  <a:lnTo>
                    <a:pt x="67" y="239"/>
                  </a:lnTo>
                  <a:cubicBezTo>
                    <a:pt x="75" y="238"/>
                    <a:pt x="115" y="237"/>
                    <a:pt x="128" y="237"/>
                  </a:cubicBezTo>
                  <a:cubicBezTo>
                    <a:pt x="148" y="237"/>
                    <a:pt x="184" y="238"/>
                    <a:pt x="188" y="239"/>
                  </a:cubicBezTo>
                  <a:lnTo>
                    <a:pt x="188" y="226"/>
                  </a:lnTo>
                  <a:lnTo>
                    <a:pt x="176" y="226"/>
                  </a:lnTo>
                  <a:cubicBezTo>
                    <a:pt x="143" y="226"/>
                    <a:pt x="143" y="222"/>
                    <a:pt x="143" y="210"/>
                  </a:cubicBezTo>
                  <a:lnTo>
                    <a:pt x="143" y="190"/>
                  </a:lnTo>
                  <a:cubicBezTo>
                    <a:pt x="183" y="186"/>
                    <a:pt x="198" y="170"/>
                    <a:pt x="207" y="161"/>
                  </a:cubicBezTo>
                  <a:cubicBezTo>
                    <a:pt x="223" y="145"/>
                    <a:pt x="229" y="116"/>
                    <a:pt x="229" y="101"/>
                  </a:cubicBezTo>
                  <a:cubicBezTo>
                    <a:pt x="229" y="89"/>
                    <a:pt x="230" y="79"/>
                    <a:pt x="235" y="68"/>
                  </a:cubicBezTo>
                  <a:cubicBezTo>
                    <a:pt x="240" y="58"/>
                    <a:pt x="247" y="57"/>
                    <a:pt x="253" y="56"/>
                  </a:cubicBezTo>
                  <a:cubicBezTo>
                    <a:pt x="255" y="56"/>
                    <a:pt x="257" y="53"/>
                    <a:pt x="257" y="51"/>
                  </a:cubicBezTo>
                  <a:cubicBezTo>
                    <a:pt x="257" y="46"/>
                    <a:pt x="252" y="46"/>
                    <a:pt x="247" y="46"/>
                  </a:cubicBezTo>
                  <a:lnTo>
                    <a:pt x="234" y="46"/>
                  </a:lnTo>
                  <a:cubicBezTo>
                    <a:pt x="203" y="46"/>
                    <a:pt x="199" y="78"/>
                    <a:pt x="199" y="100"/>
                  </a:cubicBezTo>
                  <a:cubicBezTo>
                    <a:pt x="198" y="127"/>
                    <a:pt x="189" y="171"/>
                    <a:pt x="143" y="179"/>
                  </a:cubicBezTo>
                  <a:lnTo>
                    <a:pt x="143" y="2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7" name="Group 876">
            <a:extLst>
              <a:ext uri="{FF2B5EF4-FFF2-40B4-BE49-F238E27FC236}">
                <a16:creationId xmlns:a16="http://schemas.microsoft.com/office/drawing/2014/main" id="{7C6F3035-D38A-4738-B14D-06887E54C926}"/>
              </a:ext>
            </a:extLst>
          </p:cNvPr>
          <p:cNvGrpSpPr/>
          <p:nvPr/>
        </p:nvGrpSpPr>
        <p:grpSpPr>
          <a:xfrm>
            <a:off x="544937" y="3065463"/>
            <a:ext cx="4887604" cy="698315"/>
            <a:chOff x="363055" y="6110763"/>
            <a:chExt cx="4887604" cy="698315"/>
          </a:xfrm>
        </p:grpSpPr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1F053359-FFA4-4202-93EA-A07CDC04121A}"/>
                </a:ext>
              </a:extLst>
            </p:cNvPr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>
            <a:xfrm>
              <a:off x="3353597" y="6173441"/>
              <a:ext cx="1897062" cy="417513"/>
              <a:chOff x="1871663" y="3460751"/>
              <a:chExt cx="1897062" cy="417513"/>
            </a:xfrm>
          </p:grpSpPr>
          <p:sp>
            <p:nvSpPr>
              <p:cNvPr id="964" name="Freeform 628">
                <a:extLst>
                  <a:ext uri="{FF2B5EF4-FFF2-40B4-BE49-F238E27FC236}">
                    <a16:creationId xmlns:a16="http://schemas.microsoft.com/office/drawing/2014/main" id="{C30276B3-60B5-48E5-A6AE-1B9D52AB75B8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871663" y="3667126"/>
                <a:ext cx="196850" cy="211138"/>
              </a:xfrm>
              <a:custGeom>
                <a:avLst/>
                <a:gdLst>
                  <a:gd name="T0" fmla="*/ 86 w 235"/>
                  <a:gd name="T1" fmla="*/ 6 h 221"/>
                  <a:gd name="T2" fmla="*/ 79 w 235"/>
                  <a:gd name="T3" fmla="*/ 0 h 221"/>
                  <a:gd name="T4" fmla="*/ 18 w 235"/>
                  <a:gd name="T5" fmla="*/ 5 h 221"/>
                  <a:gd name="T6" fmla="*/ 9 w 235"/>
                  <a:gd name="T7" fmla="*/ 15 h 221"/>
                  <a:gd name="T8" fmla="*/ 21 w 235"/>
                  <a:gd name="T9" fmla="*/ 21 h 221"/>
                  <a:gd name="T10" fmla="*/ 46 w 235"/>
                  <a:gd name="T11" fmla="*/ 30 h 221"/>
                  <a:gd name="T12" fmla="*/ 36 w 235"/>
                  <a:gd name="T13" fmla="*/ 70 h 221"/>
                  <a:gd name="T14" fmla="*/ 6 w 235"/>
                  <a:gd name="T15" fmla="*/ 193 h 221"/>
                  <a:gd name="T16" fmla="*/ 0 w 235"/>
                  <a:gd name="T17" fmla="*/ 215 h 221"/>
                  <a:gd name="T18" fmla="*/ 8 w 235"/>
                  <a:gd name="T19" fmla="*/ 221 h 221"/>
                  <a:gd name="T20" fmla="*/ 15 w 235"/>
                  <a:gd name="T21" fmla="*/ 221 h 221"/>
                  <a:gd name="T22" fmla="*/ 156 w 235"/>
                  <a:gd name="T23" fmla="*/ 148 h 221"/>
                  <a:gd name="T24" fmla="*/ 235 w 235"/>
                  <a:gd name="T25" fmla="*/ 14 h 221"/>
                  <a:gd name="T26" fmla="*/ 221 w 235"/>
                  <a:gd name="T27" fmla="*/ 0 h 221"/>
                  <a:gd name="T28" fmla="*/ 201 w 235"/>
                  <a:gd name="T29" fmla="*/ 17 h 221"/>
                  <a:gd name="T30" fmla="*/ 37 w 235"/>
                  <a:gd name="T31" fmla="*/ 205 h 221"/>
                  <a:gd name="T32" fmla="*/ 86 w 235"/>
                  <a:gd name="T33" fmla="*/ 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5" h="221">
                    <a:moveTo>
                      <a:pt x="86" y="6"/>
                    </a:moveTo>
                    <a:cubicBezTo>
                      <a:pt x="86" y="5"/>
                      <a:pt x="86" y="0"/>
                      <a:pt x="79" y="0"/>
                    </a:cubicBezTo>
                    <a:cubicBezTo>
                      <a:pt x="68" y="0"/>
                      <a:pt x="31" y="4"/>
                      <a:pt x="18" y="5"/>
                    </a:cubicBezTo>
                    <a:cubicBezTo>
                      <a:pt x="14" y="6"/>
                      <a:pt x="9" y="6"/>
                      <a:pt x="9" y="15"/>
                    </a:cubicBezTo>
                    <a:cubicBezTo>
                      <a:pt x="9" y="21"/>
                      <a:pt x="13" y="21"/>
                      <a:pt x="21" y="21"/>
                    </a:cubicBezTo>
                    <a:cubicBezTo>
                      <a:pt x="45" y="21"/>
                      <a:pt x="46" y="25"/>
                      <a:pt x="46" y="30"/>
                    </a:cubicBezTo>
                    <a:cubicBezTo>
                      <a:pt x="46" y="33"/>
                      <a:pt x="40" y="57"/>
                      <a:pt x="36" y="70"/>
                    </a:cubicBezTo>
                    <a:lnTo>
                      <a:pt x="6" y="193"/>
                    </a:lnTo>
                    <a:cubicBezTo>
                      <a:pt x="4" y="200"/>
                      <a:pt x="0" y="214"/>
                      <a:pt x="0" y="215"/>
                    </a:cubicBezTo>
                    <a:cubicBezTo>
                      <a:pt x="0" y="221"/>
                      <a:pt x="5" y="221"/>
                      <a:pt x="8" y="221"/>
                    </a:cubicBezTo>
                    <a:lnTo>
                      <a:pt x="15" y="221"/>
                    </a:lnTo>
                    <a:cubicBezTo>
                      <a:pt x="50" y="215"/>
                      <a:pt x="105" y="196"/>
                      <a:pt x="156" y="148"/>
                    </a:cubicBezTo>
                    <a:cubicBezTo>
                      <a:pt x="222" y="86"/>
                      <a:pt x="235" y="18"/>
                      <a:pt x="235" y="14"/>
                    </a:cubicBezTo>
                    <a:cubicBezTo>
                      <a:pt x="235" y="5"/>
                      <a:pt x="229" y="0"/>
                      <a:pt x="221" y="0"/>
                    </a:cubicBezTo>
                    <a:cubicBezTo>
                      <a:pt x="217" y="0"/>
                      <a:pt x="205" y="2"/>
                      <a:pt x="201" y="17"/>
                    </a:cubicBezTo>
                    <a:cubicBezTo>
                      <a:pt x="169" y="130"/>
                      <a:pt x="94" y="186"/>
                      <a:pt x="37" y="205"/>
                    </a:cubicBezTo>
                    <a:lnTo>
                      <a:pt x="8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629">
                <a:extLst>
                  <a:ext uri="{FF2B5EF4-FFF2-40B4-BE49-F238E27FC236}">
                    <a16:creationId xmlns:a16="http://schemas.microsoft.com/office/drawing/2014/main" id="{E7526532-E9E6-40C3-A3E4-AD9E22F63B6A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222500" y="3703639"/>
                <a:ext cx="279400" cy="111125"/>
              </a:xfrm>
              <a:custGeom>
                <a:avLst/>
                <a:gdLst>
                  <a:gd name="T0" fmla="*/ 315 w 332"/>
                  <a:gd name="T1" fmla="*/ 20 h 117"/>
                  <a:gd name="T2" fmla="*/ 332 w 332"/>
                  <a:gd name="T3" fmla="*/ 10 h 117"/>
                  <a:gd name="T4" fmla="*/ 315 w 332"/>
                  <a:gd name="T5" fmla="*/ 0 h 117"/>
                  <a:gd name="T6" fmla="*/ 16 w 332"/>
                  <a:gd name="T7" fmla="*/ 0 h 117"/>
                  <a:gd name="T8" fmla="*/ 0 w 332"/>
                  <a:gd name="T9" fmla="*/ 10 h 117"/>
                  <a:gd name="T10" fmla="*/ 17 w 332"/>
                  <a:gd name="T11" fmla="*/ 20 h 117"/>
                  <a:gd name="T12" fmla="*/ 315 w 332"/>
                  <a:gd name="T13" fmla="*/ 20 h 117"/>
                  <a:gd name="T14" fmla="*/ 315 w 332"/>
                  <a:gd name="T15" fmla="*/ 117 h 117"/>
                  <a:gd name="T16" fmla="*/ 332 w 332"/>
                  <a:gd name="T17" fmla="*/ 107 h 117"/>
                  <a:gd name="T18" fmla="*/ 315 w 332"/>
                  <a:gd name="T19" fmla="*/ 97 h 117"/>
                  <a:gd name="T20" fmla="*/ 17 w 332"/>
                  <a:gd name="T21" fmla="*/ 97 h 117"/>
                  <a:gd name="T22" fmla="*/ 0 w 332"/>
                  <a:gd name="T23" fmla="*/ 107 h 117"/>
                  <a:gd name="T24" fmla="*/ 16 w 332"/>
                  <a:gd name="T25" fmla="*/ 117 h 117"/>
                  <a:gd name="T26" fmla="*/ 315 w 332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7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2" y="117"/>
                      <a:pt x="332" y="107"/>
                    </a:cubicBezTo>
                    <a:cubicBezTo>
                      <a:pt x="332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10" y="97"/>
                      <a:pt x="0" y="97"/>
                      <a:pt x="0" y="107"/>
                    </a:cubicBezTo>
                    <a:cubicBezTo>
                      <a:pt x="0" y="117"/>
                      <a:pt x="10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630">
                <a:extLst>
                  <a:ext uri="{FF2B5EF4-FFF2-40B4-BE49-F238E27FC236}">
                    <a16:creationId xmlns:a16="http://schemas.microsoft.com/office/drawing/2014/main" id="{541FB192-6E8A-4DEF-BE56-1A698A4D3971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657475" y="3552826"/>
                <a:ext cx="339725" cy="325438"/>
              </a:xfrm>
              <a:custGeom>
                <a:avLst/>
                <a:gdLst>
                  <a:gd name="T0" fmla="*/ 223 w 406"/>
                  <a:gd name="T1" fmla="*/ 132 h 342"/>
                  <a:gd name="T2" fmla="*/ 342 w 406"/>
                  <a:gd name="T3" fmla="*/ 32 h 342"/>
                  <a:gd name="T4" fmla="*/ 389 w 406"/>
                  <a:gd name="T5" fmla="*/ 23 h 342"/>
                  <a:gd name="T6" fmla="*/ 398 w 406"/>
                  <a:gd name="T7" fmla="*/ 23 h 342"/>
                  <a:gd name="T8" fmla="*/ 398 w 406"/>
                  <a:gd name="T9" fmla="*/ 0 h 342"/>
                  <a:gd name="T10" fmla="*/ 347 w 406"/>
                  <a:gd name="T11" fmla="*/ 1 h 342"/>
                  <a:gd name="T12" fmla="*/ 274 w 406"/>
                  <a:gd name="T13" fmla="*/ 0 h 342"/>
                  <a:gd name="T14" fmla="*/ 274 w 406"/>
                  <a:gd name="T15" fmla="*/ 23 h 342"/>
                  <a:gd name="T16" fmla="*/ 303 w 406"/>
                  <a:gd name="T17" fmla="*/ 26 h 342"/>
                  <a:gd name="T18" fmla="*/ 309 w 406"/>
                  <a:gd name="T19" fmla="*/ 29 h 342"/>
                  <a:gd name="T20" fmla="*/ 125 w 406"/>
                  <a:gd name="T21" fmla="*/ 183 h 342"/>
                  <a:gd name="T22" fmla="*/ 125 w 406"/>
                  <a:gd name="T23" fmla="*/ 23 h 342"/>
                  <a:gd name="T24" fmla="*/ 179 w 406"/>
                  <a:gd name="T25" fmla="*/ 23 h 342"/>
                  <a:gd name="T26" fmla="*/ 179 w 406"/>
                  <a:gd name="T27" fmla="*/ 0 h 342"/>
                  <a:gd name="T28" fmla="*/ 90 w 406"/>
                  <a:gd name="T29" fmla="*/ 1 h 342"/>
                  <a:gd name="T30" fmla="*/ 0 w 406"/>
                  <a:gd name="T31" fmla="*/ 0 h 342"/>
                  <a:gd name="T32" fmla="*/ 0 w 406"/>
                  <a:gd name="T33" fmla="*/ 23 h 342"/>
                  <a:gd name="T34" fmla="*/ 54 w 406"/>
                  <a:gd name="T35" fmla="*/ 23 h 342"/>
                  <a:gd name="T36" fmla="*/ 54 w 406"/>
                  <a:gd name="T37" fmla="*/ 319 h 342"/>
                  <a:gd name="T38" fmla="*/ 0 w 406"/>
                  <a:gd name="T39" fmla="*/ 319 h 342"/>
                  <a:gd name="T40" fmla="*/ 0 w 406"/>
                  <a:gd name="T41" fmla="*/ 342 h 342"/>
                  <a:gd name="T42" fmla="*/ 90 w 406"/>
                  <a:gd name="T43" fmla="*/ 340 h 342"/>
                  <a:gd name="T44" fmla="*/ 179 w 406"/>
                  <a:gd name="T45" fmla="*/ 342 h 342"/>
                  <a:gd name="T46" fmla="*/ 179 w 406"/>
                  <a:gd name="T47" fmla="*/ 319 h 342"/>
                  <a:gd name="T48" fmla="*/ 125 w 406"/>
                  <a:gd name="T49" fmla="*/ 319 h 342"/>
                  <a:gd name="T50" fmla="*/ 125 w 406"/>
                  <a:gd name="T51" fmla="*/ 214 h 342"/>
                  <a:gd name="T52" fmla="*/ 175 w 406"/>
                  <a:gd name="T53" fmla="*/ 172 h 342"/>
                  <a:gd name="T54" fmla="*/ 278 w 406"/>
                  <a:gd name="T55" fmla="*/ 308 h 342"/>
                  <a:gd name="T56" fmla="*/ 281 w 406"/>
                  <a:gd name="T57" fmla="*/ 315 h 342"/>
                  <a:gd name="T58" fmla="*/ 245 w 406"/>
                  <a:gd name="T59" fmla="*/ 319 h 342"/>
                  <a:gd name="T60" fmla="*/ 245 w 406"/>
                  <a:gd name="T61" fmla="*/ 342 h 342"/>
                  <a:gd name="T62" fmla="*/ 333 w 406"/>
                  <a:gd name="T63" fmla="*/ 340 h 342"/>
                  <a:gd name="T64" fmla="*/ 406 w 406"/>
                  <a:gd name="T65" fmla="*/ 342 h 342"/>
                  <a:gd name="T66" fmla="*/ 406 w 406"/>
                  <a:gd name="T67" fmla="*/ 319 h 342"/>
                  <a:gd name="T68" fmla="*/ 391 w 406"/>
                  <a:gd name="T69" fmla="*/ 319 h 342"/>
                  <a:gd name="T70" fmla="*/ 357 w 406"/>
                  <a:gd name="T71" fmla="*/ 309 h 342"/>
                  <a:gd name="T72" fmla="*/ 223 w 406"/>
                  <a:gd name="T73" fmla="*/ 13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2">
                    <a:moveTo>
                      <a:pt x="223" y="132"/>
                    </a:moveTo>
                    <a:lnTo>
                      <a:pt x="342" y="32"/>
                    </a:lnTo>
                    <a:cubicBezTo>
                      <a:pt x="353" y="23"/>
                      <a:pt x="374" y="23"/>
                      <a:pt x="389" y="23"/>
                    </a:cubicBezTo>
                    <a:lnTo>
                      <a:pt x="398" y="23"/>
                    </a:lnTo>
                    <a:lnTo>
                      <a:pt x="398" y="0"/>
                    </a:lnTo>
                    <a:cubicBezTo>
                      <a:pt x="378" y="1"/>
                      <a:pt x="349" y="1"/>
                      <a:pt x="347" y="1"/>
                    </a:cubicBezTo>
                    <a:cubicBezTo>
                      <a:pt x="328" y="1"/>
                      <a:pt x="292" y="1"/>
                      <a:pt x="274" y="0"/>
                    </a:cubicBezTo>
                    <a:lnTo>
                      <a:pt x="274" y="23"/>
                    </a:lnTo>
                    <a:cubicBezTo>
                      <a:pt x="280" y="23"/>
                      <a:pt x="290" y="23"/>
                      <a:pt x="303" y="26"/>
                    </a:cubicBezTo>
                    <a:cubicBezTo>
                      <a:pt x="311" y="28"/>
                      <a:pt x="305" y="27"/>
                      <a:pt x="309" y="29"/>
                    </a:cubicBezTo>
                    <a:lnTo>
                      <a:pt x="125" y="183"/>
                    </a:lnTo>
                    <a:lnTo>
                      <a:pt x="125" y="23"/>
                    </a:lnTo>
                    <a:lnTo>
                      <a:pt x="179" y="23"/>
                    </a:lnTo>
                    <a:lnTo>
                      <a:pt x="179" y="0"/>
                    </a:lnTo>
                    <a:cubicBezTo>
                      <a:pt x="160" y="1"/>
                      <a:pt x="111" y="1"/>
                      <a:pt x="90" y="1"/>
                    </a:cubicBezTo>
                    <a:cubicBezTo>
                      <a:pt x="68" y="1"/>
                      <a:pt x="19" y="1"/>
                      <a:pt x="0" y="0"/>
                    </a:cubicBezTo>
                    <a:lnTo>
                      <a:pt x="0" y="23"/>
                    </a:lnTo>
                    <a:lnTo>
                      <a:pt x="54" y="23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2"/>
                    </a:lnTo>
                    <a:cubicBezTo>
                      <a:pt x="19" y="340"/>
                      <a:pt x="68" y="340"/>
                      <a:pt x="90" y="340"/>
                    </a:cubicBezTo>
                    <a:cubicBezTo>
                      <a:pt x="111" y="340"/>
                      <a:pt x="160" y="340"/>
                      <a:pt x="179" y="342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2"/>
                    </a:lnTo>
                    <a:lnTo>
                      <a:pt x="278" y="308"/>
                    </a:lnTo>
                    <a:cubicBezTo>
                      <a:pt x="280" y="311"/>
                      <a:pt x="280" y="312"/>
                      <a:pt x="281" y="315"/>
                    </a:cubicBezTo>
                    <a:cubicBezTo>
                      <a:pt x="273" y="319"/>
                      <a:pt x="263" y="319"/>
                      <a:pt x="245" y="319"/>
                    </a:cubicBezTo>
                    <a:lnTo>
                      <a:pt x="245" y="342"/>
                    </a:lnTo>
                    <a:cubicBezTo>
                      <a:pt x="266" y="340"/>
                      <a:pt x="310" y="340"/>
                      <a:pt x="333" y="340"/>
                    </a:cubicBezTo>
                    <a:cubicBezTo>
                      <a:pt x="353" y="340"/>
                      <a:pt x="387" y="340"/>
                      <a:pt x="406" y="342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Freeform 631">
                <a:extLst>
                  <a:ext uri="{FF2B5EF4-FFF2-40B4-BE49-F238E27FC236}">
                    <a16:creationId xmlns:a16="http://schemas.microsoft.com/office/drawing/2014/main" id="{1E17AB52-D979-4B2B-A9D3-CDD87B260306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049588" y="3590926"/>
                <a:ext cx="196850" cy="15875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9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9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9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Freeform 632">
                <a:extLst>
                  <a:ext uri="{FF2B5EF4-FFF2-40B4-BE49-F238E27FC236}">
                    <a16:creationId xmlns:a16="http://schemas.microsoft.com/office/drawing/2014/main" id="{11FB135D-48D6-4A60-ADD8-C0874DA3B437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311525" y="3460751"/>
                <a:ext cx="106362" cy="220663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1 w 127"/>
                  <a:gd name="T9" fmla="*/ 26 h 232"/>
                  <a:gd name="T10" fmla="*/ 51 w 127"/>
                  <a:gd name="T11" fmla="*/ 204 h 232"/>
                  <a:gd name="T12" fmla="*/ 16 w 127"/>
                  <a:gd name="T13" fmla="*/ 220 h 232"/>
                  <a:gd name="T14" fmla="*/ 3 w 127"/>
                  <a:gd name="T15" fmla="*/ 220 h 232"/>
                  <a:gd name="T16" fmla="*/ 3 w 127"/>
                  <a:gd name="T17" fmla="*/ 232 h 232"/>
                  <a:gd name="T18" fmla="*/ 65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20 h 232"/>
                  <a:gd name="T24" fmla="*/ 114 w 127"/>
                  <a:gd name="T25" fmla="*/ 220 h 232"/>
                  <a:gd name="T26" fmla="*/ 79 w 127"/>
                  <a:gd name="T27" fmla="*/ 204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6"/>
                    </a:cubicBezTo>
                    <a:lnTo>
                      <a:pt x="51" y="204"/>
                    </a:lnTo>
                    <a:cubicBezTo>
                      <a:pt x="51" y="215"/>
                      <a:pt x="51" y="220"/>
                      <a:pt x="16" y="220"/>
                    </a:cubicBezTo>
                    <a:lnTo>
                      <a:pt x="3" y="220"/>
                    </a:lnTo>
                    <a:lnTo>
                      <a:pt x="3" y="232"/>
                    </a:lnTo>
                    <a:cubicBezTo>
                      <a:pt x="9" y="232"/>
                      <a:pt x="52" y="231"/>
                      <a:pt x="65" y="231"/>
                    </a:cubicBezTo>
                    <a:cubicBezTo>
                      <a:pt x="76" y="231"/>
                      <a:pt x="119" y="232"/>
                      <a:pt x="127" y="232"/>
                    </a:cubicBezTo>
                    <a:lnTo>
                      <a:pt x="127" y="220"/>
                    </a:lnTo>
                    <a:lnTo>
                      <a:pt x="114" y="220"/>
                    </a:lnTo>
                    <a:cubicBezTo>
                      <a:pt x="79" y="220"/>
                      <a:pt x="79" y="215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Freeform 633">
                <a:extLst>
                  <a:ext uri="{FF2B5EF4-FFF2-40B4-BE49-F238E27FC236}">
                    <a16:creationId xmlns:a16="http://schemas.microsoft.com/office/drawing/2014/main" id="{46700A57-D867-4D16-A65F-B3FB89075DC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490913" y="3552826"/>
                <a:ext cx="277812" cy="325438"/>
              </a:xfrm>
              <a:custGeom>
                <a:avLst/>
                <a:gdLst>
                  <a:gd name="T0" fmla="*/ 185 w 331"/>
                  <a:gd name="T1" fmla="*/ 40 h 341"/>
                  <a:gd name="T2" fmla="*/ 232 w 331"/>
                  <a:gd name="T3" fmla="*/ 16 h 341"/>
                  <a:gd name="T4" fmla="*/ 248 w 331"/>
                  <a:gd name="T5" fmla="*/ 16 h 341"/>
                  <a:gd name="T6" fmla="*/ 248 w 331"/>
                  <a:gd name="T7" fmla="*/ 0 h 341"/>
                  <a:gd name="T8" fmla="*/ 164 w 331"/>
                  <a:gd name="T9" fmla="*/ 2 h 341"/>
                  <a:gd name="T10" fmla="*/ 79 w 331"/>
                  <a:gd name="T11" fmla="*/ 0 h 341"/>
                  <a:gd name="T12" fmla="*/ 79 w 331"/>
                  <a:gd name="T13" fmla="*/ 16 h 341"/>
                  <a:gd name="T14" fmla="*/ 96 w 331"/>
                  <a:gd name="T15" fmla="*/ 16 h 341"/>
                  <a:gd name="T16" fmla="*/ 143 w 331"/>
                  <a:gd name="T17" fmla="*/ 40 h 341"/>
                  <a:gd name="T18" fmla="*/ 143 w 331"/>
                  <a:gd name="T19" fmla="*/ 261 h 341"/>
                  <a:gd name="T20" fmla="*/ 75 w 331"/>
                  <a:gd name="T21" fmla="*/ 134 h 341"/>
                  <a:gd name="T22" fmla="*/ 31 w 331"/>
                  <a:gd name="T23" fmla="*/ 64 h 341"/>
                  <a:gd name="T24" fmla="*/ 13 w 331"/>
                  <a:gd name="T25" fmla="*/ 64 h 341"/>
                  <a:gd name="T26" fmla="*/ 0 w 331"/>
                  <a:gd name="T27" fmla="*/ 70 h 341"/>
                  <a:gd name="T28" fmla="*/ 5 w 331"/>
                  <a:gd name="T29" fmla="*/ 75 h 341"/>
                  <a:gd name="T30" fmla="*/ 34 w 331"/>
                  <a:gd name="T31" fmla="*/ 143 h 341"/>
                  <a:gd name="T32" fmla="*/ 59 w 331"/>
                  <a:gd name="T33" fmla="*/ 228 h 341"/>
                  <a:gd name="T34" fmla="*/ 143 w 331"/>
                  <a:gd name="T35" fmla="*/ 274 h 341"/>
                  <a:gd name="T36" fmla="*/ 143 w 331"/>
                  <a:gd name="T37" fmla="*/ 302 h 341"/>
                  <a:gd name="T38" fmla="*/ 96 w 331"/>
                  <a:gd name="T39" fmla="*/ 326 h 341"/>
                  <a:gd name="T40" fmla="*/ 79 w 331"/>
                  <a:gd name="T41" fmla="*/ 326 h 341"/>
                  <a:gd name="T42" fmla="*/ 79 w 331"/>
                  <a:gd name="T43" fmla="*/ 341 h 341"/>
                  <a:gd name="T44" fmla="*/ 164 w 331"/>
                  <a:gd name="T45" fmla="*/ 339 h 341"/>
                  <a:gd name="T46" fmla="*/ 248 w 331"/>
                  <a:gd name="T47" fmla="*/ 341 h 341"/>
                  <a:gd name="T48" fmla="*/ 248 w 331"/>
                  <a:gd name="T49" fmla="*/ 326 h 341"/>
                  <a:gd name="T50" fmla="*/ 232 w 331"/>
                  <a:gd name="T51" fmla="*/ 326 h 341"/>
                  <a:gd name="T52" fmla="*/ 185 w 331"/>
                  <a:gd name="T53" fmla="*/ 302 h 341"/>
                  <a:gd name="T54" fmla="*/ 185 w 331"/>
                  <a:gd name="T55" fmla="*/ 274 h 341"/>
                  <a:gd name="T56" fmla="*/ 270 w 331"/>
                  <a:gd name="T57" fmla="*/ 228 h 341"/>
                  <a:gd name="T58" fmla="*/ 297 w 331"/>
                  <a:gd name="T59" fmla="*/ 131 h 341"/>
                  <a:gd name="T60" fmla="*/ 324 w 331"/>
                  <a:gd name="T61" fmla="*/ 75 h 341"/>
                  <a:gd name="T62" fmla="*/ 331 w 331"/>
                  <a:gd name="T63" fmla="*/ 70 h 341"/>
                  <a:gd name="T64" fmla="*/ 319 w 331"/>
                  <a:gd name="T65" fmla="*/ 64 h 341"/>
                  <a:gd name="T66" fmla="*/ 300 w 331"/>
                  <a:gd name="T67" fmla="*/ 64 h 341"/>
                  <a:gd name="T68" fmla="*/ 255 w 331"/>
                  <a:gd name="T69" fmla="*/ 140 h 341"/>
                  <a:gd name="T70" fmla="*/ 185 w 331"/>
                  <a:gd name="T71" fmla="*/ 261 h 341"/>
                  <a:gd name="T72" fmla="*/ 185 w 331"/>
                  <a:gd name="T73" fmla="*/ 4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5" y="40"/>
                    </a:moveTo>
                    <a:cubicBezTo>
                      <a:pt x="185" y="23"/>
                      <a:pt x="185" y="16"/>
                      <a:pt x="232" y="16"/>
                    </a:cubicBezTo>
                    <a:lnTo>
                      <a:pt x="248" y="16"/>
                    </a:lnTo>
                    <a:lnTo>
                      <a:pt x="248" y="0"/>
                    </a:lnTo>
                    <a:cubicBezTo>
                      <a:pt x="230" y="2"/>
                      <a:pt x="185" y="2"/>
                      <a:pt x="164" y="2"/>
                    </a:cubicBezTo>
                    <a:cubicBezTo>
                      <a:pt x="144" y="2"/>
                      <a:pt x="97" y="2"/>
                      <a:pt x="79" y="0"/>
                    </a:cubicBezTo>
                    <a:lnTo>
                      <a:pt x="79" y="16"/>
                    </a:lnTo>
                    <a:lnTo>
                      <a:pt x="96" y="16"/>
                    </a:lnTo>
                    <a:cubicBezTo>
                      <a:pt x="143" y="16"/>
                      <a:pt x="143" y="22"/>
                      <a:pt x="143" y="40"/>
                    </a:cubicBezTo>
                    <a:lnTo>
                      <a:pt x="143" y="261"/>
                    </a:lnTo>
                    <a:cubicBezTo>
                      <a:pt x="78" y="244"/>
                      <a:pt x="75" y="167"/>
                      <a:pt x="75" y="134"/>
                    </a:cubicBezTo>
                    <a:cubicBezTo>
                      <a:pt x="75" y="74"/>
                      <a:pt x="53" y="64"/>
                      <a:pt x="31" y="64"/>
                    </a:cubicBezTo>
                    <a:lnTo>
                      <a:pt x="13" y="64"/>
                    </a:lnTo>
                    <a:cubicBezTo>
                      <a:pt x="5" y="64"/>
                      <a:pt x="0" y="64"/>
                      <a:pt x="0" y="70"/>
                    </a:cubicBezTo>
                    <a:cubicBezTo>
                      <a:pt x="0" y="72"/>
                      <a:pt x="2" y="75"/>
                      <a:pt x="5" y="75"/>
                    </a:cubicBezTo>
                    <a:cubicBezTo>
                      <a:pt x="21" y="77"/>
                      <a:pt x="33" y="84"/>
                      <a:pt x="34" y="143"/>
                    </a:cubicBezTo>
                    <a:cubicBezTo>
                      <a:pt x="34" y="155"/>
                      <a:pt x="35" y="194"/>
                      <a:pt x="59" y="228"/>
                    </a:cubicBezTo>
                    <a:cubicBezTo>
                      <a:pt x="79" y="255"/>
                      <a:pt x="109" y="269"/>
                      <a:pt x="143" y="274"/>
                    </a:cubicBezTo>
                    <a:lnTo>
                      <a:pt x="143" y="302"/>
                    </a:lnTo>
                    <a:cubicBezTo>
                      <a:pt x="143" y="319"/>
                      <a:pt x="143" y="326"/>
                      <a:pt x="96" y="326"/>
                    </a:cubicBezTo>
                    <a:lnTo>
                      <a:pt x="79" y="326"/>
                    </a:lnTo>
                    <a:lnTo>
                      <a:pt x="79" y="341"/>
                    </a:lnTo>
                    <a:cubicBezTo>
                      <a:pt x="97" y="339"/>
                      <a:pt x="143" y="339"/>
                      <a:pt x="164" y="339"/>
                    </a:cubicBezTo>
                    <a:cubicBezTo>
                      <a:pt x="184" y="339"/>
                      <a:pt x="230" y="339"/>
                      <a:pt x="248" y="341"/>
                    </a:cubicBezTo>
                    <a:lnTo>
                      <a:pt x="248" y="326"/>
                    </a:lnTo>
                    <a:lnTo>
                      <a:pt x="232" y="326"/>
                    </a:lnTo>
                    <a:cubicBezTo>
                      <a:pt x="185" y="326"/>
                      <a:pt x="185" y="319"/>
                      <a:pt x="185" y="302"/>
                    </a:cubicBezTo>
                    <a:lnTo>
                      <a:pt x="185" y="274"/>
                    </a:lnTo>
                    <a:cubicBezTo>
                      <a:pt x="220" y="269"/>
                      <a:pt x="251" y="254"/>
                      <a:pt x="270" y="228"/>
                    </a:cubicBezTo>
                    <a:cubicBezTo>
                      <a:pt x="296" y="193"/>
                      <a:pt x="297" y="153"/>
                      <a:pt x="297" y="131"/>
                    </a:cubicBezTo>
                    <a:cubicBezTo>
                      <a:pt x="297" y="123"/>
                      <a:pt x="297" y="79"/>
                      <a:pt x="324" y="75"/>
                    </a:cubicBezTo>
                    <a:cubicBezTo>
                      <a:pt x="327" y="75"/>
                      <a:pt x="331" y="74"/>
                      <a:pt x="331" y="70"/>
                    </a:cubicBezTo>
                    <a:cubicBezTo>
                      <a:pt x="331" y="64"/>
                      <a:pt x="327" y="64"/>
                      <a:pt x="319" y="64"/>
                    </a:cubicBezTo>
                    <a:lnTo>
                      <a:pt x="300" y="64"/>
                    </a:lnTo>
                    <a:cubicBezTo>
                      <a:pt x="280" y="64"/>
                      <a:pt x="256" y="68"/>
                      <a:pt x="255" y="140"/>
                    </a:cubicBezTo>
                    <a:cubicBezTo>
                      <a:pt x="255" y="195"/>
                      <a:pt x="238" y="248"/>
                      <a:pt x="185" y="261"/>
                    </a:cubicBezTo>
                    <a:lnTo>
                      <a:pt x="185" y="4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70" name="Content Placeholder 2 1 2">
              <a:extLst>
                <a:ext uri="{FF2B5EF4-FFF2-40B4-BE49-F238E27FC236}">
                  <a16:creationId xmlns:a16="http://schemas.microsoft.com/office/drawing/2014/main" id="{61894008-0CAB-40C6-9233-956AA168C943}"/>
                </a:ext>
              </a:extLst>
            </p:cNvPr>
            <p:cNvSpPr txBox="1">
              <a:spLocks/>
            </p:cNvSpPr>
            <p:nvPr/>
          </p:nvSpPr>
          <p:spPr>
            <a:xfrm>
              <a:off x="363055" y="6110763"/>
              <a:ext cx="2789465" cy="6983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Re-definition</a:t>
              </a:r>
              <a:endParaRPr lang="en-US" sz="3769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2" name="Content Placeholder 2 1 2">
                <a:extLst>
                  <a:ext uri="{FF2B5EF4-FFF2-40B4-BE49-F238E27FC236}">
                    <a16:creationId xmlns:a16="http://schemas.microsoft.com/office/drawing/2014/main" id="{D7B60D94-5109-4C00-A67F-D32A5FA62D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936" y="3431361"/>
                <a:ext cx="10721699" cy="55767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325115" indent="-325115" algn="l" defTabSz="1300460" rtl="0" eaLnBrk="1" latinLnBrk="0" hangingPunct="1">
                  <a:lnSpc>
                    <a:spcPct val="90000"/>
                  </a:lnSpc>
                  <a:spcBef>
                    <a:spcPts val="1422"/>
                  </a:spcBef>
                  <a:buFont typeface="Arial" panose="020B0604020202020204" pitchFamily="34" charset="0"/>
                  <a:buChar char="•"/>
                  <a:defRPr sz="3982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975345" indent="-325115" algn="l" defTabSz="1300460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3413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1625575" indent="-325115" algn="l" defTabSz="1300460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2844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2275804" indent="-325115" algn="l" defTabSz="1300460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256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2926034" indent="-325115" algn="l" defTabSz="1300460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256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3576264" indent="-325115" algn="l" defTabSz="1300460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25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26494" indent="-325115" algn="l" defTabSz="1300460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25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724" indent="-325115" algn="l" defTabSz="1300460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25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26954" indent="-325115" algn="l" defTabSz="1300460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25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100" dirty="0"/>
                  <a:t>Within the trajectory optimization algorithm: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100" dirty="0" err="1"/>
                  <a:t>iLQR</a:t>
                </a:r>
                <a:r>
                  <a:rPr lang="en-US" sz="2100" dirty="0"/>
                  <a:t>, we need the first-order partials of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100" dirty="0"/>
                  <a:t>DDP, we need the first-order partials of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100" dirty="0"/>
                  <a:t> and the second-order partials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sz="2100" dirty="0"/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1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100" dirty="0"/>
                  <a:t> is some fixed vector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100" dirty="0"/>
                  <a:t>These partials are needed for every time-point therefore N times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100" b="1" u="sng" dirty="0">
                    <a:latin typeface="Helvetica Light" panose="020B0403020202020204"/>
                  </a:rPr>
                  <a:t>Conventional </a:t>
                </a:r>
                <a:r>
                  <a:rPr lang="en-US" sz="2100" b="1" u="sng" dirty="0" err="1">
                    <a:latin typeface="Helvetica Light" panose="020B0403020202020204"/>
                  </a:rPr>
                  <a:t>iLQR</a:t>
                </a:r>
                <a:endParaRPr lang="en-US" sz="2100" b="1" u="sng" dirty="0">
                  <a:latin typeface="Helvetica Light" panose="020B0403020202020204"/>
                </a:endParaRPr>
              </a:p>
              <a:p>
                <a:pPr marL="576263" lvl="1" indent="338138">
                  <a:lnSpc>
                    <a:spcPct val="100000"/>
                  </a:lnSpc>
                  <a:spcBef>
                    <a:spcPts val="0"/>
                  </a:spcBef>
                  <a:buClr>
                    <a:srgbClr val="00B050"/>
                  </a:buClr>
                  <a:buSzPct val="150000"/>
                  <a:buFontTx/>
                  <a:buChar char="+"/>
                </a:pPr>
                <a:r>
                  <a:rPr lang="en-US" sz="2100" dirty="0">
                    <a:solidFill>
                      <a:srgbClr val="00B050"/>
                    </a:solidFill>
                    <a:latin typeface="Helvetica Light" panose="020B0403020202020204"/>
                  </a:rPr>
                  <a:t>Those dynamics partials scale quadratically with state dimension</a:t>
                </a:r>
              </a:p>
              <a:p>
                <a:pPr marL="625475" lvl="1" indent="349250">
                  <a:lnSpc>
                    <a:spcPct val="100000"/>
                  </a:lnSpc>
                  <a:spcBef>
                    <a:spcPts val="0"/>
                  </a:spcBef>
                  <a:buClr>
                    <a:srgbClr val="FF0000"/>
                  </a:buClr>
                  <a:buSzPct val="150000"/>
                  <a:buFontTx/>
                  <a:buChar char="-"/>
                </a:pPr>
                <a:r>
                  <a:rPr lang="en-US" sz="2100" dirty="0">
                    <a:solidFill>
                      <a:srgbClr val="FF0000"/>
                    </a:solidFill>
                    <a:latin typeface="Helvetica Light" panose="020B0403020202020204"/>
                  </a:rPr>
                  <a:t>Slower convergence rate</a:t>
                </a:r>
                <a:endParaRPr lang="en-US" sz="2100" dirty="0">
                  <a:solidFill>
                    <a:srgbClr val="00B05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100" b="1" u="sng" dirty="0">
                    <a:latin typeface="Helvetica Light" panose="020B0403020202020204"/>
                  </a:rPr>
                  <a:t>Conventional DDP</a:t>
                </a:r>
              </a:p>
              <a:p>
                <a:pPr marL="685800" lvl="1" indent="288925">
                  <a:lnSpc>
                    <a:spcPct val="100000"/>
                  </a:lnSpc>
                  <a:spcBef>
                    <a:spcPts val="0"/>
                  </a:spcBef>
                  <a:buClr>
                    <a:srgbClr val="FF0000"/>
                  </a:buClr>
                  <a:buSzPct val="150000"/>
                  <a:buFontTx/>
                  <a:buChar char="-"/>
                </a:pPr>
                <a:r>
                  <a:rPr lang="en-US" sz="2100" dirty="0">
                    <a:solidFill>
                      <a:srgbClr val="FF0000"/>
                    </a:solidFill>
                    <a:latin typeface="Helvetica Light" panose="020B0403020202020204"/>
                  </a:rPr>
                  <a:t>Those dynamics partials scale cubically with state dimension</a:t>
                </a:r>
                <a:endParaRPr lang="en-US" sz="2100" dirty="0">
                  <a:latin typeface="Helvetica Light" panose="020B0403020202020204"/>
                </a:endParaRPr>
              </a:p>
              <a:p>
                <a:pPr marL="625475" lvl="1" indent="349250">
                  <a:lnSpc>
                    <a:spcPct val="100000"/>
                  </a:lnSpc>
                  <a:spcBef>
                    <a:spcPts val="0"/>
                  </a:spcBef>
                  <a:buClr>
                    <a:srgbClr val="00B050"/>
                  </a:buClr>
                  <a:buSzPct val="150000"/>
                  <a:buFontTx/>
                  <a:buChar char="+"/>
                </a:pPr>
                <a:r>
                  <a:rPr lang="en-US" sz="2100" dirty="0">
                    <a:solidFill>
                      <a:srgbClr val="00B050"/>
                    </a:solidFill>
                    <a:latin typeface="Helvetica Light" panose="020B0403020202020204"/>
                  </a:rPr>
                  <a:t>Faster convergence rate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buClr>
                    <a:srgbClr val="00B050"/>
                  </a:buClr>
                  <a:buSzPct val="100000"/>
                  <a:buNone/>
                </a:pPr>
                <a:r>
                  <a:rPr lang="en-US" sz="2100" b="1" u="sng" dirty="0">
                    <a:latin typeface="Helvetica Light" panose="020B0403020202020204"/>
                  </a:rPr>
                  <a:t>Proposed DDP Approaches</a:t>
                </a:r>
              </a:p>
              <a:p>
                <a:pPr marL="625475" lvl="1" indent="349250">
                  <a:lnSpc>
                    <a:spcPct val="100000"/>
                  </a:lnSpc>
                  <a:spcBef>
                    <a:spcPts val="0"/>
                  </a:spcBef>
                  <a:buClr>
                    <a:srgbClr val="00B050"/>
                  </a:buClr>
                  <a:buSzPct val="150000"/>
                  <a:buFontTx/>
                  <a:buChar char="+"/>
                </a:pPr>
                <a:r>
                  <a:rPr lang="en-US" sz="2100" dirty="0">
                    <a:solidFill>
                      <a:srgbClr val="00B050"/>
                    </a:solidFill>
                    <a:latin typeface="Helvetica Light" panose="020B0403020202020204"/>
                  </a:rPr>
                  <a:t>Those dynamics partials scale </a:t>
                </a:r>
                <a:r>
                  <a:rPr lang="en-US" sz="2100" b="1" u="sng" dirty="0">
                    <a:solidFill>
                      <a:srgbClr val="00B050"/>
                    </a:solidFill>
                    <a:latin typeface="Helvetica Light" panose="020B0403020202020204"/>
                  </a:rPr>
                  <a:t>quadratically</a:t>
                </a:r>
                <a:r>
                  <a:rPr lang="en-US" sz="2100" dirty="0">
                    <a:solidFill>
                      <a:srgbClr val="00B050"/>
                    </a:solidFill>
                    <a:latin typeface="Helvetica Light" panose="020B0403020202020204"/>
                  </a:rPr>
                  <a:t> with state dimension just like in </a:t>
                </a:r>
                <a:r>
                  <a:rPr lang="en-US" sz="2100" b="1" u="sng" dirty="0" err="1">
                    <a:solidFill>
                      <a:srgbClr val="00B050"/>
                    </a:solidFill>
                    <a:latin typeface="Helvetica Light" panose="020B0403020202020204"/>
                  </a:rPr>
                  <a:t>iLQR</a:t>
                </a:r>
                <a:r>
                  <a:rPr lang="en-US" sz="2100" b="1" dirty="0">
                    <a:solidFill>
                      <a:srgbClr val="00B050"/>
                    </a:solidFill>
                    <a:latin typeface="Helvetica Light" panose="020B0403020202020204"/>
                  </a:rPr>
                  <a:t> </a:t>
                </a:r>
              </a:p>
              <a:p>
                <a:pPr marL="625475" lvl="1" indent="349250">
                  <a:lnSpc>
                    <a:spcPct val="100000"/>
                  </a:lnSpc>
                  <a:spcBef>
                    <a:spcPts val="0"/>
                  </a:spcBef>
                  <a:buClr>
                    <a:srgbClr val="00B050"/>
                  </a:buClr>
                  <a:buSzPct val="150000"/>
                  <a:buFontTx/>
                  <a:buChar char="+"/>
                </a:pPr>
                <a:r>
                  <a:rPr lang="en-US" sz="2100" dirty="0">
                    <a:solidFill>
                      <a:srgbClr val="00B050"/>
                    </a:solidFill>
                    <a:latin typeface="Helvetica Light" panose="020B0403020202020204"/>
                  </a:rPr>
                  <a:t>Maintain </a:t>
                </a:r>
                <a:r>
                  <a:rPr lang="en-US" sz="2100" b="1" u="sng" dirty="0">
                    <a:solidFill>
                      <a:srgbClr val="00B050"/>
                    </a:solidFill>
                    <a:latin typeface="Helvetica Light" panose="020B0403020202020204"/>
                  </a:rPr>
                  <a:t>DDP</a:t>
                </a:r>
                <a:r>
                  <a:rPr lang="en-US" sz="2100" b="1" dirty="0">
                    <a:solidFill>
                      <a:srgbClr val="00B050"/>
                    </a:solidFill>
                    <a:latin typeface="Helvetica Light" panose="020B0403020202020204"/>
                  </a:rPr>
                  <a:t>’</a:t>
                </a:r>
                <a:r>
                  <a:rPr lang="en-US" sz="2100" dirty="0">
                    <a:solidFill>
                      <a:srgbClr val="00B050"/>
                    </a:solidFill>
                    <a:latin typeface="Helvetica Light" panose="020B0403020202020204"/>
                  </a:rPr>
                  <a:t>s faster convergence rate</a:t>
                </a:r>
              </a:p>
            </p:txBody>
          </p:sp>
        </mc:Choice>
        <mc:Fallback xmlns="">
          <p:sp>
            <p:nvSpPr>
              <p:cNvPr id="972" name="Content Placeholder 2 1 2">
                <a:extLst>
                  <a:ext uri="{FF2B5EF4-FFF2-40B4-BE49-F238E27FC236}">
                    <a16:creationId xmlns:a16="http://schemas.microsoft.com/office/drawing/2014/main" id="{D7B60D94-5109-4C00-A67F-D32A5FA6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36" y="3431361"/>
                <a:ext cx="10721699" cy="5576779"/>
              </a:xfrm>
              <a:prstGeom prst="rect">
                <a:avLst/>
              </a:prstGeom>
              <a:blipFill>
                <a:blip r:embed="rId205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6" name="Group 875">
            <a:extLst>
              <a:ext uri="{FF2B5EF4-FFF2-40B4-BE49-F238E27FC236}">
                <a16:creationId xmlns:a16="http://schemas.microsoft.com/office/drawing/2014/main" id="{4030AE1C-86FA-4B6F-B92C-62E5D1C07CE3}"/>
              </a:ext>
            </a:extLst>
          </p:cNvPr>
          <p:cNvGrpSpPr/>
          <p:nvPr/>
        </p:nvGrpSpPr>
        <p:grpSpPr>
          <a:xfrm>
            <a:off x="9048668" y="5493097"/>
            <a:ext cx="7164588" cy="1282243"/>
            <a:chOff x="2467293" y="4872020"/>
            <a:chExt cx="7164588" cy="1282243"/>
          </a:xfrm>
        </p:grpSpPr>
        <p:sp>
          <p:nvSpPr>
            <p:cNvPr id="977" name="Freeform 31 1 1 2">
              <a:extLst>
                <a:ext uri="{FF2B5EF4-FFF2-40B4-BE49-F238E27FC236}">
                  <a16:creationId xmlns:a16="http://schemas.microsoft.com/office/drawing/2014/main" id="{56DFC4F4-6530-4737-826D-D273A98E10AF}"/>
                </a:ext>
              </a:extLst>
            </p:cNvPr>
            <p:cNvSpPr/>
            <p:nvPr/>
          </p:nvSpPr>
          <p:spPr>
            <a:xfrm>
              <a:off x="2990532" y="4892601"/>
              <a:ext cx="6573408" cy="1197581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430013 h 2553844"/>
                <a:gd name="connsiteX1" fmla="*/ 1136073 w 10282714"/>
                <a:gd name="connsiteY1" fmla="*/ 188580 h 2553844"/>
                <a:gd name="connsiteX2" fmla="*/ 2494089 w 10282714"/>
                <a:gd name="connsiteY2" fmla="*/ 2203804 h 2553844"/>
                <a:gd name="connsiteX3" fmla="*/ 4851436 w 10282714"/>
                <a:gd name="connsiteY3" fmla="*/ 1884298 h 2553844"/>
                <a:gd name="connsiteX4" fmla="*/ 6538806 w 10282714"/>
                <a:gd name="connsiteY4" fmla="*/ 2553786 h 2553844"/>
                <a:gd name="connsiteX5" fmla="*/ 7587063 w 10282714"/>
                <a:gd name="connsiteY5" fmla="*/ 1842205 h 2553844"/>
                <a:gd name="connsiteX6" fmla="*/ 8763673 w 10282714"/>
                <a:gd name="connsiteY6" fmla="*/ 2252398 h 2553844"/>
                <a:gd name="connsiteX7" fmla="*/ 9589205 w 10282714"/>
                <a:gd name="connsiteY7" fmla="*/ 2143269 h 2553844"/>
                <a:gd name="connsiteX8" fmla="*/ 10282714 w 10282714"/>
                <a:gd name="connsiteY8" fmla="*/ 2205186 h 25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2714" h="2553844">
                  <a:moveTo>
                    <a:pt x="0" y="430013"/>
                  </a:moveTo>
                  <a:cubicBezTo>
                    <a:pt x="326736" y="-75678"/>
                    <a:pt x="720392" y="-107052"/>
                    <a:pt x="1136073" y="188580"/>
                  </a:cubicBezTo>
                  <a:cubicBezTo>
                    <a:pt x="1551755" y="484212"/>
                    <a:pt x="1874862" y="1921184"/>
                    <a:pt x="2494089" y="2203804"/>
                  </a:cubicBezTo>
                  <a:cubicBezTo>
                    <a:pt x="3113316" y="2486424"/>
                    <a:pt x="4177317" y="1825968"/>
                    <a:pt x="4851436" y="1884298"/>
                  </a:cubicBezTo>
                  <a:cubicBezTo>
                    <a:pt x="5525555" y="1942628"/>
                    <a:pt x="6082868" y="2560802"/>
                    <a:pt x="6538806" y="2553786"/>
                  </a:cubicBezTo>
                  <a:cubicBezTo>
                    <a:pt x="6994744" y="2546771"/>
                    <a:pt x="7216252" y="1892436"/>
                    <a:pt x="7587063" y="1842205"/>
                  </a:cubicBezTo>
                  <a:cubicBezTo>
                    <a:pt x="7957874" y="1791974"/>
                    <a:pt x="8429983" y="2202221"/>
                    <a:pt x="8763673" y="2252398"/>
                  </a:cubicBezTo>
                  <a:cubicBezTo>
                    <a:pt x="9097363" y="2302575"/>
                    <a:pt x="9277478" y="2134033"/>
                    <a:pt x="9589205" y="2143269"/>
                  </a:cubicBezTo>
                  <a:cubicBezTo>
                    <a:pt x="9900932" y="2152505"/>
                    <a:pt x="10154559" y="2195949"/>
                    <a:pt x="10282714" y="2205186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9" name="Group 978">
              <a:extLst>
                <a:ext uri="{FF2B5EF4-FFF2-40B4-BE49-F238E27FC236}">
                  <a16:creationId xmlns:a16="http://schemas.microsoft.com/office/drawing/2014/main" id="{BD50212E-7736-40A9-9AB4-5858B4E47F90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2467293" y="4949674"/>
              <a:ext cx="459652" cy="353986"/>
              <a:chOff x="2541597" y="2540000"/>
              <a:chExt cx="138113" cy="106363"/>
            </a:xfrm>
          </p:grpSpPr>
          <p:sp>
            <p:nvSpPr>
              <p:cNvPr id="980" name="Freeform 7 1">
                <a:extLst>
                  <a:ext uri="{FF2B5EF4-FFF2-40B4-BE49-F238E27FC236}">
                    <a16:creationId xmlns:a16="http://schemas.microsoft.com/office/drawing/2014/main" id="{12BBBDBC-07DE-4639-A30E-AB4A3ED3D6B6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541597" y="2540000"/>
                <a:ext cx="82550" cy="77788"/>
              </a:xfrm>
              <a:custGeom>
                <a:avLst/>
                <a:gdLst>
                  <a:gd name="T0" fmla="*/ 161 w 281"/>
                  <a:gd name="T1" fmla="*/ 99 h 222"/>
                  <a:gd name="T2" fmla="*/ 220 w 281"/>
                  <a:gd name="T3" fmla="*/ 34 h 222"/>
                  <a:gd name="T4" fmla="*/ 271 w 281"/>
                  <a:gd name="T5" fmla="*/ 24 h 222"/>
                  <a:gd name="T6" fmla="*/ 271 w 281"/>
                  <a:gd name="T7" fmla="*/ 0 h 222"/>
                  <a:gd name="T8" fmla="*/ 225 w 281"/>
                  <a:gd name="T9" fmla="*/ 2 h 222"/>
                  <a:gd name="T10" fmla="*/ 173 w 281"/>
                  <a:gd name="T11" fmla="*/ 0 h 222"/>
                  <a:gd name="T12" fmla="*/ 173 w 281"/>
                  <a:gd name="T13" fmla="*/ 24 h 222"/>
                  <a:gd name="T14" fmla="*/ 192 w 281"/>
                  <a:gd name="T15" fmla="*/ 28 h 222"/>
                  <a:gd name="T16" fmla="*/ 188 w 281"/>
                  <a:gd name="T17" fmla="*/ 34 h 222"/>
                  <a:gd name="T18" fmla="*/ 147 w 281"/>
                  <a:gd name="T19" fmla="*/ 81 h 222"/>
                  <a:gd name="T20" fmla="*/ 98 w 281"/>
                  <a:gd name="T21" fmla="*/ 24 h 222"/>
                  <a:gd name="T22" fmla="*/ 118 w 281"/>
                  <a:gd name="T23" fmla="*/ 24 h 222"/>
                  <a:gd name="T24" fmla="*/ 118 w 281"/>
                  <a:gd name="T25" fmla="*/ 0 h 222"/>
                  <a:gd name="T26" fmla="*/ 57 w 281"/>
                  <a:gd name="T27" fmla="*/ 2 h 222"/>
                  <a:gd name="T28" fmla="*/ 2 w 281"/>
                  <a:gd name="T29" fmla="*/ 0 h 222"/>
                  <a:gd name="T30" fmla="*/ 2 w 281"/>
                  <a:gd name="T31" fmla="*/ 24 h 222"/>
                  <a:gd name="T32" fmla="*/ 38 w 281"/>
                  <a:gd name="T33" fmla="*/ 24 h 222"/>
                  <a:gd name="T34" fmla="*/ 116 w 281"/>
                  <a:gd name="T35" fmla="*/ 115 h 222"/>
                  <a:gd name="T36" fmla="*/ 50 w 281"/>
                  <a:gd name="T37" fmla="*/ 189 h 222"/>
                  <a:gd name="T38" fmla="*/ 0 w 281"/>
                  <a:gd name="T39" fmla="*/ 198 h 222"/>
                  <a:gd name="T40" fmla="*/ 0 w 281"/>
                  <a:gd name="T41" fmla="*/ 222 h 222"/>
                  <a:gd name="T42" fmla="*/ 46 w 281"/>
                  <a:gd name="T43" fmla="*/ 220 h 222"/>
                  <a:gd name="T44" fmla="*/ 97 w 281"/>
                  <a:gd name="T45" fmla="*/ 222 h 222"/>
                  <a:gd name="T46" fmla="*/ 97 w 281"/>
                  <a:gd name="T47" fmla="*/ 198 h 222"/>
                  <a:gd name="T48" fmla="*/ 79 w 281"/>
                  <a:gd name="T49" fmla="*/ 193 h 222"/>
                  <a:gd name="T50" fmla="*/ 82 w 281"/>
                  <a:gd name="T51" fmla="*/ 188 h 222"/>
                  <a:gd name="T52" fmla="*/ 131 w 281"/>
                  <a:gd name="T53" fmla="*/ 133 h 222"/>
                  <a:gd name="T54" fmla="*/ 185 w 281"/>
                  <a:gd name="T55" fmla="*/ 198 h 222"/>
                  <a:gd name="T56" fmla="*/ 166 w 281"/>
                  <a:gd name="T57" fmla="*/ 198 h 222"/>
                  <a:gd name="T58" fmla="*/ 166 w 281"/>
                  <a:gd name="T59" fmla="*/ 222 h 222"/>
                  <a:gd name="T60" fmla="*/ 226 w 281"/>
                  <a:gd name="T61" fmla="*/ 220 h 222"/>
                  <a:gd name="T62" fmla="*/ 281 w 281"/>
                  <a:gd name="T63" fmla="*/ 222 h 222"/>
                  <a:gd name="T64" fmla="*/ 281 w 281"/>
                  <a:gd name="T65" fmla="*/ 198 h 222"/>
                  <a:gd name="T66" fmla="*/ 245 w 281"/>
                  <a:gd name="T67" fmla="*/ 198 h 222"/>
                  <a:gd name="T68" fmla="*/ 161 w 281"/>
                  <a:gd name="T69" fmla="*/ 9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22">
                    <a:moveTo>
                      <a:pt x="161" y="99"/>
                    </a:moveTo>
                    <a:lnTo>
                      <a:pt x="220" y="34"/>
                    </a:lnTo>
                    <a:cubicBezTo>
                      <a:pt x="226" y="27"/>
                      <a:pt x="229" y="24"/>
                      <a:pt x="271" y="24"/>
                    </a:cubicBezTo>
                    <a:lnTo>
                      <a:pt x="271" y="0"/>
                    </a:lnTo>
                    <a:cubicBezTo>
                      <a:pt x="253" y="1"/>
                      <a:pt x="227" y="2"/>
                      <a:pt x="225" y="2"/>
                    </a:cubicBezTo>
                    <a:cubicBezTo>
                      <a:pt x="212" y="2"/>
                      <a:pt x="187" y="1"/>
                      <a:pt x="173" y="0"/>
                    </a:cubicBezTo>
                    <a:lnTo>
                      <a:pt x="173" y="24"/>
                    </a:lnTo>
                    <a:cubicBezTo>
                      <a:pt x="180" y="24"/>
                      <a:pt x="186" y="25"/>
                      <a:pt x="192" y="28"/>
                    </a:cubicBezTo>
                    <a:cubicBezTo>
                      <a:pt x="190" y="31"/>
                      <a:pt x="190" y="32"/>
                      <a:pt x="188" y="34"/>
                    </a:cubicBezTo>
                    <a:lnTo>
                      <a:pt x="147" y="81"/>
                    </a:lnTo>
                    <a:lnTo>
                      <a:pt x="98" y="24"/>
                    </a:lnTo>
                    <a:lnTo>
                      <a:pt x="118" y="24"/>
                    </a:lnTo>
                    <a:lnTo>
                      <a:pt x="118" y="0"/>
                    </a:lnTo>
                    <a:cubicBezTo>
                      <a:pt x="105" y="1"/>
                      <a:pt x="73" y="2"/>
                      <a:pt x="57" y="2"/>
                    </a:cubicBezTo>
                    <a:cubicBezTo>
                      <a:pt x="41" y="2"/>
                      <a:pt x="19" y="1"/>
                      <a:pt x="2" y="0"/>
                    </a:cubicBezTo>
                    <a:lnTo>
                      <a:pt x="2" y="24"/>
                    </a:lnTo>
                    <a:lnTo>
                      <a:pt x="38" y="24"/>
                    </a:lnTo>
                    <a:lnTo>
                      <a:pt x="116" y="115"/>
                    </a:lnTo>
                    <a:lnTo>
                      <a:pt x="50" y="189"/>
                    </a:lnTo>
                    <a:cubicBezTo>
                      <a:pt x="42" y="198"/>
                      <a:pt x="24" y="198"/>
                      <a:pt x="0" y="198"/>
                    </a:cubicBezTo>
                    <a:lnTo>
                      <a:pt x="0" y="222"/>
                    </a:lnTo>
                    <a:cubicBezTo>
                      <a:pt x="17" y="221"/>
                      <a:pt x="43" y="220"/>
                      <a:pt x="46" y="220"/>
                    </a:cubicBezTo>
                    <a:cubicBezTo>
                      <a:pt x="58" y="220"/>
                      <a:pt x="87" y="221"/>
                      <a:pt x="97" y="222"/>
                    </a:cubicBezTo>
                    <a:lnTo>
                      <a:pt x="97" y="198"/>
                    </a:lnTo>
                    <a:cubicBezTo>
                      <a:pt x="88" y="198"/>
                      <a:pt x="79" y="196"/>
                      <a:pt x="79" y="193"/>
                    </a:cubicBezTo>
                    <a:cubicBezTo>
                      <a:pt x="79" y="192"/>
                      <a:pt x="79" y="192"/>
                      <a:pt x="82" y="188"/>
                    </a:cubicBezTo>
                    <a:lnTo>
                      <a:pt x="131" y="133"/>
                    </a:lnTo>
                    <a:lnTo>
                      <a:pt x="185" y="198"/>
                    </a:lnTo>
                    <a:lnTo>
                      <a:pt x="166" y="198"/>
                    </a:lnTo>
                    <a:lnTo>
                      <a:pt x="166" y="222"/>
                    </a:lnTo>
                    <a:cubicBezTo>
                      <a:pt x="179" y="221"/>
                      <a:pt x="209" y="220"/>
                      <a:pt x="226" y="220"/>
                    </a:cubicBezTo>
                    <a:cubicBezTo>
                      <a:pt x="242" y="220"/>
                      <a:pt x="264" y="221"/>
                      <a:pt x="281" y="222"/>
                    </a:cubicBezTo>
                    <a:lnTo>
                      <a:pt x="281" y="198"/>
                    </a:lnTo>
                    <a:lnTo>
                      <a:pt x="245" y="198"/>
                    </a:lnTo>
                    <a:lnTo>
                      <a:pt x="161" y="9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8 1">
                <a:extLst>
                  <a:ext uri="{FF2B5EF4-FFF2-40B4-BE49-F238E27FC236}">
                    <a16:creationId xmlns:a16="http://schemas.microsoft.com/office/drawing/2014/main" id="{A1C3578B-6D4F-445F-AE68-9DC597BCF894}"/>
                  </a:ext>
                </a:extLst>
              </p:cNvPr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632085" y="2562225"/>
                <a:ext cx="47625" cy="84138"/>
              </a:xfrm>
              <a:custGeom>
                <a:avLst/>
                <a:gdLst>
                  <a:gd name="T0" fmla="*/ 162 w 162"/>
                  <a:gd name="T1" fmla="*/ 120 h 239"/>
                  <a:gd name="T2" fmla="*/ 141 w 162"/>
                  <a:gd name="T3" fmla="*/ 30 h 239"/>
                  <a:gd name="T4" fmla="*/ 81 w 162"/>
                  <a:gd name="T5" fmla="*/ 0 h 239"/>
                  <a:gd name="T6" fmla="*/ 0 w 162"/>
                  <a:gd name="T7" fmla="*/ 120 h 239"/>
                  <a:gd name="T8" fmla="*/ 81 w 162"/>
                  <a:gd name="T9" fmla="*/ 239 h 239"/>
                  <a:gd name="T10" fmla="*/ 162 w 162"/>
                  <a:gd name="T11" fmla="*/ 120 h 239"/>
                  <a:gd name="T12" fmla="*/ 81 w 162"/>
                  <a:gd name="T13" fmla="*/ 229 h 239"/>
                  <a:gd name="T14" fmla="*/ 36 w 162"/>
                  <a:gd name="T15" fmla="*/ 191 h 239"/>
                  <a:gd name="T16" fmla="*/ 31 w 162"/>
                  <a:gd name="T17" fmla="*/ 116 h 239"/>
                  <a:gd name="T18" fmla="*/ 37 w 162"/>
                  <a:gd name="T19" fmla="*/ 45 h 239"/>
                  <a:gd name="T20" fmla="*/ 81 w 162"/>
                  <a:gd name="T21" fmla="*/ 10 h 239"/>
                  <a:gd name="T22" fmla="*/ 124 w 162"/>
                  <a:gd name="T23" fmla="*/ 41 h 239"/>
                  <a:gd name="T24" fmla="*/ 130 w 162"/>
                  <a:gd name="T25" fmla="*/ 116 h 239"/>
                  <a:gd name="T26" fmla="*/ 125 w 162"/>
                  <a:gd name="T27" fmla="*/ 190 h 239"/>
                  <a:gd name="T28" fmla="*/ 81 w 162"/>
                  <a:gd name="T29" fmla="*/ 22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239">
                    <a:moveTo>
                      <a:pt x="162" y="120"/>
                    </a:moveTo>
                    <a:cubicBezTo>
                      <a:pt x="162" y="82"/>
                      <a:pt x="157" y="54"/>
                      <a:pt x="141" y="30"/>
                    </a:cubicBezTo>
                    <a:cubicBezTo>
                      <a:pt x="130" y="14"/>
                      <a:pt x="108" y="0"/>
                      <a:pt x="81" y="0"/>
                    </a:cubicBezTo>
                    <a:cubicBezTo>
                      <a:pt x="0" y="0"/>
                      <a:pt x="0" y="95"/>
                      <a:pt x="0" y="120"/>
                    </a:cubicBezTo>
                    <a:cubicBezTo>
                      <a:pt x="0" y="146"/>
                      <a:pt x="0" y="239"/>
                      <a:pt x="81" y="239"/>
                    </a:cubicBezTo>
                    <a:cubicBezTo>
                      <a:pt x="162" y="239"/>
                      <a:pt x="162" y="146"/>
                      <a:pt x="162" y="120"/>
                    </a:cubicBezTo>
                    <a:close/>
                    <a:moveTo>
                      <a:pt x="81" y="229"/>
                    </a:moveTo>
                    <a:cubicBezTo>
                      <a:pt x="65" y="229"/>
                      <a:pt x="43" y="220"/>
                      <a:pt x="36" y="191"/>
                    </a:cubicBezTo>
                    <a:cubicBezTo>
                      <a:pt x="31" y="170"/>
                      <a:pt x="31" y="142"/>
                      <a:pt x="31" y="116"/>
                    </a:cubicBezTo>
                    <a:cubicBezTo>
                      <a:pt x="31" y="90"/>
                      <a:pt x="31" y="64"/>
                      <a:pt x="37" y="45"/>
                    </a:cubicBezTo>
                    <a:cubicBezTo>
                      <a:pt x="44" y="17"/>
                      <a:pt x="66" y="10"/>
                      <a:pt x="81" y="10"/>
                    </a:cubicBezTo>
                    <a:cubicBezTo>
                      <a:pt x="99" y="10"/>
                      <a:pt x="118" y="21"/>
                      <a:pt x="124" y="41"/>
                    </a:cubicBezTo>
                    <a:cubicBezTo>
                      <a:pt x="129" y="60"/>
                      <a:pt x="130" y="85"/>
                      <a:pt x="130" y="116"/>
                    </a:cubicBezTo>
                    <a:cubicBezTo>
                      <a:pt x="130" y="142"/>
                      <a:pt x="130" y="168"/>
                      <a:pt x="125" y="190"/>
                    </a:cubicBezTo>
                    <a:cubicBezTo>
                      <a:pt x="118" y="221"/>
                      <a:pt x="95" y="229"/>
                      <a:pt x="81" y="2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DD15FDAC-0D60-4A04-9F0F-0CBB1A0AA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2202" y="5870921"/>
              <a:ext cx="129679" cy="129679"/>
            </a:xfrm>
            <a:prstGeom prst="ellipse">
              <a:avLst/>
            </a:prstGeom>
            <a:solidFill>
              <a:srgbClr val="131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2B9AC08E-4564-4964-8BFB-41D70A6D4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7810" y="5853682"/>
              <a:ext cx="129679" cy="129679"/>
            </a:xfrm>
            <a:prstGeom prst="ellipse">
              <a:avLst/>
            </a:prstGeom>
            <a:solidFill>
              <a:srgbClr val="131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C4BA8D28-7E79-4031-8225-DE120EAD4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9404" y="5712695"/>
              <a:ext cx="129679" cy="129679"/>
            </a:xfrm>
            <a:prstGeom prst="ellipse">
              <a:avLst/>
            </a:prstGeom>
            <a:solidFill>
              <a:srgbClr val="131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5E48968D-A37A-4C80-899B-AD9FC24042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7661" y="5870921"/>
              <a:ext cx="129679" cy="129679"/>
            </a:xfrm>
            <a:prstGeom prst="ellipse">
              <a:avLst/>
            </a:prstGeom>
            <a:solidFill>
              <a:srgbClr val="131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00F13ADF-5391-4913-9294-B9EEB4A51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4071" y="6024584"/>
              <a:ext cx="129679" cy="129679"/>
            </a:xfrm>
            <a:prstGeom prst="ellipse">
              <a:avLst/>
            </a:prstGeom>
            <a:solidFill>
              <a:srgbClr val="131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7C7A440C-3A0C-4631-96E9-F1D472C089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3645" y="5712694"/>
              <a:ext cx="129679" cy="129679"/>
            </a:xfrm>
            <a:prstGeom prst="ellipse">
              <a:avLst/>
            </a:prstGeom>
            <a:solidFill>
              <a:srgbClr val="131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E9705A61-DEF6-46A8-9BE4-2ABA85608C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8989" y="5894905"/>
              <a:ext cx="129679" cy="129679"/>
            </a:xfrm>
            <a:prstGeom prst="ellipse">
              <a:avLst/>
            </a:prstGeom>
            <a:solidFill>
              <a:srgbClr val="131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3DFE4D38-EB53-434D-BF14-086AD87F2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3048" y="4872020"/>
              <a:ext cx="129679" cy="129679"/>
            </a:xfrm>
            <a:prstGeom prst="ellipse">
              <a:avLst/>
            </a:prstGeom>
            <a:solidFill>
              <a:srgbClr val="131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FD995F4E-0530-4D40-BA4D-19F5E5CAC3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3363" y="5024213"/>
              <a:ext cx="129679" cy="129679"/>
            </a:xfrm>
            <a:prstGeom prst="ellipse">
              <a:avLst/>
            </a:prstGeom>
            <a:solidFill>
              <a:srgbClr val="131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623C3AA6-3740-4EEC-8B82-7E701DA8BB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2323" y="5403558"/>
              <a:ext cx="129679" cy="129679"/>
            </a:xfrm>
            <a:prstGeom prst="ellipse">
              <a:avLst/>
            </a:prstGeom>
            <a:solidFill>
              <a:srgbClr val="131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78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C32E-D999-441D-A3FF-33997F2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CD151-BA8A-4BE0-B2A9-19ECA4E9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837" name="Group 1836">
            <a:extLst>
              <a:ext uri="{FF2B5EF4-FFF2-40B4-BE49-F238E27FC236}">
                <a16:creationId xmlns:a16="http://schemas.microsoft.com/office/drawing/2014/main" id="{483D0D1D-6A71-49DC-A130-CED238F7D37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417888" y="4810125"/>
            <a:ext cx="11906250" cy="1085851"/>
            <a:chOff x="3417888" y="4810125"/>
            <a:chExt cx="11906250" cy="1085851"/>
          </a:xfrm>
        </p:grpSpPr>
        <p:sp>
          <p:nvSpPr>
            <p:cNvPr id="1463" name="Freeform 143">
              <a:extLst>
                <a:ext uri="{FF2B5EF4-FFF2-40B4-BE49-F238E27FC236}">
                  <a16:creationId xmlns:a16="http://schemas.microsoft.com/office/drawing/2014/main" id="{3F123228-F508-4902-A052-726319DD1E0F}"/>
                </a:ext>
              </a:extLst>
            </p:cNvPr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3594101" y="4859338"/>
              <a:ext cx="211138" cy="327025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2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9 w 262"/>
                <a:gd name="T33" fmla="*/ 297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9" y="354"/>
                    <a:pt x="39" y="302"/>
                    <a:pt x="39" y="297"/>
                  </a:cubicBezTo>
                  <a:cubicBezTo>
                    <a:pt x="39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4" name="Freeform 144">
              <a:extLst>
                <a:ext uri="{FF2B5EF4-FFF2-40B4-BE49-F238E27FC236}">
                  <a16:creationId xmlns:a16="http://schemas.microsoft.com/office/drawing/2014/main" id="{9A1D5AD5-1FB9-4AC4-869F-846B70DCB5A8}"/>
                </a:ext>
              </a:extLst>
            </p:cNvPr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3830638" y="4810125"/>
              <a:ext cx="125413" cy="204788"/>
            </a:xfrm>
            <a:custGeom>
              <a:avLst/>
              <a:gdLst>
                <a:gd name="T0" fmla="*/ 155 w 155"/>
                <a:gd name="T1" fmla="*/ 169 h 232"/>
                <a:gd name="T2" fmla="*/ 143 w 155"/>
                <a:gd name="T3" fmla="*/ 169 h 232"/>
                <a:gd name="T4" fmla="*/ 134 w 155"/>
                <a:gd name="T5" fmla="*/ 200 h 232"/>
                <a:gd name="T6" fmla="*/ 99 w 155"/>
                <a:gd name="T7" fmla="*/ 202 h 232"/>
                <a:gd name="T8" fmla="*/ 35 w 155"/>
                <a:gd name="T9" fmla="*/ 202 h 232"/>
                <a:gd name="T10" fmla="*/ 105 w 155"/>
                <a:gd name="T11" fmla="*/ 144 h 232"/>
                <a:gd name="T12" fmla="*/ 155 w 155"/>
                <a:gd name="T13" fmla="*/ 68 h 232"/>
                <a:gd name="T14" fmla="*/ 73 w 155"/>
                <a:gd name="T15" fmla="*/ 0 h 232"/>
                <a:gd name="T16" fmla="*/ 0 w 155"/>
                <a:gd name="T17" fmla="*/ 63 h 232"/>
                <a:gd name="T18" fmla="*/ 19 w 155"/>
                <a:gd name="T19" fmla="*/ 82 h 232"/>
                <a:gd name="T20" fmla="*/ 37 w 155"/>
                <a:gd name="T21" fmla="*/ 64 h 232"/>
                <a:gd name="T22" fmla="*/ 17 w 155"/>
                <a:gd name="T23" fmla="*/ 45 h 232"/>
                <a:gd name="T24" fmla="*/ 68 w 155"/>
                <a:gd name="T25" fmla="*/ 13 h 232"/>
                <a:gd name="T26" fmla="*/ 121 w 155"/>
                <a:gd name="T27" fmla="*/ 68 h 232"/>
                <a:gd name="T28" fmla="*/ 88 w 155"/>
                <a:gd name="T29" fmla="*/ 135 h 232"/>
                <a:gd name="T30" fmla="*/ 4 w 155"/>
                <a:gd name="T31" fmla="*/ 218 h 232"/>
                <a:gd name="T32" fmla="*/ 0 w 155"/>
                <a:gd name="T33" fmla="*/ 232 h 232"/>
                <a:gd name="T34" fmla="*/ 144 w 155"/>
                <a:gd name="T35" fmla="*/ 232 h 232"/>
                <a:gd name="T36" fmla="*/ 155 w 155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2">
                  <a:moveTo>
                    <a:pt x="155" y="169"/>
                  </a:moveTo>
                  <a:lnTo>
                    <a:pt x="143" y="169"/>
                  </a:lnTo>
                  <a:cubicBezTo>
                    <a:pt x="142" y="176"/>
                    <a:pt x="138" y="197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70"/>
                    <a:pt x="84" y="160"/>
                    <a:pt x="105" y="144"/>
                  </a:cubicBezTo>
                  <a:cubicBezTo>
                    <a:pt x="131" y="123"/>
                    <a:pt x="155" y="102"/>
                    <a:pt x="155" y="68"/>
                  </a:cubicBezTo>
                  <a:cubicBezTo>
                    <a:pt x="155" y="26"/>
                    <a:pt x="118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8" y="21"/>
                    <a:pt x="51" y="13"/>
                    <a:pt x="68" y="13"/>
                  </a:cubicBezTo>
                  <a:cubicBezTo>
                    <a:pt x="103" y="13"/>
                    <a:pt x="121" y="40"/>
                    <a:pt x="121" y="68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5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5" name="Freeform 145">
              <a:extLst>
                <a:ext uri="{FF2B5EF4-FFF2-40B4-BE49-F238E27FC236}">
                  <a16:creationId xmlns:a16="http://schemas.microsoft.com/office/drawing/2014/main" id="{1D724DD4-CEC3-4B6F-8015-131227248D31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4014788" y="4979988"/>
              <a:ext cx="190500" cy="195263"/>
            </a:xfrm>
            <a:custGeom>
              <a:avLst/>
              <a:gdLst>
                <a:gd name="T0" fmla="*/ 86 w 235"/>
                <a:gd name="T1" fmla="*/ 6 h 221"/>
                <a:gd name="T2" fmla="*/ 79 w 235"/>
                <a:gd name="T3" fmla="*/ 0 h 221"/>
                <a:gd name="T4" fmla="*/ 18 w 235"/>
                <a:gd name="T5" fmla="*/ 5 h 221"/>
                <a:gd name="T6" fmla="*/ 9 w 235"/>
                <a:gd name="T7" fmla="*/ 15 h 221"/>
                <a:gd name="T8" fmla="*/ 21 w 235"/>
                <a:gd name="T9" fmla="*/ 21 h 221"/>
                <a:gd name="T10" fmla="*/ 46 w 235"/>
                <a:gd name="T11" fmla="*/ 30 h 221"/>
                <a:gd name="T12" fmla="*/ 36 w 235"/>
                <a:gd name="T13" fmla="*/ 70 h 221"/>
                <a:gd name="T14" fmla="*/ 6 w 235"/>
                <a:gd name="T15" fmla="*/ 192 h 221"/>
                <a:gd name="T16" fmla="*/ 0 w 235"/>
                <a:gd name="T17" fmla="*/ 215 h 221"/>
                <a:gd name="T18" fmla="*/ 8 w 235"/>
                <a:gd name="T19" fmla="*/ 221 h 221"/>
                <a:gd name="T20" fmla="*/ 15 w 235"/>
                <a:gd name="T21" fmla="*/ 221 h 221"/>
                <a:gd name="T22" fmla="*/ 156 w 235"/>
                <a:gd name="T23" fmla="*/ 148 h 221"/>
                <a:gd name="T24" fmla="*/ 235 w 235"/>
                <a:gd name="T25" fmla="*/ 14 h 221"/>
                <a:gd name="T26" fmla="*/ 221 w 235"/>
                <a:gd name="T27" fmla="*/ 0 h 221"/>
                <a:gd name="T28" fmla="*/ 201 w 235"/>
                <a:gd name="T29" fmla="*/ 17 h 221"/>
                <a:gd name="T30" fmla="*/ 37 w 235"/>
                <a:gd name="T31" fmla="*/ 204 h 221"/>
                <a:gd name="T32" fmla="*/ 86 w 235"/>
                <a:gd name="T33" fmla="*/ 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" h="221">
                  <a:moveTo>
                    <a:pt x="86" y="6"/>
                  </a:moveTo>
                  <a:cubicBezTo>
                    <a:pt x="86" y="5"/>
                    <a:pt x="86" y="0"/>
                    <a:pt x="79" y="0"/>
                  </a:cubicBezTo>
                  <a:cubicBezTo>
                    <a:pt x="68" y="0"/>
                    <a:pt x="31" y="4"/>
                    <a:pt x="18" y="5"/>
                  </a:cubicBezTo>
                  <a:cubicBezTo>
                    <a:pt x="14" y="6"/>
                    <a:pt x="9" y="6"/>
                    <a:pt x="9" y="15"/>
                  </a:cubicBezTo>
                  <a:cubicBezTo>
                    <a:pt x="9" y="21"/>
                    <a:pt x="13" y="21"/>
                    <a:pt x="21" y="21"/>
                  </a:cubicBezTo>
                  <a:cubicBezTo>
                    <a:pt x="45" y="21"/>
                    <a:pt x="46" y="25"/>
                    <a:pt x="46" y="30"/>
                  </a:cubicBezTo>
                  <a:cubicBezTo>
                    <a:pt x="46" y="33"/>
                    <a:pt x="40" y="57"/>
                    <a:pt x="36" y="70"/>
                  </a:cubicBezTo>
                  <a:lnTo>
                    <a:pt x="6" y="192"/>
                  </a:lnTo>
                  <a:cubicBezTo>
                    <a:pt x="4" y="200"/>
                    <a:pt x="0" y="214"/>
                    <a:pt x="0" y="215"/>
                  </a:cubicBezTo>
                  <a:cubicBezTo>
                    <a:pt x="0" y="220"/>
                    <a:pt x="5" y="221"/>
                    <a:pt x="8" y="221"/>
                  </a:cubicBezTo>
                  <a:lnTo>
                    <a:pt x="15" y="221"/>
                  </a:lnTo>
                  <a:cubicBezTo>
                    <a:pt x="50" y="215"/>
                    <a:pt x="105" y="195"/>
                    <a:pt x="156" y="148"/>
                  </a:cubicBezTo>
                  <a:cubicBezTo>
                    <a:pt x="222" y="86"/>
                    <a:pt x="235" y="18"/>
                    <a:pt x="235" y="14"/>
                  </a:cubicBezTo>
                  <a:cubicBezTo>
                    <a:pt x="235" y="5"/>
                    <a:pt x="229" y="0"/>
                    <a:pt x="221" y="0"/>
                  </a:cubicBezTo>
                  <a:cubicBezTo>
                    <a:pt x="217" y="0"/>
                    <a:pt x="205" y="2"/>
                    <a:pt x="201" y="17"/>
                  </a:cubicBezTo>
                  <a:cubicBezTo>
                    <a:pt x="169" y="130"/>
                    <a:pt x="94" y="186"/>
                    <a:pt x="37" y="204"/>
                  </a:cubicBezTo>
                  <a:lnTo>
                    <a:pt x="86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6" name="Rectangle 146">
              <a:extLst>
                <a:ext uri="{FF2B5EF4-FFF2-40B4-BE49-F238E27FC236}">
                  <a16:creationId xmlns:a16="http://schemas.microsoft.com/office/drawing/2014/main" id="{9AB25F8A-2D9A-4EED-B73D-B3ED9382CDC9}"/>
                </a:ext>
              </a:extLst>
            </p:cNvPr>
            <p:cNvSpPr>
              <a:spLocks noChangeArrowheads="1"/>
            </p:cNvSpPr>
            <p:nvPr>
              <p:custDataLst>
                <p:tags r:id="rId98"/>
              </p:custDataLst>
            </p:nvPr>
          </p:nvSpPr>
          <p:spPr bwMode="auto">
            <a:xfrm>
              <a:off x="3417888" y="5354638"/>
              <a:ext cx="958850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7" name="Freeform 147">
              <a:extLst>
                <a:ext uri="{FF2B5EF4-FFF2-40B4-BE49-F238E27FC236}">
                  <a16:creationId xmlns:a16="http://schemas.microsoft.com/office/drawing/2014/main" id="{DBF29134-BC4E-462A-ADAF-198FCD0D241A}"/>
                </a:ext>
              </a:extLst>
            </p:cNvPr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3433763" y="5461000"/>
              <a:ext cx="212725" cy="327025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79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9 h 368"/>
                <a:gd name="T16" fmla="*/ 79 w 263"/>
                <a:gd name="T17" fmla="*/ 96 h 368"/>
                <a:gd name="T18" fmla="*/ 106 w 263"/>
                <a:gd name="T19" fmla="*/ 70 h 368"/>
                <a:gd name="T20" fmla="*/ 82 w 263"/>
                <a:gd name="T21" fmla="*/ 52 h 368"/>
                <a:gd name="T22" fmla="*/ 154 w 263"/>
                <a:gd name="T23" fmla="*/ 12 h 368"/>
                <a:gd name="T24" fmla="*/ 225 w 263"/>
                <a:gd name="T25" fmla="*/ 102 h 368"/>
                <a:gd name="T26" fmla="*/ 212 w 263"/>
                <a:gd name="T27" fmla="*/ 188 h 368"/>
                <a:gd name="T28" fmla="*/ 211 w 263"/>
                <a:gd name="T29" fmla="*/ 188 h 368"/>
                <a:gd name="T30" fmla="*/ 94 w 263"/>
                <a:gd name="T31" fmla="*/ 354 h 368"/>
                <a:gd name="T32" fmla="*/ 39 w 263"/>
                <a:gd name="T33" fmla="*/ 298 h 368"/>
                <a:gd name="T34" fmla="*/ 72 w 263"/>
                <a:gd name="T35" fmla="*/ 184 h 368"/>
                <a:gd name="T36" fmla="*/ 147 w 263"/>
                <a:gd name="T37" fmla="*/ 140 h 368"/>
                <a:gd name="T38" fmla="*/ 202 w 263"/>
                <a:gd name="T39" fmla="*/ 206 h 368"/>
                <a:gd name="T40" fmla="*/ 94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7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3" y="200"/>
                    <a:pt x="263" y="129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6"/>
                    <a:pt x="79" y="96"/>
                  </a:cubicBezTo>
                  <a:cubicBezTo>
                    <a:pt x="95" y="96"/>
                    <a:pt x="106" y="81"/>
                    <a:pt x="106" y="70"/>
                  </a:cubicBezTo>
                  <a:cubicBezTo>
                    <a:pt x="106" y="52"/>
                    <a:pt x="90" y="52"/>
                    <a:pt x="82" y="52"/>
                  </a:cubicBezTo>
                  <a:cubicBezTo>
                    <a:pt x="104" y="15"/>
                    <a:pt x="140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4" y="354"/>
                  </a:moveTo>
                  <a:cubicBezTo>
                    <a:pt x="39" y="354"/>
                    <a:pt x="39" y="303"/>
                    <a:pt x="39" y="298"/>
                  </a:cubicBezTo>
                  <a:cubicBezTo>
                    <a:pt x="39" y="284"/>
                    <a:pt x="51" y="214"/>
                    <a:pt x="72" y="184"/>
                  </a:cubicBezTo>
                  <a:cubicBezTo>
                    <a:pt x="92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1" y="354"/>
                    <a:pt x="94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8" name="Freeform 148">
              <a:extLst>
                <a:ext uri="{FF2B5EF4-FFF2-40B4-BE49-F238E27FC236}">
                  <a16:creationId xmlns:a16="http://schemas.microsoft.com/office/drawing/2014/main" id="{3B57CF5A-594F-44CC-8A52-176CFD3FA5C9}"/>
                </a:ext>
              </a:extLst>
            </p:cNvPr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3670301" y="5578475"/>
              <a:ext cx="225425" cy="285750"/>
            </a:xfrm>
            <a:custGeom>
              <a:avLst/>
              <a:gdLst>
                <a:gd name="T0" fmla="*/ 192 w 280"/>
                <a:gd name="T1" fmla="*/ 154 h 322"/>
                <a:gd name="T2" fmla="*/ 185 w 280"/>
                <a:gd name="T3" fmla="*/ 175 h 322"/>
                <a:gd name="T4" fmla="*/ 124 w 280"/>
                <a:gd name="T5" fmla="*/ 210 h 322"/>
                <a:gd name="T6" fmla="*/ 63 w 280"/>
                <a:gd name="T7" fmla="*/ 115 h 322"/>
                <a:gd name="T8" fmla="*/ 130 w 280"/>
                <a:gd name="T9" fmla="*/ 20 h 322"/>
                <a:gd name="T10" fmla="*/ 192 w 280"/>
                <a:gd name="T11" fmla="*/ 85 h 322"/>
                <a:gd name="T12" fmla="*/ 192 w 280"/>
                <a:gd name="T13" fmla="*/ 154 h 322"/>
                <a:gd name="T14" fmla="*/ 199 w 280"/>
                <a:gd name="T15" fmla="*/ 40 h 322"/>
                <a:gd name="T16" fmla="*/ 124 w 280"/>
                <a:gd name="T17" fmla="*/ 0 h 322"/>
                <a:gd name="T18" fmla="*/ 0 w 280"/>
                <a:gd name="T19" fmla="*/ 114 h 322"/>
                <a:gd name="T20" fmla="*/ 119 w 280"/>
                <a:gd name="T21" fmla="*/ 228 h 322"/>
                <a:gd name="T22" fmla="*/ 189 w 280"/>
                <a:gd name="T23" fmla="*/ 201 h 322"/>
                <a:gd name="T24" fmla="*/ 189 w 280"/>
                <a:gd name="T25" fmla="*/ 298 h 322"/>
                <a:gd name="T26" fmla="*/ 155 w 280"/>
                <a:gd name="T27" fmla="*/ 298 h 322"/>
                <a:gd name="T28" fmla="*/ 155 w 280"/>
                <a:gd name="T29" fmla="*/ 322 h 322"/>
                <a:gd name="T30" fmla="*/ 217 w 280"/>
                <a:gd name="T31" fmla="*/ 320 h 322"/>
                <a:gd name="T32" fmla="*/ 280 w 280"/>
                <a:gd name="T33" fmla="*/ 322 h 322"/>
                <a:gd name="T34" fmla="*/ 280 w 280"/>
                <a:gd name="T35" fmla="*/ 298 h 322"/>
                <a:gd name="T36" fmla="*/ 246 w 280"/>
                <a:gd name="T37" fmla="*/ 298 h 322"/>
                <a:gd name="T38" fmla="*/ 246 w 280"/>
                <a:gd name="T39" fmla="*/ 0 h 322"/>
                <a:gd name="T40" fmla="*/ 225 w 280"/>
                <a:gd name="T41" fmla="*/ 0 h 322"/>
                <a:gd name="T42" fmla="*/ 199 w 280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322">
                  <a:moveTo>
                    <a:pt x="192" y="154"/>
                  </a:moveTo>
                  <a:cubicBezTo>
                    <a:pt x="192" y="163"/>
                    <a:pt x="192" y="165"/>
                    <a:pt x="185" y="175"/>
                  </a:cubicBezTo>
                  <a:cubicBezTo>
                    <a:pt x="165" y="204"/>
                    <a:pt x="139" y="210"/>
                    <a:pt x="124" y="210"/>
                  </a:cubicBezTo>
                  <a:cubicBezTo>
                    <a:pt x="93" y="210"/>
                    <a:pt x="63" y="181"/>
                    <a:pt x="63" y="115"/>
                  </a:cubicBezTo>
                  <a:cubicBezTo>
                    <a:pt x="63" y="44"/>
                    <a:pt x="100" y="20"/>
                    <a:pt x="130" y="20"/>
                  </a:cubicBezTo>
                  <a:cubicBezTo>
                    <a:pt x="168" y="20"/>
                    <a:pt x="192" y="60"/>
                    <a:pt x="192" y="85"/>
                  </a:cubicBezTo>
                  <a:lnTo>
                    <a:pt x="192" y="154"/>
                  </a:lnTo>
                  <a:close/>
                  <a:moveTo>
                    <a:pt x="199" y="40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5"/>
                    <a:pt x="0" y="114"/>
                  </a:cubicBezTo>
                  <a:cubicBezTo>
                    <a:pt x="0" y="184"/>
                    <a:pt x="50" y="228"/>
                    <a:pt x="119" y="228"/>
                  </a:cubicBezTo>
                  <a:cubicBezTo>
                    <a:pt x="144" y="228"/>
                    <a:pt x="166" y="221"/>
                    <a:pt x="189" y="201"/>
                  </a:cubicBezTo>
                  <a:lnTo>
                    <a:pt x="189" y="298"/>
                  </a:lnTo>
                  <a:lnTo>
                    <a:pt x="155" y="298"/>
                  </a:lnTo>
                  <a:lnTo>
                    <a:pt x="155" y="322"/>
                  </a:lnTo>
                  <a:cubicBezTo>
                    <a:pt x="169" y="321"/>
                    <a:pt x="199" y="320"/>
                    <a:pt x="217" y="320"/>
                  </a:cubicBezTo>
                  <a:cubicBezTo>
                    <a:pt x="237" y="320"/>
                    <a:pt x="266" y="321"/>
                    <a:pt x="280" y="322"/>
                  </a:cubicBezTo>
                  <a:lnTo>
                    <a:pt x="280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5" y="0"/>
                  </a:lnTo>
                  <a:lnTo>
                    <a:pt x="199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9" name="Freeform 149">
              <a:extLst>
                <a:ext uri="{FF2B5EF4-FFF2-40B4-BE49-F238E27FC236}">
                  <a16:creationId xmlns:a16="http://schemas.microsoft.com/office/drawing/2014/main" id="{B01F5833-973B-41A0-BACE-1ED7C58A982C}"/>
                </a:ext>
              </a:extLst>
            </p:cNvPr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3914776" y="5461000"/>
              <a:ext cx="211138" cy="327025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0" name="Freeform 150">
              <a:extLst>
                <a:ext uri="{FF2B5EF4-FFF2-40B4-BE49-F238E27FC236}">
                  <a16:creationId xmlns:a16="http://schemas.microsoft.com/office/drawing/2014/main" id="{5CABF4B5-21E4-4720-8B7A-9AF6481961A9}"/>
                </a:ext>
              </a:extLst>
            </p:cNvPr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4149726" y="5578475"/>
              <a:ext cx="225425" cy="285750"/>
            </a:xfrm>
            <a:custGeom>
              <a:avLst/>
              <a:gdLst>
                <a:gd name="T0" fmla="*/ 192 w 281"/>
                <a:gd name="T1" fmla="*/ 154 h 322"/>
                <a:gd name="T2" fmla="*/ 185 w 281"/>
                <a:gd name="T3" fmla="*/ 175 h 322"/>
                <a:gd name="T4" fmla="*/ 125 w 281"/>
                <a:gd name="T5" fmla="*/ 210 h 322"/>
                <a:gd name="T6" fmla="*/ 64 w 281"/>
                <a:gd name="T7" fmla="*/ 115 h 322"/>
                <a:gd name="T8" fmla="*/ 131 w 281"/>
                <a:gd name="T9" fmla="*/ 20 h 322"/>
                <a:gd name="T10" fmla="*/ 192 w 281"/>
                <a:gd name="T11" fmla="*/ 85 h 322"/>
                <a:gd name="T12" fmla="*/ 192 w 281"/>
                <a:gd name="T13" fmla="*/ 154 h 322"/>
                <a:gd name="T14" fmla="*/ 199 w 281"/>
                <a:gd name="T15" fmla="*/ 40 h 322"/>
                <a:gd name="T16" fmla="*/ 124 w 281"/>
                <a:gd name="T17" fmla="*/ 0 h 322"/>
                <a:gd name="T18" fmla="*/ 0 w 281"/>
                <a:gd name="T19" fmla="*/ 114 h 322"/>
                <a:gd name="T20" fmla="*/ 120 w 281"/>
                <a:gd name="T21" fmla="*/ 228 h 322"/>
                <a:gd name="T22" fmla="*/ 190 w 281"/>
                <a:gd name="T23" fmla="*/ 201 h 322"/>
                <a:gd name="T24" fmla="*/ 190 w 281"/>
                <a:gd name="T25" fmla="*/ 298 h 322"/>
                <a:gd name="T26" fmla="*/ 155 w 281"/>
                <a:gd name="T27" fmla="*/ 298 h 322"/>
                <a:gd name="T28" fmla="*/ 155 w 281"/>
                <a:gd name="T29" fmla="*/ 322 h 322"/>
                <a:gd name="T30" fmla="*/ 218 w 281"/>
                <a:gd name="T31" fmla="*/ 320 h 322"/>
                <a:gd name="T32" fmla="*/ 281 w 281"/>
                <a:gd name="T33" fmla="*/ 322 h 322"/>
                <a:gd name="T34" fmla="*/ 281 w 281"/>
                <a:gd name="T35" fmla="*/ 298 h 322"/>
                <a:gd name="T36" fmla="*/ 246 w 281"/>
                <a:gd name="T37" fmla="*/ 298 h 322"/>
                <a:gd name="T38" fmla="*/ 246 w 281"/>
                <a:gd name="T39" fmla="*/ 0 h 322"/>
                <a:gd name="T40" fmla="*/ 226 w 281"/>
                <a:gd name="T41" fmla="*/ 0 h 322"/>
                <a:gd name="T42" fmla="*/ 199 w 281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2">
                  <a:moveTo>
                    <a:pt x="192" y="154"/>
                  </a:moveTo>
                  <a:cubicBezTo>
                    <a:pt x="192" y="163"/>
                    <a:pt x="192" y="165"/>
                    <a:pt x="185" y="175"/>
                  </a:cubicBezTo>
                  <a:cubicBezTo>
                    <a:pt x="165" y="204"/>
                    <a:pt x="140" y="210"/>
                    <a:pt x="125" y="210"/>
                  </a:cubicBezTo>
                  <a:cubicBezTo>
                    <a:pt x="94" y="210"/>
                    <a:pt x="64" y="181"/>
                    <a:pt x="64" y="115"/>
                  </a:cubicBezTo>
                  <a:cubicBezTo>
                    <a:pt x="64" y="44"/>
                    <a:pt x="101" y="20"/>
                    <a:pt x="131" y="20"/>
                  </a:cubicBezTo>
                  <a:cubicBezTo>
                    <a:pt x="169" y="20"/>
                    <a:pt x="192" y="60"/>
                    <a:pt x="192" y="85"/>
                  </a:cubicBezTo>
                  <a:lnTo>
                    <a:pt x="192" y="154"/>
                  </a:lnTo>
                  <a:close/>
                  <a:moveTo>
                    <a:pt x="199" y="40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5"/>
                    <a:pt x="0" y="114"/>
                  </a:cubicBezTo>
                  <a:cubicBezTo>
                    <a:pt x="0" y="184"/>
                    <a:pt x="50" y="228"/>
                    <a:pt x="120" y="228"/>
                  </a:cubicBezTo>
                  <a:cubicBezTo>
                    <a:pt x="144" y="228"/>
                    <a:pt x="167" y="221"/>
                    <a:pt x="190" y="201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2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7" y="320"/>
                    <a:pt x="267" y="321"/>
                    <a:pt x="281" y="322"/>
                  </a:cubicBezTo>
                  <a:lnTo>
                    <a:pt x="281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6" y="0"/>
                  </a:lnTo>
                  <a:lnTo>
                    <a:pt x="199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1" name="Freeform 151">
              <a:extLst>
                <a:ext uri="{FF2B5EF4-FFF2-40B4-BE49-F238E27FC236}">
                  <a16:creationId xmlns:a16="http://schemas.microsoft.com/office/drawing/2014/main" id="{2F8E3105-A552-4204-B270-4EA3A6A45F15}"/>
                </a:ext>
              </a:extLst>
            </p:cNvPr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4560888" y="5313363"/>
              <a:ext cx="266700" cy="103188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52">
              <a:extLst>
                <a:ext uri="{FF2B5EF4-FFF2-40B4-BE49-F238E27FC236}">
                  <a16:creationId xmlns:a16="http://schemas.microsoft.com/office/drawing/2014/main" id="{5B2AADBB-FC22-43E0-A793-4C5E70C7BA79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5313363" y="5172075"/>
              <a:ext cx="327025" cy="303213"/>
            </a:xfrm>
            <a:custGeom>
              <a:avLst/>
              <a:gdLst>
                <a:gd name="T0" fmla="*/ 222 w 405"/>
                <a:gd name="T1" fmla="*/ 132 h 342"/>
                <a:gd name="T2" fmla="*/ 342 w 405"/>
                <a:gd name="T3" fmla="*/ 32 h 342"/>
                <a:gd name="T4" fmla="*/ 389 w 405"/>
                <a:gd name="T5" fmla="*/ 23 h 342"/>
                <a:gd name="T6" fmla="*/ 397 w 405"/>
                <a:gd name="T7" fmla="*/ 23 h 342"/>
                <a:gd name="T8" fmla="*/ 397 w 405"/>
                <a:gd name="T9" fmla="*/ 0 h 342"/>
                <a:gd name="T10" fmla="*/ 346 w 405"/>
                <a:gd name="T11" fmla="*/ 1 h 342"/>
                <a:gd name="T12" fmla="*/ 274 w 405"/>
                <a:gd name="T13" fmla="*/ 0 h 342"/>
                <a:gd name="T14" fmla="*/ 274 w 405"/>
                <a:gd name="T15" fmla="*/ 23 h 342"/>
                <a:gd name="T16" fmla="*/ 303 w 405"/>
                <a:gd name="T17" fmla="*/ 26 h 342"/>
                <a:gd name="T18" fmla="*/ 309 w 405"/>
                <a:gd name="T19" fmla="*/ 29 h 342"/>
                <a:gd name="T20" fmla="*/ 125 w 405"/>
                <a:gd name="T21" fmla="*/ 183 h 342"/>
                <a:gd name="T22" fmla="*/ 125 w 405"/>
                <a:gd name="T23" fmla="*/ 23 h 342"/>
                <a:gd name="T24" fmla="*/ 178 w 405"/>
                <a:gd name="T25" fmla="*/ 23 h 342"/>
                <a:gd name="T26" fmla="*/ 178 w 405"/>
                <a:gd name="T27" fmla="*/ 0 h 342"/>
                <a:gd name="T28" fmla="*/ 89 w 405"/>
                <a:gd name="T29" fmla="*/ 1 h 342"/>
                <a:gd name="T30" fmla="*/ 0 w 405"/>
                <a:gd name="T31" fmla="*/ 0 h 342"/>
                <a:gd name="T32" fmla="*/ 0 w 405"/>
                <a:gd name="T33" fmla="*/ 23 h 342"/>
                <a:gd name="T34" fmla="*/ 54 w 405"/>
                <a:gd name="T35" fmla="*/ 23 h 342"/>
                <a:gd name="T36" fmla="*/ 54 w 405"/>
                <a:gd name="T37" fmla="*/ 319 h 342"/>
                <a:gd name="T38" fmla="*/ 0 w 405"/>
                <a:gd name="T39" fmla="*/ 319 h 342"/>
                <a:gd name="T40" fmla="*/ 0 w 405"/>
                <a:gd name="T41" fmla="*/ 342 h 342"/>
                <a:gd name="T42" fmla="*/ 89 w 405"/>
                <a:gd name="T43" fmla="*/ 341 h 342"/>
                <a:gd name="T44" fmla="*/ 178 w 405"/>
                <a:gd name="T45" fmla="*/ 342 h 342"/>
                <a:gd name="T46" fmla="*/ 178 w 405"/>
                <a:gd name="T47" fmla="*/ 319 h 342"/>
                <a:gd name="T48" fmla="*/ 125 w 405"/>
                <a:gd name="T49" fmla="*/ 319 h 342"/>
                <a:gd name="T50" fmla="*/ 125 w 405"/>
                <a:gd name="T51" fmla="*/ 214 h 342"/>
                <a:gd name="T52" fmla="*/ 174 w 405"/>
                <a:gd name="T53" fmla="*/ 172 h 342"/>
                <a:gd name="T54" fmla="*/ 277 w 405"/>
                <a:gd name="T55" fmla="*/ 308 h 342"/>
                <a:gd name="T56" fmla="*/ 281 w 405"/>
                <a:gd name="T57" fmla="*/ 315 h 342"/>
                <a:gd name="T58" fmla="*/ 245 w 405"/>
                <a:gd name="T59" fmla="*/ 319 h 342"/>
                <a:gd name="T60" fmla="*/ 245 w 405"/>
                <a:gd name="T61" fmla="*/ 342 h 342"/>
                <a:gd name="T62" fmla="*/ 333 w 405"/>
                <a:gd name="T63" fmla="*/ 341 h 342"/>
                <a:gd name="T64" fmla="*/ 405 w 405"/>
                <a:gd name="T65" fmla="*/ 342 h 342"/>
                <a:gd name="T66" fmla="*/ 405 w 405"/>
                <a:gd name="T67" fmla="*/ 319 h 342"/>
                <a:gd name="T68" fmla="*/ 391 w 405"/>
                <a:gd name="T69" fmla="*/ 319 h 342"/>
                <a:gd name="T70" fmla="*/ 357 w 405"/>
                <a:gd name="T71" fmla="*/ 309 h 342"/>
                <a:gd name="T72" fmla="*/ 222 w 405"/>
                <a:gd name="T73" fmla="*/ 1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342">
                  <a:moveTo>
                    <a:pt x="222" y="132"/>
                  </a:moveTo>
                  <a:lnTo>
                    <a:pt x="342" y="32"/>
                  </a:lnTo>
                  <a:cubicBezTo>
                    <a:pt x="353" y="23"/>
                    <a:pt x="374" y="23"/>
                    <a:pt x="389" y="23"/>
                  </a:cubicBezTo>
                  <a:lnTo>
                    <a:pt x="397" y="23"/>
                  </a:lnTo>
                  <a:lnTo>
                    <a:pt x="397" y="0"/>
                  </a:lnTo>
                  <a:cubicBezTo>
                    <a:pt x="377" y="1"/>
                    <a:pt x="349" y="1"/>
                    <a:pt x="346" y="1"/>
                  </a:cubicBezTo>
                  <a:cubicBezTo>
                    <a:pt x="328" y="1"/>
                    <a:pt x="292" y="1"/>
                    <a:pt x="274" y="0"/>
                  </a:cubicBezTo>
                  <a:lnTo>
                    <a:pt x="274" y="23"/>
                  </a:lnTo>
                  <a:cubicBezTo>
                    <a:pt x="280" y="23"/>
                    <a:pt x="290" y="23"/>
                    <a:pt x="303" y="26"/>
                  </a:cubicBezTo>
                  <a:cubicBezTo>
                    <a:pt x="311" y="28"/>
                    <a:pt x="305" y="27"/>
                    <a:pt x="309" y="29"/>
                  </a:cubicBezTo>
                  <a:lnTo>
                    <a:pt x="125" y="183"/>
                  </a:lnTo>
                  <a:lnTo>
                    <a:pt x="125" y="23"/>
                  </a:lnTo>
                  <a:lnTo>
                    <a:pt x="178" y="23"/>
                  </a:lnTo>
                  <a:lnTo>
                    <a:pt x="178" y="0"/>
                  </a:lnTo>
                  <a:cubicBezTo>
                    <a:pt x="159" y="1"/>
                    <a:pt x="111" y="1"/>
                    <a:pt x="89" y="1"/>
                  </a:cubicBezTo>
                  <a:cubicBezTo>
                    <a:pt x="68" y="1"/>
                    <a:pt x="19" y="1"/>
                    <a:pt x="0" y="0"/>
                  </a:cubicBezTo>
                  <a:lnTo>
                    <a:pt x="0" y="23"/>
                  </a:lnTo>
                  <a:lnTo>
                    <a:pt x="54" y="23"/>
                  </a:lnTo>
                  <a:lnTo>
                    <a:pt x="54" y="319"/>
                  </a:lnTo>
                  <a:lnTo>
                    <a:pt x="0" y="319"/>
                  </a:lnTo>
                  <a:lnTo>
                    <a:pt x="0" y="342"/>
                  </a:lnTo>
                  <a:cubicBezTo>
                    <a:pt x="19" y="341"/>
                    <a:pt x="68" y="341"/>
                    <a:pt x="89" y="341"/>
                  </a:cubicBezTo>
                  <a:cubicBezTo>
                    <a:pt x="111" y="341"/>
                    <a:pt x="159" y="341"/>
                    <a:pt x="178" y="342"/>
                  </a:cubicBezTo>
                  <a:lnTo>
                    <a:pt x="178" y="319"/>
                  </a:lnTo>
                  <a:lnTo>
                    <a:pt x="125" y="319"/>
                  </a:lnTo>
                  <a:lnTo>
                    <a:pt x="125" y="214"/>
                  </a:lnTo>
                  <a:lnTo>
                    <a:pt x="174" y="172"/>
                  </a:lnTo>
                  <a:lnTo>
                    <a:pt x="277" y="308"/>
                  </a:lnTo>
                  <a:cubicBezTo>
                    <a:pt x="280" y="311"/>
                    <a:pt x="280" y="312"/>
                    <a:pt x="281" y="315"/>
                  </a:cubicBezTo>
                  <a:cubicBezTo>
                    <a:pt x="272" y="319"/>
                    <a:pt x="262" y="319"/>
                    <a:pt x="245" y="319"/>
                  </a:cubicBezTo>
                  <a:lnTo>
                    <a:pt x="245" y="342"/>
                  </a:lnTo>
                  <a:cubicBezTo>
                    <a:pt x="265" y="341"/>
                    <a:pt x="310" y="341"/>
                    <a:pt x="333" y="341"/>
                  </a:cubicBezTo>
                  <a:cubicBezTo>
                    <a:pt x="352" y="341"/>
                    <a:pt x="387" y="341"/>
                    <a:pt x="405" y="342"/>
                  </a:cubicBezTo>
                  <a:lnTo>
                    <a:pt x="405" y="319"/>
                  </a:lnTo>
                  <a:lnTo>
                    <a:pt x="391" y="319"/>
                  </a:lnTo>
                  <a:cubicBezTo>
                    <a:pt x="364" y="319"/>
                    <a:pt x="363" y="317"/>
                    <a:pt x="357" y="309"/>
                  </a:cubicBezTo>
                  <a:lnTo>
                    <a:pt x="222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53">
              <a:extLst>
                <a:ext uri="{FF2B5EF4-FFF2-40B4-BE49-F238E27FC236}">
                  <a16:creationId xmlns:a16="http://schemas.microsoft.com/office/drawing/2014/main" id="{56A52700-1B8F-49CC-98B9-A04CFCA97A85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5689601" y="5207000"/>
              <a:ext cx="190500" cy="15875"/>
            </a:xfrm>
            <a:custGeom>
              <a:avLst/>
              <a:gdLst>
                <a:gd name="T0" fmla="*/ 222 w 236"/>
                <a:gd name="T1" fmla="*/ 18 h 18"/>
                <a:gd name="T2" fmla="*/ 236 w 236"/>
                <a:gd name="T3" fmla="*/ 9 h 18"/>
                <a:gd name="T4" fmla="*/ 222 w 236"/>
                <a:gd name="T5" fmla="*/ 0 h 18"/>
                <a:gd name="T6" fmla="*/ 14 w 236"/>
                <a:gd name="T7" fmla="*/ 0 h 18"/>
                <a:gd name="T8" fmla="*/ 0 w 236"/>
                <a:gd name="T9" fmla="*/ 9 h 18"/>
                <a:gd name="T10" fmla="*/ 14 w 236"/>
                <a:gd name="T11" fmla="*/ 18 h 18"/>
                <a:gd name="T12" fmla="*/ 222 w 236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8">
                  <a:moveTo>
                    <a:pt x="222" y="18"/>
                  </a:moveTo>
                  <a:cubicBezTo>
                    <a:pt x="228" y="18"/>
                    <a:pt x="236" y="18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8"/>
                    <a:pt x="8" y="18"/>
                    <a:pt x="14" y="18"/>
                  </a:cubicBezTo>
                  <a:lnTo>
                    <a:pt x="222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54">
              <a:extLst>
                <a:ext uri="{FF2B5EF4-FFF2-40B4-BE49-F238E27FC236}">
                  <a16:creationId xmlns:a16="http://schemas.microsoft.com/office/drawing/2014/main" id="{E45F6733-C23B-4955-B1BF-0A94BFB7155A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5942013" y="5086350"/>
              <a:ext cx="101600" cy="206375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1 w 127"/>
                <a:gd name="T9" fmla="*/ 25 h 231"/>
                <a:gd name="T10" fmla="*/ 51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2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55">
              <a:extLst>
                <a:ext uri="{FF2B5EF4-FFF2-40B4-BE49-F238E27FC236}">
                  <a16:creationId xmlns:a16="http://schemas.microsoft.com/office/drawing/2014/main" id="{0DFFA080-E048-47F0-9B7B-3A148B05FCD0}"/>
                </a:ext>
              </a:extLst>
            </p:cNvPr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6259513" y="4833938"/>
              <a:ext cx="104775" cy="1062038"/>
            </a:xfrm>
            <a:custGeom>
              <a:avLst/>
              <a:gdLst>
                <a:gd name="T0" fmla="*/ 0 w 131"/>
                <a:gd name="T1" fmla="*/ 1197 h 1197"/>
                <a:gd name="T2" fmla="*/ 131 w 131"/>
                <a:gd name="T3" fmla="*/ 1197 h 1197"/>
                <a:gd name="T4" fmla="*/ 131 w 131"/>
                <a:gd name="T5" fmla="*/ 1170 h 1197"/>
                <a:gd name="T6" fmla="*/ 28 w 131"/>
                <a:gd name="T7" fmla="*/ 1170 h 1197"/>
                <a:gd name="T8" fmla="*/ 28 w 131"/>
                <a:gd name="T9" fmla="*/ 28 h 1197"/>
                <a:gd name="T10" fmla="*/ 131 w 131"/>
                <a:gd name="T11" fmla="*/ 28 h 1197"/>
                <a:gd name="T12" fmla="*/ 131 w 131"/>
                <a:gd name="T13" fmla="*/ 0 h 1197"/>
                <a:gd name="T14" fmla="*/ 0 w 131"/>
                <a:gd name="T15" fmla="*/ 0 h 1197"/>
                <a:gd name="T16" fmla="*/ 0 w 131"/>
                <a:gd name="T17" fmla="*/ 1197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7">
                  <a:moveTo>
                    <a:pt x="0" y="1197"/>
                  </a:moveTo>
                  <a:lnTo>
                    <a:pt x="131" y="1197"/>
                  </a:lnTo>
                  <a:lnTo>
                    <a:pt x="131" y="1170"/>
                  </a:lnTo>
                  <a:lnTo>
                    <a:pt x="28" y="1170"/>
                  </a:lnTo>
                  <a:lnTo>
                    <a:pt x="28" y="28"/>
                  </a:lnTo>
                  <a:lnTo>
                    <a:pt x="131" y="28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11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56">
              <a:extLst>
                <a:ext uri="{FF2B5EF4-FFF2-40B4-BE49-F238E27FC236}">
                  <a16:creationId xmlns:a16="http://schemas.microsoft.com/office/drawing/2014/main" id="{3D4E6B14-754B-4231-B493-4E39A746F707}"/>
                </a:ext>
              </a:extLst>
            </p:cNvPr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6550026" y="4859338"/>
              <a:ext cx="211138" cy="327025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57">
              <a:extLst>
                <a:ext uri="{FF2B5EF4-FFF2-40B4-BE49-F238E27FC236}">
                  <a16:creationId xmlns:a16="http://schemas.microsoft.com/office/drawing/2014/main" id="{889166F4-BF31-476F-9CF5-452D5314A928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6788151" y="4810125"/>
              <a:ext cx="123825" cy="2047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8" y="196"/>
                    <a:pt x="133" y="199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58">
              <a:extLst>
                <a:ext uri="{FF2B5EF4-FFF2-40B4-BE49-F238E27FC236}">
                  <a16:creationId xmlns:a16="http://schemas.microsoft.com/office/drawing/2014/main" id="{FB45CD63-5E06-4554-8AB9-BD3A6740D865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6973888" y="4873625"/>
              <a:ext cx="266700" cy="301625"/>
            </a:xfrm>
            <a:custGeom>
              <a:avLst/>
              <a:gdLst>
                <a:gd name="T0" fmla="*/ 184 w 331"/>
                <a:gd name="T1" fmla="*/ 40 h 341"/>
                <a:gd name="T2" fmla="*/ 232 w 331"/>
                <a:gd name="T3" fmla="*/ 16 h 341"/>
                <a:gd name="T4" fmla="*/ 248 w 331"/>
                <a:gd name="T5" fmla="*/ 16 h 341"/>
                <a:gd name="T6" fmla="*/ 248 w 331"/>
                <a:gd name="T7" fmla="*/ 0 h 341"/>
                <a:gd name="T8" fmla="*/ 164 w 331"/>
                <a:gd name="T9" fmla="*/ 2 h 341"/>
                <a:gd name="T10" fmla="*/ 79 w 331"/>
                <a:gd name="T11" fmla="*/ 0 h 341"/>
                <a:gd name="T12" fmla="*/ 79 w 331"/>
                <a:gd name="T13" fmla="*/ 16 h 341"/>
                <a:gd name="T14" fmla="*/ 96 w 331"/>
                <a:gd name="T15" fmla="*/ 16 h 341"/>
                <a:gd name="T16" fmla="*/ 143 w 331"/>
                <a:gd name="T17" fmla="*/ 40 h 341"/>
                <a:gd name="T18" fmla="*/ 143 w 331"/>
                <a:gd name="T19" fmla="*/ 261 h 341"/>
                <a:gd name="T20" fmla="*/ 75 w 331"/>
                <a:gd name="T21" fmla="*/ 134 h 341"/>
                <a:gd name="T22" fmla="*/ 31 w 331"/>
                <a:gd name="T23" fmla="*/ 64 h 341"/>
                <a:gd name="T24" fmla="*/ 12 w 331"/>
                <a:gd name="T25" fmla="*/ 64 h 341"/>
                <a:gd name="T26" fmla="*/ 0 w 331"/>
                <a:gd name="T27" fmla="*/ 70 h 341"/>
                <a:gd name="T28" fmla="*/ 5 w 331"/>
                <a:gd name="T29" fmla="*/ 75 h 341"/>
                <a:gd name="T30" fmla="*/ 34 w 331"/>
                <a:gd name="T31" fmla="*/ 143 h 341"/>
                <a:gd name="T32" fmla="*/ 59 w 331"/>
                <a:gd name="T33" fmla="*/ 228 h 341"/>
                <a:gd name="T34" fmla="*/ 143 w 331"/>
                <a:gd name="T35" fmla="*/ 274 h 341"/>
                <a:gd name="T36" fmla="*/ 143 w 331"/>
                <a:gd name="T37" fmla="*/ 301 h 341"/>
                <a:gd name="T38" fmla="*/ 96 w 331"/>
                <a:gd name="T39" fmla="*/ 325 h 341"/>
                <a:gd name="T40" fmla="*/ 79 w 331"/>
                <a:gd name="T41" fmla="*/ 325 h 341"/>
                <a:gd name="T42" fmla="*/ 79 w 331"/>
                <a:gd name="T43" fmla="*/ 341 h 341"/>
                <a:gd name="T44" fmla="*/ 164 w 331"/>
                <a:gd name="T45" fmla="*/ 339 h 341"/>
                <a:gd name="T46" fmla="*/ 248 w 331"/>
                <a:gd name="T47" fmla="*/ 341 h 341"/>
                <a:gd name="T48" fmla="*/ 248 w 331"/>
                <a:gd name="T49" fmla="*/ 325 h 341"/>
                <a:gd name="T50" fmla="*/ 232 w 331"/>
                <a:gd name="T51" fmla="*/ 325 h 341"/>
                <a:gd name="T52" fmla="*/ 184 w 331"/>
                <a:gd name="T53" fmla="*/ 301 h 341"/>
                <a:gd name="T54" fmla="*/ 184 w 331"/>
                <a:gd name="T55" fmla="*/ 274 h 341"/>
                <a:gd name="T56" fmla="*/ 270 w 331"/>
                <a:gd name="T57" fmla="*/ 228 h 341"/>
                <a:gd name="T58" fmla="*/ 297 w 331"/>
                <a:gd name="T59" fmla="*/ 131 h 341"/>
                <a:gd name="T60" fmla="*/ 324 w 331"/>
                <a:gd name="T61" fmla="*/ 75 h 341"/>
                <a:gd name="T62" fmla="*/ 331 w 331"/>
                <a:gd name="T63" fmla="*/ 70 h 341"/>
                <a:gd name="T64" fmla="*/ 319 w 331"/>
                <a:gd name="T65" fmla="*/ 64 h 341"/>
                <a:gd name="T66" fmla="*/ 300 w 331"/>
                <a:gd name="T67" fmla="*/ 64 h 341"/>
                <a:gd name="T68" fmla="*/ 255 w 331"/>
                <a:gd name="T69" fmla="*/ 140 h 341"/>
                <a:gd name="T70" fmla="*/ 184 w 331"/>
                <a:gd name="T71" fmla="*/ 261 h 341"/>
                <a:gd name="T72" fmla="*/ 184 w 331"/>
                <a:gd name="T73" fmla="*/ 4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1" h="341">
                  <a:moveTo>
                    <a:pt x="184" y="40"/>
                  </a:moveTo>
                  <a:cubicBezTo>
                    <a:pt x="184" y="23"/>
                    <a:pt x="184" y="16"/>
                    <a:pt x="232" y="16"/>
                  </a:cubicBezTo>
                  <a:lnTo>
                    <a:pt x="248" y="16"/>
                  </a:lnTo>
                  <a:lnTo>
                    <a:pt x="248" y="0"/>
                  </a:lnTo>
                  <a:cubicBezTo>
                    <a:pt x="230" y="2"/>
                    <a:pt x="184" y="2"/>
                    <a:pt x="164" y="2"/>
                  </a:cubicBezTo>
                  <a:cubicBezTo>
                    <a:pt x="144" y="2"/>
                    <a:pt x="97" y="2"/>
                    <a:pt x="79" y="0"/>
                  </a:cubicBezTo>
                  <a:lnTo>
                    <a:pt x="79" y="16"/>
                  </a:lnTo>
                  <a:lnTo>
                    <a:pt x="96" y="16"/>
                  </a:lnTo>
                  <a:cubicBezTo>
                    <a:pt x="143" y="16"/>
                    <a:pt x="143" y="22"/>
                    <a:pt x="143" y="40"/>
                  </a:cubicBezTo>
                  <a:lnTo>
                    <a:pt x="143" y="261"/>
                  </a:lnTo>
                  <a:cubicBezTo>
                    <a:pt x="78" y="244"/>
                    <a:pt x="75" y="167"/>
                    <a:pt x="75" y="134"/>
                  </a:cubicBezTo>
                  <a:cubicBezTo>
                    <a:pt x="75" y="74"/>
                    <a:pt x="53" y="64"/>
                    <a:pt x="31" y="64"/>
                  </a:cubicBezTo>
                  <a:lnTo>
                    <a:pt x="12" y="64"/>
                  </a:lnTo>
                  <a:cubicBezTo>
                    <a:pt x="5" y="64"/>
                    <a:pt x="0" y="64"/>
                    <a:pt x="0" y="70"/>
                  </a:cubicBezTo>
                  <a:cubicBezTo>
                    <a:pt x="0" y="72"/>
                    <a:pt x="1" y="75"/>
                    <a:pt x="5" y="75"/>
                  </a:cubicBezTo>
                  <a:cubicBezTo>
                    <a:pt x="21" y="77"/>
                    <a:pt x="33" y="84"/>
                    <a:pt x="34" y="143"/>
                  </a:cubicBezTo>
                  <a:cubicBezTo>
                    <a:pt x="34" y="155"/>
                    <a:pt x="35" y="194"/>
                    <a:pt x="59" y="228"/>
                  </a:cubicBezTo>
                  <a:cubicBezTo>
                    <a:pt x="79" y="255"/>
                    <a:pt x="109" y="269"/>
                    <a:pt x="143" y="274"/>
                  </a:cubicBezTo>
                  <a:lnTo>
                    <a:pt x="143" y="301"/>
                  </a:lnTo>
                  <a:cubicBezTo>
                    <a:pt x="143" y="318"/>
                    <a:pt x="143" y="325"/>
                    <a:pt x="96" y="325"/>
                  </a:cubicBezTo>
                  <a:lnTo>
                    <a:pt x="79" y="325"/>
                  </a:lnTo>
                  <a:lnTo>
                    <a:pt x="79" y="341"/>
                  </a:lnTo>
                  <a:cubicBezTo>
                    <a:pt x="97" y="339"/>
                    <a:pt x="143" y="339"/>
                    <a:pt x="164" y="339"/>
                  </a:cubicBezTo>
                  <a:cubicBezTo>
                    <a:pt x="184" y="339"/>
                    <a:pt x="230" y="339"/>
                    <a:pt x="248" y="341"/>
                  </a:cubicBezTo>
                  <a:lnTo>
                    <a:pt x="248" y="325"/>
                  </a:lnTo>
                  <a:lnTo>
                    <a:pt x="232" y="325"/>
                  </a:lnTo>
                  <a:cubicBezTo>
                    <a:pt x="184" y="325"/>
                    <a:pt x="184" y="319"/>
                    <a:pt x="184" y="301"/>
                  </a:cubicBezTo>
                  <a:lnTo>
                    <a:pt x="184" y="274"/>
                  </a:lnTo>
                  <a:cubicBezTo>
                    <a:pt x="220" y="269"/>
                    <a:pt x="251" y="254"/>
                    <a:pt x="270" y="228"/>
                  </a:cubicBezTo>
                  <a:cubicBezTo>
                    <a:pt x="296" y="193"/>
                    <a:pt x="297" y="153"/>
                    <a:pt x="297" y="131"/>
                  </a:cubicBezTo>
                  <a:cubicBezTo>
                    <a:pt x="297" y="123"/>
                    <a:pt x="297" y="79"/>
                    <a:pt x="324" y="75"/>
                  </a:cubicBezTo>
                  <a:cubicBezTo>
                    <a:pt x="327" y="75"/>
                    <a:pt x="331" y="74"/>
                    <a:pt x="331" y="70"/>
                  </a:cubicBezTo>
                  <a:cubicBezTo>
                    <a:pt x="331" y="64"/>
                    <a:pt x="327" y="64"/>
                    <a:pt x="319" y="64"/>
                  </a:cubicBezTo>
                  <a:lnTo>
                    <a:pt x="300" y="64"/>
                  </a:lnTo>
                  <a:cubicBezTo>
                    <a:pt x="280" y="64"/>
                    <a:pt x="256" y="68"/>
                    <a:pt x="255" y="140"/>
                  </a:cubicBezTo>
                  <a:cubicBezTo>
                    <a:pt x="255" y="195"/>
                    <a:pt x="238" y="248"/>
                    <a:pt x="184" y="261"/>
                  </a:cubicBezTo>
                  <a:lnTo>
                    <a:pt x="184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159">
              <a:extLst>
                <a:ext uri="{FF2B5EF4-FFF2-40B4-BE49-F238E27FC236}">
                  <a16:creationId xmlns:a16="http://schemas.microsoft.com/office/drawing/2014/main" id="{432F740B-5825-4ED3-A944-D26597946B22}"/>
                </a:ext>
              </a:extLst>
            </p:cNvPr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6418263" y="5354638"/>
              <a:ext cx="960438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60">
              <a:extLst>
                <a:ext uri="{FF2B5EF4-FFF2-40B4-BE49-F238E27FC236}">
                  <a16:creationId xmlns:a16="http://schemas.microsoft.com/office/drawing/2014/main" id="{F4728CBA-D676-4DBB-983C-F847ABD6257C}"/>
                </a:ext>
              </a:extLst>
            </p:cNvPr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6434138" y="5461000"/>
              <a:ext cx="212725" cy="327025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61">
              <a:extLst>
                <a:ext uri="{FF2B5EF4-FFF2-40B4-BE49-F238E27FC236}">
                  <a16:creationId xmlns:a16="http://schemas.microsoft.com/office/drawing/2014/main" id="{78E5FAD4-C8E5-4316-9C9D-ECE7A2064982}"/>
                </a:ext>
              </a:extLst>
            </p:cNvPr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6669088" y="5578475"/>
              <a:ext cx="227013" cy="285750"/>
            </a:xfrm>
            <a:custGeom>
              <a:avLst/>
              <a:gdLst>
                <a:gd name="T0" fmla="*/ 193 w 281"/>
                <a:gd name="T1" fmla="*/ 154 h 322"/>
                <a:gd name="T2" fmla="*/ 185 w 281"/>
                <a:gd name="T3" fmla="*/ 175 h 322"/>
                <a:gd name="T4" fmla="*/ 125 w 281"/>
                <a:gd name="T5" fmla="*/ 210 h 322"/>
                <a:gd name="T6" fmla="*/ 64 w 281"/>
                <a:gd name="T7" fmla="*/ 115 h 322"/>
                <a:gd name="T8" fmla="*/ 131 w 281"/>
                <a:gd name="T9" fmla="*/ 20 h 322"/>
                <a:gd name="T10" fmla="*/ 193 w 281"/>
                <a:gd name="T11" fmla="*/ 85 h 322"/>
                <a:gd name="T12" fmla="*/ 193 w 281"/>
                <a:gd name="T13" fmla="*/ 154 h 322"/>
                <a:gd name="T14" fmla="*/ 200 w 281"/>
                <a:gd name="T15" fmla="*/ 40 h 322"/>
                <a:gd name="T16" fmla="*/ 124 w 281"/>
                <a:gd name="T17" fmla="*/ 0 h 322"/>
                <a:gd name="T18" fmla="*/ 0 w 281"/>
                <a:gd name="T19" fmla="*/ 114 h 322"/>
                <a:gd name="T20" fmla="*/ 120 w 281"/>
                <a:gd name="T21" fmla="*/ 228 h 322"/>
                <a:gd name="T22" fmla="*/ 190 w 281"/>
                <a:gd name="T23" fmla="*/ 201 h 322"/>
                <a:gd name="T24" fmla="*/ 190 w 281"/>
                <a:gd name="T25" fmla="*/ 298 h 322"/>
                <a:gd name="T26" fmla="*/ 155 w 281"/>
                <a:gd name="T27" fmla="*/ 298 h 322"/>
                <a:gd name="T28" fmla="*/ 155 w 281"/>
                <a:gd name="T29" fmla="*/ 322 h 322"/>
                <a:gd name="T30" fmla="*/ 218 w 281"/>
                <a:gd name="T31" fmla="*/ 320 h 322"/>
                <a:gd name="T32" fmla="*/ 281 w 281"/>
                <a:gd name="T33" fmla="*/ 322 h 322"/>
                <a:gd name="T34" fmla="*/ 281 w 281"/>
                <a:gd name="T35" fmla="*/ 298 h 322"/>
                <a:gd name="T36" fmla="*/ 246 w 281"/>
                <a:gd name="T37" fmla="*/ 298 h 322"/>
                <a:gd name="T38" fmla="*/ 246 w 281"/>
                <a:gd name="T39" fmla="*/ 0 h 322"/>
                <a:gd name="T40" fmla="*/ 226 w 281"/>
                <a:gd name="T41" fmla="*/ 0 h 322"/>
                <a:gd name="T42" fmla="*/ 200 w 281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2">
                  <a:moveTo>
                    <a:pt x="193" y="154"/>
                  </a:moveTo>
                  <a:cubicBezTo>
                    <a:pt x="193" y="163"/>
                    <a:pt x="193" y="165"/>
                    <a:pt x="185" y="175"/>
                  </a:cubicBezTo>
                  <a:cubicBezTo>
                    <a:pt x="165" y="204"/>
                    <a:pt x="140" y="210"/>
                    <a:pt x="125" y="210"/>
                  </a:cubicBezTo>
                  <a:cubicBezTo>
                    <a:pt x="94" y="210"/>
                    <a:pt x="64" y="181"/>
                    <a:pt x="64" y="115"/>
                  </a:cubicBezTo>
                  <a:cubicBezTo>
                    <a:pt x="64" y="44"/>
                    <a:pt x="101" y="20"/>
                    <a:pt x="131" y="20"/>
                  </a:cubicBezTo>
                  <a:cubicBezTo>
                    <a:pt x="169" y="20"/>
                    <a:pt x="193" y="60"/>
                    <a:pt x="193" y="85"/>
                  </a:cubicBezTo>
                  <a:lnTo>
                    <a:pt x="193" y="154"/>
                  </a:lnTo>
                  <a:close/>
                  <a:moveTo>
                    <a:pt x="200" y="40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2" y="0"/>
                    <a:pt x="0" y="45"/>
                    <a:pt x="0" y="114"/>
                  </a:cubicBezTo>
                  <a:cubicBezTo>
                    <a:pt x="0" y="184"/>
                    <a:pt x="51" y="228"/>
                    <a:pt x="120" y="228"/>
                  </a:cubicBezTo>
                  <a:cubicBezTo>
                    <a:pt x="144" y="228"/>
                    <a:pt x="167" y="221"/>
                    <a:pt x="190" y="201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2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7" y="320"/>
                    <a:pt x="267" y="321"/>
                    <a:pt x="281" y="322"/>
                  </a:cubicBezTo>
                  <a:lnTo>
                    <a:pt x="281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6" y="0"/>
                  </a:lnTo>
                  <a:lnTo>
                    <a:pt x="200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62">
              <a:extLst>
                <a:ext uri="{FF2B5EF4-FFF2-40B4-BE49-F238E27FC236}">
                  <a16:creationId xmlns:a16="http://schemas.microsoft.com/office/drawing/2014/main" id="{1E7B1164-F9BF-41C7-B98F-B14F2A2B03C4}"/>
                </a:ext>
              </a:extLst>
            </p:cNvPr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6915151" y="5461000"/>
              <a:ext cx="211138" cy="327025"/>
            </a:xfrm>
            <a:custGeom>
              <a:avLst/>
              <a:gdLst>
                <a:gd name="T0" fmla="*/ 210 w 262"/>
                <a:gd name="T1" fmla="*/ 188 h 368"/>
                <a:gd name="T2" fmla="*/ 146 w 262"/>
                <a:gd name="T3" fmla="*/ 129 h 368"/>
                <a:gd name="T4" fmla="*/ 44 w 262"/>
                <a:gd name="T5" fmla="*/ 176 h 368"/>
                <a:gd name="T6" fmla="*/ 0 w 262"/>
                <a:gd name="T7" fmla="*/ 279 h 368"/>
                <a:gd name="T8" fmla="*/ 91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1 w 262"/>
                <a:gd name="T21" fmla="*/ 52 h 368"/>
                <a:gd name="T22" fmla="*/ 153 w 262"/>
                <a:gd name="T23" fmla="*/ 12 h 368"/>
                <a:gd name="T24" fmla="*/ 224 w 262"/>
                <a:gd name="T25" fmla="*/ 102 h 368"/>
                <a:gd name="T26" fmla="*/ 211 w 262"/>
                <a:gd name="T27" fmla="*/ 188 h 368"/>
                <a:gd name="T28" fmla="*/ 210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4 h 368"/>
                <a:gd name="T36" fmla="*/ 146 w 262"/>
                <a:gd name="T37" fmla="*/ 140 h 368"/>
                <a:gd name="T38" fmla="*/ 201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0" y="188"/>
                  </a:moveTo>
                  <a:cubicBezTo>
                    <a:pt x="205" y="157"/>
                    <a:pt x="185" y="129"/>
                    <a:pt x="146" y="129"/>
                  </a:cubicBezTo>
                  <a:cubicBezTo>
                    <a:pt x="116" y="129"/>
                    <a:pt x="83" y="137"/>
                    <a:pt x="44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1" y="368"/>
                    <a:pt x="91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5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4" y="96"/>
                    <a:pt x="105" y="81"/>
                    <a:pt x="105" y="70"/>
                  </a:cubicBezTo>
                  <a:cubicBezTo>
                    <a:pt x="105" y="52"/>
                    <a:pt x="89" y="52"/>
                    <a:pt x="81" y="52"/>
                  </a:cubicBezTo>
                  <a:cubicBezTo>
                    <a:pt x="103" y="15"/>
                    <a:pt x="139" y="12"/>
                    <a:pt x="153" y="12"/>
                  </a:cubicBezTo>
                  <a:cubicBezTo>
                    <a:pt x="189" y="12"/>
                    <a:pt x="224" y="38"/>
                    <a:pt x="224" y="102"/>
                  </a:cubicBezTo>
                  <a:cubicBezTo>
                    <a:pt x="224" y="122"/>
                    <a:pt x="221" y="147"/>
                    <a:pt x="211" y="188"/>
                  </a:cubicBezTo>
                  <a:lnTo>
                    <a:pt x="210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4"/>
                    <a:pt x="50" y="214"/>
                    <a:pt x="71" y="184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0" y="140"/>
                    <a:pt x="201" y="196"/>
                    <a:pt x="201" y="206"/>
                  </a:cubicBezTo>
                  <a:cubicBezTo>
                    <a:pt x="201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63">
              <a:extLst>
                <a:ext uri="{FF2B5EF4-FFF2-40B4-BE49-F238E27FC236}">
                  <a16:creationId xmlns:a16="http://schemas.microsoft.com/office/drawing/2014/main" id="{781E30FE-B238-4627-BE53-6044270E3DB9}"/>
                </a:ext>
              </a:extLst>
            </p:cNvPr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7150101" y="5578475"/>
              <a:ext cx="225425" cy="285750"/>
            </a:xfrm>
            <a:custGeom>
              <a:avLst/>
              <a:gdLst>
                <a:gd name="T0" fmla="*/ 192 w 280"/>
                <a:gd name="T1" fmla="*/ 154 h 322"/>
                <a:gd name="T2" fmla="*/ 185 w 280"/>
                <a:gd name="T3" fmla="*/ 175 h 322"/>
                <a:gd name="T4" fmla="*/ 124 w 280"/>
                <a:gd name="T5" fmla="*/ 210 h 322"/>
                <a:gd name="T6" fmla="*/ 63 w 280"/>
                <a:gd name="T7" fmla="*/ 115 h 322"/>
                <a:gd name="T8" fmla="*/ 130 w 280"/>
                <a:gd name="T9" fmla="*/ 20 h 322"/>
                <a:gd name="T10" fmla="*/ 192 w 280"/>
                <a:gd name="T11" fmla="*/ 85 h 322"/>
                <a:gd name="T12" fmla="*/ 192 w 280"/>
                <a:gd name="T13" fmla="*/ 154 h 322"/>
                <a:gd name="T14" fmla="*/ 199 w 280"/>
                <a:gd name="T15" fmla="*/ 40 h 322"/>
                <a:gd name="T16" fmla="*/ 124 w 280"/>
                <a:gd name="T17" fmla="*/ 0 h 322"/>
                <a:gd name="T18" fmla="*/ 0 w 280"/>
                <a:gd name="T19" fmla="*/ 114 h 322"/>
                <a:gd name="T20" fmla="*/ 119 w 280"/>
                <a:gd name="T21" fmla="*/ 228 h 322"/>
                <a:gd name="T22" fmla="*/ 189 w 280"/>
                <a:gd name="T23" fmla="*/ 201 h 322"/>
                <a:gd name="T24" fmla="*/ 189 w 280"/>
                <a:gd name="T25" fmla="*/ 298 h 322"/>
                <a:gd name="T26" fmla="*/ 155 w 280"/>
                <a:gd name="T27" fmla="*/ 298 h 322"/>
                <a:gd name="T28" fmla="*/ 155 w 280"/>
                <a:gd name="T29" fmla="*/ 322 h 322"/>
                <a:gd name="T30" fmla="*/ 217 w 280"/>
                <a:gd name="T31" fmla="*/ 320 h 322"/>
                <a:gd name="T32" fmla="*/ 280 w 280"/>
                <a:gd name="T33" fmla="*/ 322 h 322"/>
                <a:gd name="T34" fmla="*/ 280 w 280"/>
                <a:gd name="T35" fmla="*/ 298 h 322"/>
                <a:gd name="T36" fmla="*/ 246 w 280"/>
                <a:gd name="T37" fmla="*/ 298 h 322"/>
                <a:gd name="T38" fmla="*/ 246 w 280"/>
                <a:gd name="T39" fmla="*/ 0 h 322"/>
                <a:gd name="T40" fmla="*/ 225 w 280"/>
                <a:gd name="T41" fmla="*/ 0 h 322"/>
                <a:gd name="T42" fmla="*/ 199 w 280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322">
                  <a:moveTo>
                    <a:pt x="192" y="154"/>
                  </a:moveTo>
                  <a:cubicBezTo>
                    <a:pt x="192" y="163"/>
                    <a:pt x="192" y="165"/>
                    <a:pt x="185" y="175"/>
                  </a:cubicBezTo>
                  <a:cubicBezTo>
                    <a:pt x="165" y="204"/>
                    <a:pt x="139" y="210"/>
                    <a:pt x="124" y="210"/>
                  </a:cubicBezTo>
                  <a:cubicBezTo>
                    <a:pt x="93" y="210"/>
                    <a:pt x="63" y="181"/>
                    <a:pt x="63" y="115"/>
                  </a:cubicBezTo>
                  <a:cubicBezTo>
                    <a:pt x="63" y="44"/>
                    <a:pt x="100" y="20"/>
                    <a:pt x="130" y="20"/>
                  </a:cubicBezTo>
                  <a:cubicBezTo>
                    <a:pt x="168" y="20"/>
                    <a:pt x="192" y="60"/>
                    <a:pt x="192" y="85"/>
                  </a:cubicBezTo>
                  <a:lnTo>
                    <a:pt x="192" y="154"/>
                  </a:lnTo>
                  <a:close/>
                  <a:moveTo>
                    <a:pt x="199" y="40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5"/>
                    <a:pt x="0" y="114"/>
                  </a:cubicBezTo>
                  <a:cubicBezTo>
                    <a:pt x="0" y="184"/>
                    <a:pt x="50" y="228"/>
                    <a:pt x="119" y="228"/>
                  </a:cubicBezTo>
                  <a:cubicBezTo>
                    <a:pt x="144" y="228"/>
                    <a:pt x="166" y="221"/>
                    <a:pt x="189" y="201"/>
                  </a:cubicBezTo>
                  <a:lnTo>
                    <a:pt x="189" y="298"/>
                  </a:lnTo>
                  <a:lnTo>
                    <a:pt x="155" y="298"/>
                  </a:lnTo>
                  <a:lnTo>
                    <a:pt x="155" y="322"/>
                  </a:lnTo>
                  <a:cubicBezTo>
                    <a:pt x="169" y="321"/>
                    <a:pt x="199" y="320"/>
                    <a:pt x="217" y="320"/>
                  </a:cubicBezTo>
                  <a:cubicBezTo>
                    <a:pt x="237" y="320"/>
                    <a:pt x="266" y="321"/>
                    <a:pt x="280" y="322"/>
                  </a:cubicBezTo>
                  <a:lnTo>
                    <a:pt x="280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5" y="0"/>
                  </a:lnTo>
                  <a:lnTo>
                    <a:pt x="199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64">
              <a:extLst>
                <a:ext uri="{FF2B5EF4-FFF2-40B4-BE49-F238E27FC236}">
                  <a16:creationId xmlns:a16="http://schemas.microsoft.com/office/drawing/2014/main" id="{D2245C51-DE96-4B47-8EA3-17B300C7B908}"/>
                </a:ext>
              </a:extLst>
            </p:cNvPr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7550151" y="5354638"/>
              <a:ext cx="246063" cy="19050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65">
              <a:extLst>
                <a:ext uri="{FF2B5EF4-FFF2-40B4-BE49-F238E27FC236}">
                  <a16:creationId xmlns:a16="http://schemas.microsoft.com/office/drawing/2014/main" id="{8B6B448E-0470-4F0F-B142-5826CE8FD91E}"/>
                </a:ext>
              </a:extLst>
            </p:cNvPr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8072438" y="4859338"/>
              <a:ext cx="212725" cy="327025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29 h 368"/>
                <a:gd name="T4" fmla="*/ 44 w 262"/>
                <a:gd name="T5" fmla="*/ 176 h 368"/>
                <a:gd name="T6" fmla="*/ 0 w 262"/>
                <a:gd name="T7" fmla="*/ 279 h 368"/>
                <a:gd name="T8" fmla="*/ 91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1 w 262"/>
                <a:gd name="T21" fmla="*/ 52 h 368"/>
                <a:gd name="T22" fmla="*/ 153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3" y="137"/>
                    <a:pt x="44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1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4" y="96"/>
                    <a:pt x="105" y="81"/>
                    <a:pt x="105" y="70"/>
                  </a:cubicBezTo>
                  <a:cubicBezTo>
                    <a:pt x="105" y="52"/>
                    <a:pt x="89" y="52"/>
                    <a:pt x="81" y="52"/>
                  </a:cubicBezTo>
                  <a:cubicBezTo>
                    <a:pt x="103" y="15"/>
                    <a:pt x="139" y="12"/>
                    <a:pt x="153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0" y="214"/>
                    <a:pt x="71" y="184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166">
              <a:extLst>
                <a:ext uri="{FF2B5EF4-FFF2-40B4-BE49-F238E27FC236}">
                  <a16:creationId xmlns:a16="http://schemas.microsoft.com/office/drawing/2014/main" id="{27C31C23-21C1-42AB-8CC6-92FA0F80839D}"/>
                </a:ext>
              </a:extLst>
            </p:cNvPr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8310563" y="4810125"/>
              <a:ext cx="123825" cy="2047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8 w 154"/>
                <a:gd name="T7" fmla="*/ 202 h 231"/>
                <a:gd name="T8" fmla="*/ 34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2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5 h 231"/>
                <a:gd name="T30" fmla="*/ 3 w 154"/>
                <a:gd name="T31" fmla="*/ 218 h 231"/>
                <a:gd name="T32" fmla="*/ 0 w 154"/>
                <a:gd name="T33" fmla="*/ 231 h 231"/>
                <a:gd name="T34" fmla="*/ 143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7" y="196"/>
                    <a:pt x="133" y="199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8" y="122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3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167">
              <a:extLst>
                <a:ext uri="{FF2B5EF4-FFF2-40B4-BE49-F238E27FC236}">
                  <a16:creationId xmlns:a16="http://schemas.microsoft.com/office/drawing/2014/main" id="{B4A171EE-7100-4050-8661-D027504755EE}"/>
                </a:ext>
              </a:extLst>
            </p:cNvPr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8488363" y="4872038"/>
              <a:ext cx="327025" cy="303213"/>
            </a:xfrm>
            <a:custGeom>
              <a:avLst/>
              <a:gdLst>
                <a:gd name="T0" fmla="*/ 222 w 405"/>
                <a:gd name="T1" fmla="*/ 132 h 342"/>
                <a:gd name="T2" fmla="*/ 342 w 405"/>
                <a:gd name="T3" fmla="*/ 32 h 342"/>
                <a:gd name="T4" fmla="*/ 389 w 405"/>
                <a:gd name="T5" fmla="*/ 23 h 342"/>
                <a:gd name="T6" fmla="*/ 397 w 405"/>
                <a:gd name="T7" fmla="*/ 23 h 342"/>
                <a:gd name="T8" fmla="*/ 397 w 405"/>
                <a:gd name="T9" fmla="*/ 0 h 342"/>
                <a:gd name="T10" fmla="*/ 346 w 405"/>
                <a:gd name="T11" fmla="*/ 1 h 342"/>
                <a:gd name="T12" fmla="*/ 274 w 405"/>
                <a:gd name="T13" fmla="*/ 0 h 342"/>
                <a:gd name="T14" fmla="*/ 274 w 405"/>
                <a:gd name="T15" fmla="*/ 23 h 342"/>
                <a:gd name="T16" fmla="*/ 302 w 405"/>
                <a:gd name="T17" fmla="*/ 26 h 342"/>
                <a:gd name="T18" fmla="*/ 309 w 405"/>
                <a:gd name="T19" fmla="*/ 29 h 342"/>
                <a:gd name="T20" fmla="*/ 124 w 405"/>
                <a:gd name="T21" fmla="*/ 183 h 342"/>
                <a:gd name="T22" fmla="*/ 124 w 405"/>
                <a:gd name="T23" fmla="*/ 23 h 342"/>
                <a:gd name="T24" fmla="*/ 178 w 405"/>
                <a:gd name="T25" fmla="*/ 23 h 342"/>
                <a:gd name="T26" fmla="*/ 178 w 405"/>
                <a:gd name="T27" fmla="*/ 0 h 342"/>
                <a:gd name="T28" fmla="*/ 89 w 405"/>
                <a:gd name="T29" fmla="*/ 1 h 342"/>
                <a:gd name="T30" fmla="*/ 0 w 405"/>
                <a:gd name="T31" fmla="*/ 0 h 342"/>
                <a:gd name="T32" fmla="*/ 0 w 405"/>
                <a:gd name="T33" fmla="*/ 23 h 342"/>
                <a:gd name="T34" fmla="*/ 54 w 405"/>
                <a:gd name="T35" fmla="*/ 23 h 342"/>
                <a:gd name="T36" fmla="*/ 54 w 405"/>
                <a:gd name="T37" fmla="*/ 318 h 342"/>
                <a:gd name="T38" fmla="*/ 0 w 405"/>
                <a:gd name="T39" fmla="*/ 318 h 342"/>
                <a:gd name="T40" fmla="*/ 0 w 405"/>
                <a:gd name="T41" fmla="*/ 342 h 342"/>
                <a:gd name="T42" fmla="*/ 89 w 405"/>
                <a:gd name="T43" fmla="*/ 340 h 342"/>
                <a:gd name="T44" fmla="*/ 178 w 405"/>
                <a:gd name="T45" fmla="*/ 342 h 342"/>
                <a:gd name="T46" fmla="*/ 178 w 405"/>
                <a:gd name="T47" fmla="*/ 318 h 342"/>
                <a:gd name="T48" fmla="*/ 124 w 405"/>
                <a:gd name="T49" fmla="*/ 318 h 342"/>
                <a:gd name="T50" fmla="*/ 124 w 405"/>
                <a:gd name="T51" fmla="*/ 214 h 342"/>
                <a:gd name="T52" fmla="*/ 174 w 405"/>
                <a:gd name="T53" fmla="*/ 172 h 342"/>
                <a:gd name="T54" fmla="*/ 277 w 405"/>
                <a:gd name="T55" fmla="*/ 307 h 342"/>
                <a:gd name="T56" fmla="*/ 281 w 405"/>
                <a:gd name="T57" fmla="*/ 314 h 342"/>
                <a:gd name="T58" fmla="*/ 245 w 405"/>
                <a:gd name="T59" fmla="*/ 318 h 342"/>
                <a:gd name="T60" fmla="*/ 245 w 405"/>
                <a:gd name="T61" fmla="*/ 342 h 342"/>
                <a:gd name="T62" fmla="*/ 332 w 405"/>
                <a:gd name="T63" fmla="*/ 340 h 342"/>
                <a:gd name="T64" fmla="*/ 405 w 405"/>
                <a:gd name="T65" fmla="*/ 342 h 342"/>
                <a:gd name="T66" fmla="*/ 405 w 405"/>
                <a:gd name="T67" fmla="*/ 318 h 342"/>
                <a:gd name="T68" fmla="*/ 391 w 405"/>
                <a:gd name="T69" fmla="*/ 318 h 342"/>
                <a:gd name="T70" fmla="*/ 357 w 405"/>
                <a:gd name="T71" fmla="*/ 308 h 342"/>
                <a:gd name="T72" fmla="*/ 222 w 405"/>
                <a:gd name="T73" fmla="*/ 1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342">
                  <a:moveTo>
                    <a:pt x="222" y="132"/>
                  </a:moveTo>
                  <a:lnTo>
                    <a:pt x="342" y="32"/>
                  </a:lnTo>
                  <a:cubicBezTo>
                    <a:pt x="353" y="23"/>
                    <a:pt x="374" y="23"/>
                    <a:pt x="389" y="23"/>
                  </a:cubicBezTo>
                  <a:lnTo>
                    <a:pt x="397" y="23"/>
                  </a:lnTo>
                  <a:lnTo>
                    <a:pt x="397" y="0"/>
                  </a:lnTo>
                  <a:cubicBezTo>
                    <a:pt x="377" y="1"/>
                    <a:pt x="349" y="1"/>
                    <a:pt x="346" y="1"/>
                  </a:cubicBezTo>
                  <a:cubicBezTo>
                    <a:pt x="327" y="1"/>
                    <a:pt x="291" y="1"/>
                    <a:pt x="274" y="0"/>
                  </a:cubicBezTo>
                  <a:lnTo>
                    <a:pt x="274" y="23"/>
                  </a:lnTo>
                  <a:cubicBezTo>
                    <a:pt x="280" y="23"/>
                    <a:pt x="290" y="23"/>
                    <a:pt x="302" y="26"/>
                  </a:cubicBezTo>
                  <a:cubicBezTo>
                    <a:pt x="310" y="28"/>
                    <a:pt x="304" y="27"/>
                    <a:pt x="309" y="29"/>
                  </a:cubicBezTo>
                  <a:lnTo>
                    <a:pt x="124" y="183"/>
                  </a:lnTo>
                  <a:lnTo>
                    <a:pt x="124" y="23"/>
                  </a:lnTo>
                  <a:lnTo>
                    <a:pt x="178" y="23"/>
                  </a:lnTo>
                  <a:lnTo>
                    <a:pt x="178" y="0"/>
                  </a:lnTo>
                  <a:cubicBezTo>
                    <a:pt x="159" y="1"/>
                    <a:pt x="110" y="1"/>
                    <a:pt x="89" y="1"/>
                  </a:cubicBezTo>
                  <a:cubicBezTo>
                    <a:pt x="68" y="1"/>
                    <a:pt x="19" y="1"/>
                    <a:pt x="0" y="0"/>
                  </a:cubicBezTo>
                  <a:lnTo>
                    <a:pt x="0" y="23"/>
                  </a:lnTo>
                  <a:lnTo>
                    <a:pt x="54" y="23"/>
                  </a:lnTo>
                  <a:lnTo>
                    <a:pt x="54" y="318"/>
                  </a:lnTo>
                  <a:lnTo>
                    <a:pt x="0" y="318"/>
                  </a:lnTo>
                  <a:lnTo>
                    <a:pt x="0" y="342"/>
                  </a:lnTo>
                  <a:cubicBezTo>
                    <a:pt x="19" y="340"/>
                    <a:pt x="68" y="340"/>
                    <a:pt x="89" y="340"/>
                  </a:cubicBezTo>
                  <a:cubicBezTo>
                    <a:pt x="110" y="340"/>
                    <a:pt x="159" y="340"/>
                    <a:pt x="178" y="342"/>
                  </a:cubicBezTo>
                  <a:lnTo>
                    <a:pt x="178" y="318"/>
                  </a:lnTo>
                  <a:lnTo>
                    <a:pt x="124" y="318"/>
                  </a:lnTo>
                  <a:lnTo>
                    <a:pt x="124" y="214"/>
                  </a:lnTo>
                  <a:lnTo>
                    <a:pt x="174" y="172"/>
                  </a:lnTo>
                  <a:lnTo>
                    <a:pt x="277" y="307"/>
                  </a:lnTo>
                  <a:cubicBezTo>
                    <a:pt x="280" y="310"/>
                    <a:pt x="280" y="311"/>
                    <a:pt x="281" y="314"/>
                  </a:cubicBezTo>
                  <a:cubicBezTo>
                    <a:pt x="272" y="318"/>
                    <a:pt x="262" y="318"/>
                    <a:pt x="245" y="318"/>
                  </a:cubicBezTo>
                  <a:lnTo>
                    <a:pt x="245" y="342"/>
                  </a:lnTo>
                  <a:cubicBezTo>
                    <a:pt x="265" y="340"/>
                    <a:pt x="310" y="340"/>
                    <a:pt x="332" y="340"/>
                  </a:cubicBezTo>
                  <a:cubicBezTo>
                    <a:pt x="352" y="340"/>
                    <a:pt x="387" y="340"/>
                    <a:pt x="405" y="342"/>
                  </a:cubicBezTo>
                  <a:lnTo>
                    <a:pt x="405" y="318"/>
                  </a:lnTo>
                  <a:lnTo>
                    <a:pt x="391" y="318"/>
                  </a:lnTo>
                  <a:cubicBezTo>
                    <a:pt x="364" y="318"/>
                    <a:pt x="363" y="316"/>
                    <a:pt x="357" y="308"/>
                  </a:cubicBezTo>
                  <a:lnTo>
                    <a:pt x="222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168">
              <a:extLst>
                <a:ext uri="{FF2B5EF4-FFF2-40B4-BE49-F238E27FC236}">
                  <a16:creationId xmlns:a16="http://schemas.microsoft.com/office/drawing/2014/main" id="{74D8C768-A4FA-40B9-BB32-33710BF2553E}"/>
                </a:ext>
              </a:extLst>
            </p:cNvPr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7966076" y="5354638"/>
              <a:ext cx="958850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169">
              <a:extLst>
                <a:ext uri="{FF2B5EF4-FFF2-40B4-BE49-F238E27FC236}">
                  <a16:creationId xmlns:a16="http://schemas.microsoft.com/office/drawing/2014/main" id="{1A668796-6A6C-44F5-8422-02797D5D36CC}"/>
                </a:ext>
              </a:extLst>
            </p:cNvPr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7981951" y="5461000"/>
              <a:ext cx="212725" cy="327025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79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9 h 368"/>
                <a:gd name="T16" fmla="*/ 79 w 263"/>
                <a:gd name="T17" fmla="*/ 96 h 368"/>
                <a:gd name="T18" fmla="*/ 106 w 263"/>
                <a:gd name="T19" fmla="*/ 70 h 368"/>
                <a:gd name="T20" fmla="*/ 82 w 263"/>
                <a:gd name="T21" fmla="*/ 52 h 368"/>
                <a:gd name="T22" fmla="*/ 154 w 263"/>
                <a:gd name="T23" fmla="*/ 12 h 368"/>
                <a:gd name="T24" fmla="*/ 225 w 263"/>
                <a:gd name="T25" fmla="*/ 102 h 368"/>
                <a:gd name="T26" fmla="*/ 212 w 263"/>
                <a:gd name="T27" fmla="*/ 188 h 368"/>
                <a:gd name="T28" fmla="*/ 211 w 263"/>
                <a:gd name="T29" fmla="*/ 188 h 368"/>
                <a:gd name="T30" fmla="*/ 94 w 263"/>
                <a:gd name="T31" fmla="*/ 354 h 368"/>
                <a:gd name="T32" fmla="*/ 39 w 263"/>
                <a:gd name="T33" fmla="*/ 298 h 368"/>
                <a:gd name="T34" fmla="*/ 72 w 263"/>
                <a:gd name="T35" fmla="*/ 184 h 368"/>
                <a:gd name="T36" fmla="*/ 147 w 263"/>
                <a:gd name="T37" fmla="*/ 140 h 368"/>
                <a:gd name="T38" fmla="*/ 202 w 263"/>
                <a:gd name="T39" fmla="*/ 206 h 368"/>
                <a:gd name="T40" fmla="*/ 94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7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3" y="200"/>
                    <a:pt x="263" y="129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6"/>
                    <a:pt x="79" y="96"/>
                  </a:cubicBezTo>
                  <a:cubicBezTo>
                    <a:pt x="95" y="96"/>
                    <a:pt x="106" y="81"/>
                    <a:pt x="106" y="70"/>
                  </a:cubicBezTo>
                  <a:cubicBezTo>
                    <a:pt x="106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4" y="354"/>
                  </a:moveTo>
                  <a:cubicBezTo>
                    <a:pt x="39" y="354"/>
                    <a:pt x="39" y="303"/>
                    <a:pt x="39" y="298"/>
                  </a:cubicBezTo>
                  <a:cubicBezTo>
                    <a:pt x="39" y="284"/>
                    <a:pt x="51" y="214"/>
                    <a:pt x="72" y="184"/>
                  </a:cubicBezTo>
                  <a:cubicBezTo>
                    <a:pt x="92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4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70">
              <a:extLst>
                <a:ext uri="{FF2B5EF4-FFF2-40B4-BE49-F238E27FC236}">
                  <a16:creationId xmlns:a16="http://schemas.microsoft.com/office/drawing/2014/main" id="{0F30E024-048E-4B43-A3D1-208764A1A794}"/>
                </a:ext>
              </a:extLst>
            </p:cNvPr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8216901" y="5578475"/>
              <a:ext cx="227013" cy="285750"/>
            </a:xfrm>
            <a:custGeom>
              <a:avLst/>
              <a:gdLst>
                <a:gd name="T0" fmla="*/ 193 w 281"/>
                <a:gd name="T1" fmla="*/ 154 h 322"/>
                <a:gd name="T2" fmla="*/ 185 w 281"/>
                <a:gd name="T3" fmla="*/ 175 h 322"/>
                <a:gd name="T4" fmla="*/ 125 w 281"/>
                <a:gd name="T5" fmla="*/ 210 h 322"/>
                <a:gd name="T6" fmla="*/ 64 w 281"/>
                <a:gd name="T7" fmla="*/ 115 h 322"/>
                <a:gd name="T8" fmla="*/ 131 w 281"/>
                <a:gd name="T9" fmla="*/ 20 h 322"/>
                <a:gd name="T10" fmla="*/ 193 w 281"/>
                <a:gd name="T11" fmla="*/ 85 h 322"/>
                <a:gd name="T12" fmla="*/ 193 w 281"/>
                <a:gd name="T13" fmla="*/ 154 h 322"/>
                <a:gd name="T14" fmla="*/ 200 w 281"/>
                <a:gd name="T15" fmla="*/ 40 h 322"/>
                <a:gd name="T16" fmla="*/ 125 w 281"/>
                <a:gd name="T17" fmla="*/ 0 h 322"/>
                <a:gd name="T18" fmla="*/ 0 w 281"/>
                <a:gd name="T19" fmla="*/ 114 h 322"/>
                <a:gd name="T20" fmla="*/ 120 w 281"/>
                <a:gd name="T21" fmla="*/ 228 h 322"/>
                <a:gd name="T22" fmla="*/ 190 w 281"/>
                <a:gd name="T23" fmla="*/ 201 h 322"/>
                <a:gd name="T24" fmla="*/ 190 w 281"/>
                <a:gd name="T25" fmla="*/ 298 h 322"/>
                <a:gd name="T26" fmla="*/ 156 w 281"/>
                <a:gd name="T27" fmla="*/ 298 h 322"/>
                <a:gd name="T28" fmla="*/ 156 w 281"/>
                <a:gd name="T29" fmla="*/ 322 h 322"/>
                <a:gd name="T30" fmla="*/ 218 w 281"/>
                <a:gd name="T31" fmla="*/ 320 h 322"/>
                <a:gd name="T32" fmla="*/ 281 w 281"/>
                <a:gd name="T33" fmla="*/ 322 h 322"/>
                <a:gd name="T34" fmla="*/ 281 w 281"/>
                <a:gd name="T35" fmla="*/ 298 h 322"/>
                <a:gd name="T36" fmla="*/ 247 w 281"/>
                <a:gd name="T37" fmla="*/ 298 h 322"/>
                <a:gd name="T38" fmla="*/ 247 w 281"/>
                <a:gd name="T39" fmla="*/ 0 h 322"/>
                <a:gd name="T40" fmla="*/ 226 w 281"/>
                <a:gd name="T41" fmla="*/ 0 h 322"/>
                <a:gd name="T42" fmla="*/ 200 w 281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2">
                  <a:moveTo>
                    <a:pt x="193" y="154"/>
                  </a:moveTo>
                  <a:cubicBezTo>
                    <a:pt x="193" y="163"/>
                    <a:pt x="193" y="165"/>
                    <a:pt x="185" y="175"/>
                  </a:cubicBezTo>
                  <a:cubicBezTo>
                    <a:pt x="166" y="204"/>
                    <a:pt x="140" y="210"/>
                    <a:pt x="125" y="210"/>
                  </a:cubicBezTo>
                  <a:cubicBezTo>
                    <a:pt x="94" y="210"/>
                    <a:pt x="64" y="181"/>
                    <a:pt x="64" y="115"/>
                  </a:cubicBezTo>
                  <a:cubicBezTo>
                    <a:pt x="64" y="44"/>
                    <a:pt x="101" y="20"/>
                    <a:pt x="131" y="20"/>
                  </a:cubicBezTo>
                  <a:cubicBezTo>
                    <a:pt x="169" y="20"/>
                    <a:pt x="193" y="60"/>
                    <a:pt x="193" y="85"/>
                  </a:cubicBezTo>
                  <a:lnTo>
                    <a:pt x="193" y="154"/>
                  </a:lnTo>
                  <a:close/>
                  <a:moveTo>
                    <a:pt x="200" y="40"/>
                  </a:moveTo>
                  <a:cubicBezTo>
                    <a:pt x="182" y="15"/>
                    <a:pt x="155" y="0"/>
                    <a:pt x="125" y="0"/>
                  </a:cubicBezTo>
                  <a:cubicBezTo>
                    <a:pt x="52" y="0"/>
                    <a:pt x="0" y="45"/>
                    <a:pt x="0" y="114"/>
                  </a:cubicBezTo>
                  <a:cubicBezTo>
                    <a:pt x="0" y="184"/>
                    <a:pt x="51" y="228"/>
                    <a:pt x="120" y="228"/>
                  </a:cubicBezTo>
                  <a:cubicBezTo>
                    <a:pt x="145" y="228"/>
                    <a:pt x="167" y="221"/>
                    <a:pt x="190" y="201"/>
                  </a:cubicBezTo>
                  <a:lnTo>
                    <a:pt x="190" y="298"/>
                  </a:lnTo>
                  <a:lnTo>
                    <a:pt x="156" y="298"/>
                  </a:lnTo>
                  <a:lnTo>
                    <a:pt x="156" y="322"/>
                  </a:lnTo>
                  <a:cubicBezTo>
                    <a:pt x="170" y="321"/>
                    <a:pt x="199" y="320"/>
                    <a:pt x="218" y="320"/>
                  </a:cubicBezTo>
                  <a:cubicBezTo>
                    <a:pt x="238" y="320"/>
                    <a:pt x="267" y="321"/>
                    <a:pt x="281" y="322"/>
                  </a:cubicBezTo>
                  <a:lnTo>
                    <a:pt x="281" y="298"/>
                  </a:lnTo>
                  <a:lnTo>
                    <a:pt x="247" y="298"/>
                  </a:lnTo>
                  <a:lnTo>
                    <a:pt x="247" y="0"/>
                  </a:lnTo>
                  <a:lnTo>
                    <a:pt x="226" y="0"/>
                  </a:lnTo>
                  <a:lnTo>
                    <a:pt x="200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71">
              <a:extLst>
                <a:ext uri="{FF2B5EF4-FFF2-40B4-BE49-F238E27FC236}">
                  <a16:creationId xmlns:a16="http://schemas.microsoft.com/office/drawing/2014/main" id="{278F7F96-9C8B-4A63-A540-3AED11A20211}"/>
                </a:ext>
              </a:extLst>
            </p:cNvPr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8462963" y="5461000"/>
              <a:ext cx="211138" cy="327025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3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4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3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72">
              <a:extLst>
                <a:ext uri="{FF2B5EF4-FFF2-40B4-BE49-F238E27FC236}">
                  <a16:creationId xmlns:a16="http://schemas.microsoft.com/office/drawing/2014/main" id="{F6E5C917-6257-43F7-AD38-3F81DA0634D7}"/>
                </a:ext>
              </a:extLst>
            </p:cNvPr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8696326" y="5578475"/>
              <a:ext cx="227013" cy="285750"/>
            </a:xfrm>
            <a:custGeom>
              <a:avLst/>
              <a:gdLst>
                <a:gd name="T0" fmla="*/ 193 w 281"/>
                <a:gd name="T1" fmla="*/ 154 h 322"/>
                <a:gd name="T2" fmla="*/ 185 w 281"/>
                <a:gd name="T3" fmla="*/ 175 h 322"/>
                <a:gd name="T4" fmla="*/ 125 w 281"/>
                <a:gd name="T5" fmla="*/ 210 h 322"/>
                <a:gd name="T6" fmla="*/ 64 w 281"/>
                <a:gd name="T7" fmla="*/ 115 h 322"/>
                <a:gd name="T8" fmla="*/ 131 w 281"/>
                <a:gd name="T9" fmla="*/ 20 h 322"/>
                <a:gd name="T10" fmla="*/ 193 w 281"/>
                <a:gd name="T11" fmla="*/ 85 h 322"/>
                <a:gd name="T12" fmla="*/ 193 w 281"/>
                <a:gd name="T13" fmla="*/ 154 h 322"/>
                <a:gd name="T14" fmla="*/ 200 w 281"/>
                <a:gd name="T15" fmla="*/ 40 h 322"/>
                <a:gd name="T16" fmla="*/ 124 w 281"/>
                <a:gd name="T17" fmla="*/ 0 h 322"/>
                <a:gd name="T18" fmla="*/ 0 w 281"/>
                <a:gd name="T19" fmla="*/ 114 h 322"/>
                <a:gd name="T20" fmla="*/ 120 w 281"/>
                <a:gd name="T21" fmla="*/ 228 h 322"/>
                <a:gd name="T22" fmla="*/ 190 w 281"/>
                <a:gd name="T23" fmla="*/ 201 h 322"/>
                <a:gd name="T24" fmla="*/ 190 w 281"/>
                <a:gd name="T25" fmla="*/ 298 h 322"/>
                <a:gd name="T26" fmla="*/ 155 w 281"/>
                <a:gd name="T27" fmla="*/ 298 h 322"/>
                <a:gd name="T28" fmla="*/ 155 w 281"/>
                <a:gd name="T29" fmla="*/ 322 h 322"/>
                <a:gd name="T30" fmla="*/ 218 w 281"/>
                <a:gd name="T31" fmla="*/ 320 h 322"/>
                <a:gd name="T32" fmla="*/ 281 w 281"/>
                <a:gd name="T33" fmla="*/ 322 h 322"/>
                <a:gd name="T34" fmla="*/ 281 w 281"/>
                <a:gd name="T35" fmla="*/ 298 h 322"/>
                <a:gd name="T36" fmla="*/ 246 w 281"/>
                <a:gd name="T37" fmla="*/ 298 h 322"/>
                <a:gd name="T38" fmla="*/ 246 w 281"/>
                <a:gd name="T39" fmla="*/ 0 h 322"/>
                <a:gd name="T40" fmla="*/ 226 w 281"/>
                <a:gd name="T41" fmla="*/ 0 h 322"/>
                <a:gd name="T42" fmla="*/ 200 w 281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2">
                  <a:moveTo>
                    <a:pt x="193" y="154"/>
                  </a:moveTo>
                  <a:cubicBezTo>
                    <a:pt x="193" y="163"/>
                    <a:pt x="193" y="165"/>
                    <a:pt x="185" y="175"/>
                  </a:cubicBezTo>
                  <a:cubicBezTo>
                    <a:pt x="165" y="204"/>
                    <a:pt x="140" y="210"/>
                    <a:pt x="125" y="210"/>
                  </a:cubicBezTo>
                  <a:cubicBezTo>
                    <a:pt x="94" y="210"/>
                    <a:pt x="64" y="181"/>
                    <a:pt x="64" y="115"/>
                  </a:cubicBezTo>
                  <a:cubicBezTo>
                    <a:pt x="64" y="44"/>
                    <a:pt x="101" y="20"/>
                    <a:pt x="131" y="20"/>
                  </a:cubicBezTo>
                  <a:cubicBezTo>
                    <a:pt x="169" y="20"/>
                    <a:pt x="193" y="60"/>
                    <a:pt x="193" y="85"/>
                  </a:cubicBezTo>
                  <a:lnTo>
                    <a:pt x="193" y="154"/>
                  </a:lnTo>
                  <a:close/>
                  <a:moveTo>
                    <a:pt x="200" y="40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5"/>
                    <a:pt x="0" y="114"/>
                  </a:cubicBezTo>
                  <a:cubicBezTo>
                    <a:pt x="0" y="184"/>
                    <a:pt x="50" y="228"/>
                    <a:pt x="120" y="228"/>
                  </a:cubicBezTo>
                  <a:cubicBezTo>
                    <a:pt x="144" y="228"/>
                    <a:pt x="167" y="221"/>
                    <a:pt x="190" y="201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2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7" y="320"/>
                    <a:pt x="267" y="321"/>
                    <a:pt x="281" y="322"/>
                  </a:cubicBezTo>
                  <a:lnTo>
                    <a:pt x="281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6" y="0"/>
                  </a:lnTo>
                  <a:lnTo>
                    <a:pt x="200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73">
              <a:extLst>
                <a:ext uri="{FF2B5EF4-FFF2-40B4-BE49-F238E27FC236}">
                  <a16:creationId xmlns:a16="http://schemas.microsoft.com/office/drawing/2014/main" id="{CA2BD6D8-A032-4885-BBB5-4FBCE443B25F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8996363" y="5280025"/>
              <a:ext cx="188913" cy="195263"/>
            </a:xfrm>
            <a:custGeom>
              <a:avLst/>
              <a:gdLst>
                <a:gd name="T0" fmla="*/ 85 w 234"/>
                <a:gd name="T1" fmla="*/ 5 h 220"/>
                <a:gd name="T2" fmla="*/ 78 w 234"/>
                <a:gd name="T3" fmla="*/ 0 h 220"/>
                <a:gd name="T4" fmla="*/ 18 w 234"/>
                <a:gd name="T5" fmla="*/ 5 h 220"/>
                <a:gd name="T6" fmla="*/ 8 w 234"/>
                <a:gd name="T7" fmla="*/ 15 h 220"/>
                <a:gd name="T8" fmla="*/ 20 w 234"/>
                <a:gd name="T9" fmla="*/ 21 h 220"/>
                <a:gd name="T10" fmla="*/ 45 w 234"/>
                <a:gd name="T11" fmla="*/ 29 h 220"/>
                <a:gd name="T12" fmla="*/ 36 w 234"/>
                <a:gd name="T13" fmla="*/ 69 h 220"/>
                <a:gd name="T14" fmla="*/ 5 w 234"/>
                <a:gd name="T15" fmla="*/ 192 h 220"/>
                <a:gd name="T16" fmla="*/ 0 w 234"/>
                <a:gd name="T17" fmla="*/ 214 h 220"/>
                <a:gd name="T18" fmla="*/ 8 w 234"/>
                <a:gd name="T19" fmla="*/ 220 h 220"/>
                <a:gd name="T20" fmla="*/ 15 w 234"/>
                <a:gd name="T21" fmla="*/ 220 h 220"/>
                <a:gd name="T22" fmla="*/ 155 w 234"/>
                <a:gd name="T23" fmla="*/ 147 h 220"/>
                <a:gd name="T24" fmla="*/ 234 w 234"/>
                <a:gd name="T25" fmla="*/ 13 h 220"/>
                <a:gd name="T26" fmla="*/ 220 w 234"/>
                <a:gd name="T27" fmla="*/ 0 h 220"/>
                <a:gd name="T28" fmla="*/ 201 w 234"/>
                <a:gd name="T29" fmla="*/ 16 h 220"/>
                <a:gd name="T30" fmla="*/ 36 w 234"/>
                <a:gd name="T31" fmla="*/ 204 h 220"/>
                <a:gd name="T32" fmla="*/ 85 w 234"/>
                <a:gd name="T33" fmla="*/ 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" h="220">
                  <a:moveTo>
                    <a:pt x="85" y="5"/>
                  </a:moveTo>
                  <a:cubicBezTo>
                    <a:pt x="85" y="5"/>
                    <a:pt x="85" y="0"/>
                    <a:pt x="78" y="0"/>
                  </a:cubicBezTo>
                  <a:cubicBezTo>
                    <a:pt x="67" y="0"/>
                    <a:pt x="31" y="4"/>
                    <a:pt x="18" y="5"/>
                  </a:cubicBezTo>
                  <a:cubicBezTo>
                    <a:pt x="14" y="5"/>
                    <a:pt x="8" y="6"/>
                    <a:pt x="8" y="15"/>
                  </a:cubicBezTo>
                  <a:cubicBezTo>
                    <a:pt x="8" y="21"/>
                    <a:pt x="13" y="21"/>
                    <a:pt x="20" y="21"/>
                  </a:cubicBezTo>
                  <a:cubicBezTo>
                    <a:pt x="44" y="21"/>
                    <a:pt x="45" y="24"/>
                    <a:pt x="45" y="29"/>
                  </a:cubicBezTo>
                  <a:cubicBezTo>
                    <a:pt x="45" y="32"/>
                    <a:pt x="39" y="56"/>
                    <a:pt x="36" y="69"/>
                  </a:cubicBezTo>
                  <a:lnTo>
                    <a:pt x="5" y="192"/>
                  </a:lnTo>
                  <a:cubicBezTo>
                    <a:pt x="3" y="199"/>
                    <a:pt x="0" y="213"/>
                    <a:pt x="0" y="214"/>
                  </a:cubicBezTo>
                  <a:cubicBezTo>
                    <a:pt x="0" y="220"/>
                    <a:pt x="5" y="220"/>
                    <a:pt x="8" y="220"/>
                  </a:cubicBezTo>
                  <a:lnTo>
                    <a:pt x="15" y="220"/>
                  </a:lnTo>
                  <a:cubicBezTo>
                    <a:pt x="50" y="214"/>
                    <a:pt x="104" y="195"/>
                    <a:pt x="155" y="147"/>
                  </a:cubicBezTo>
                  <a:cubicBezTo>
                    <a:pt x="221" y="85"/>
                    <a:pt x="234" y="18"/>
                    <a:pt x="234" y="13"/>
                  </a:cubicBezTo>
                  <a:cubicBezTo>
                    <a:pt x="234" y="5"/>
                    <a:pt x="229" y="0"/>
                    <a:pt x="220" y="0"/>
                  </a:cubicBezTo>
                  <a:cubicBezTo>
                    <a:pt x="216" y="0"/>
                    <a:pt x="205" y="2"/>
                    <a:pt x="201" y="16"/>
                  </a:cubicBezTo>
                  <a:cubicBezTo>
                    <a:pt x="169" y="129"/>
                    <a:pt x="93" y="185"/>
                    <a:pt x="36" y="204"/>
                  </a:cubicBezTo>
                  <a:lnTo>
                    <a:pt x="85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74">
              <a:extLst>
                <a:ext uri="{FF2B5EF4-FFF2-40B4-BE49-F238E27FC236}">
                  <a16:creationId xmlns:a16="http://schemas.microsoft.com/office/drawing/2014/main" id="{C83A30D5-9755-4DC1-86C5-F2B3F45BF525}"/>
                </a:ext>
              </a:extLst>
            </p:cNvPr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9320213" y="5354638"/>
              <a:ext cx="247650" cy="19050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75">
              <a:extLst>
                <a:ext uri="{FF2B5EF4-FFF2-40B4-BE49-F238E27FC236}">
                  <a16:creationId xmlns:a16="http://schemas.microsoft.com/office/drawing/2014/main" id="{98BA649C-27E5-4FD2-8C40-4509784984D1}"/>
                </a:ext>
              </a:extLst>
            </p:cNvPr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9729788" y="5143500"/>
              <a:ext cx="93663" cy="442913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10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76">
              <a:extLst>
                <a:ext uri="{FF2B5EF4-FFF2-40B4-BE49-F238E27FC236}">
                  <a16:creationId xmlns:a16="http://schemas.microsoft.com/office/drawing/2014/main" id="{BBC5BEE6-4012-4EDB-9CBF-DC45970108C2}"/>
                </a:ext>
              </a:extLst>
            </p:cNvPr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9859963" y="5157788"/>
              <a:ext cx="276225" cy="317500"/>
            </a:xfrm>
            <a:custGeom>
              <a:avLst/>
              <a:gdLst>
                <a:gd name="T0" fmla="*/ 72 w 342"/>
                <a:gd name="T1" fmla="*/ 300 h 357"/>
                <a:gd name="T2" fmla="*/ 11 w 342"/>
                <a:gd name="T3" fmla="*/ 342 h 357"/>
                <a:gd name="T4" fmla="*/ 0 w 342"/>
                <a:gd name="T5" fmla="*/ 352 h 357"/>
                <a:gd name="T6" fmla="*/ 7 w 342"/>
                <a:gd name="T7" fmla="*/ 357 h 357"/>
                <a:gd name="T8" fmla="*/ 49 w 342"/>
                <a:gd name="T9" fmla="*/ 356 h 357"/>
                <a:gd name="T10" fmla="*/ 99 w 342"/>
                <a:gd name="T11" fmla="*/ 357 h 357"/>
                <a:gd name="T12" fmla="*/ 109 w 342"/>
                <a:gd name="T13" fmla="*/ 348 h 357"/>
                <a:gd name="T14" fmla="*/ 101 w 342"/>
                <a:gd name="T15" fmla="*/ 342 h 357"/>
                <a:gd name="T16" fmla="*/ 77 w 342"/>
                <a:gd name="T17" fmla="*/ 324 h 357"/>
                <a:gd name="T18" fmla="*/ 84 w 342"/>
                <a:gd name="T19" fmla="*/ 306 h 357"/>
                <a:gd name="T20" fmla="*/ 122 w 342"/>
                <a:gd name="T21" fmla="*/ 242 h 357"/>
                <a:gd name="T22" fmla="*/ 247 w 342"/>
                <a:gd name="T23" fmla="*/ 242 h 357"/>
                <a:gd name="T24" fmla="*/ 255 w 342"/>
                <a:gd name="T25" fmla="*/ 325 h 357"/>
                <a:gd name="T26" fmla="*/ 219 w 342"/>
                <a:gd name="T27" fmla="*/ 342 h 357"/>
                <a:gd name="T28" fmla="*/ 208 w 342"/>
                <a:gd name="T29" fmla="*/ 352 h 357"/>
                <a:gd name="T30" fmla="*/ 215 w 342"/>
                <a:gd name="T31" fmla="*/ 357 h 357"/>
                <a:gd name="T32" fmla="*/ 277 w 342"/>
                <a:gd name="T33" fmla="*/ 356 h 357"/>
                <a:gd name="T34" fmla="*/ 333 w 342"/>
                <a:gd name="T35" fmla="*/ 357 h 357"/>
                <a:gd name="T36" fmla="*/ 342 w 342"/>
                <a:gd name="T37" fmla="*/ 347 h 357"/>
                <a:gd name="T38" fmla="*/ 331 w 342"/>
                <a:gd name="T39" fmla="*/ 342 h 357"/>
                <a:gd name="T40" fmla="*/ 298 w 342"/>
                <a:gd name="T41" fmla="*/ 324 h 357"/>
                <a:gd name="T42" fmla="*/ 268 w 342"/>
                <a:gd name="T43" fmla="*/ 12 h 357"/>
                <a:gd name="T44" fmla="*/ 258 w 342"/>
                <a:gd name="T45" fmla="*/ 0 h 357"/>
                <a:gd name="T46" fmla="*/ 245 w 342"/>
                <a:gd name="T47" fmla="*/ 8 h 357"/>
                <a:gd name="T48" fmla="*/ 72 w 342"/>
                <a:gd name="T49" fmla="*/ 300 h 357"/>
                <a:gd name="T50" fmla="*/ 132 w 342"/>
                <a:gd name="T51" fmla="*/ 226 h 357"/>
                <a:gd name="T52" fmla="*/ 230 w 342"/>
                <a:gd name="T53" fmla="*/ 62 h 357"/>
                <a:gd name="T54" fmla="*/ 246 w 342"/>
                <a:gd name="T55" fmla="*/ 226 h 357"/>
                <a:gd name="T56" fmla="*/ 132 w 342"/>
                <a:gd name="T57" fmla="*/ 22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7">
                  <a:moveTo>
                    <a:pt x="72" y="300"/>
                  </a:moveTo>
                  <a:cubicBezTo>
                    <a:pt x="52" y="333"/>
                    <a:pt x="33" y="340"/>
                    <a:pt x="11" y="342"/>
                  </a:cubicBezTo>
                  <a:cubicBezTo>
                    <a:pt x="5" y="342"/>
                    <a:pt x="0" y="342"/>
                    <a:pt x="0" y="352"/>
                  </a:cubicBezTo>
                  <a:cubicBezTo>
                    <a:pt x="0" y="355"/>
                    <a:pt x="3" y="357"/>
                    <a:pt x="7" y="357"/>
                  </a:cubicBezTo>
                  <a:cubicBezTo>
                    <a:pt x="20" y="357"/>
                    <a:pt x="36" y="356"/>
                    <a:pt x="49" y="356"/>
                  </a:cubicBezTo>
                  <a:cubicBezTo>
                    <a:pt x="66" y="356"/>
                    <a:pt x="83" y="357"/>
                    <a:pt x="99" y="357"/>
                  </a:cubicBezTo>
                  <a:cubicBezTo>
                    <a:pt x="102" y="357"/>
                    <a:pt x="109" y="357"/>
                    <a:pt x="109" y="348"/>
                  </a:cubicBezTo>
                  <a:cubicBezTo>
                    <a:pt x="109" y="342"/>
                    <a:pt x="104" y="342"/>
                    <a:pt x="101" y="342"/>
                  </a:cubicBezTo>
                  <a:cubicBezTo>
                    <a:pt x="89" y="341"/>
                    <a:pt x="77" y="337"/>
                    <a:pt x="77" y="324"/>
                  </a:cubicBezTo>
                  <a:cubicBezTo>
                    <a:pt x="77" y="318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2"/>
                    <a:pt x="255" y="320"/>
                    <a:pt x="255" y="325"/>
                  </a:cubicBezTo>
                  <a:cubicBezTo>
                    <a:pt x="255" y="340"/>
                    <a:pt x="229" y="342"/>
                    <a:pt x="219" y="342"/>
                  </a:cubicBezTo>
                  <a:cubicBezTo>
                    <a:pt x="213" y="342"/>
                    <a:pt x="208" y="342"/>
                    <a:pt x="208" y="352"/>
                  </a:cubicBezTo>
                  <a:cubicBezTo>
                    <a:pt x="208" y="357"/>
                    <a:pt x="214" y="357"/>
                    <a:pt x="215" y="357"/>
                  </a:cubicBezTo>
                  <a:cubicBezTo>
                    <a:pt x="235" y="357"/>
                    <a:pt x="256" y="356"/>
                    <a:pt x="277" y="356"/>
                  </a:cubicBezTo>
                  <a:cubicBezTo>
                    <a:pt x="289" y="356"/>
                    <a:pt x="321" y="357"/>
                    <a:pt x="333" y="357"/>
                  </a:cubicBezTo>
                  <a:cubicBezTo>
                    <a:pt x="336" y="357"/>
                    <a:pt x="342" y="357"/>
                    <a:pt x="342" y="347"/>
                  </a:cubicBezTo>
                  <a:cubicBezTo>
                    <a:pt x="342" y="342"/>
                    <a:pt x="337" y="342"/>
                    <a:pt x="331" y="342"/>
                  </a:cubicBezTo>
                  <a:cubicBezTo>
                    <a:pt x="300" y="342"/>
                    <a:pt x="300" y="338"/>
                    <a:pt x="298" y="324"/>
                  </a:cubicBezTo>
                  <a:lnTo>
                    <a:pt x="268" y="12"/>
                  </a:lnTo>
                  <a:cubicBezTo>
                    <a:pt x="267" y="2"/>
                    <a:pt x="267" y="0"/>
                    <a:pt x="258" y="0"/>
                  </a:cubicBezTo>
                  <a:cubicBezTo>
                    <a:pt x="250" y="0"/>
                    <a:pt x="248" y="3"/>
                    <a:pt x="245" y="8"/>
                  </a:cubicBezTo>
                  <a:lnTo>
                    <a:pt x="72" y="300"/>
                  </a:lnTo>
                  <a:close/>
                  <a:moveTo>
                    <a:pt x="132" y="226"/>
                  </a:moveTo>
                  <a:lnTo>
                    <a:pt x="230" y="62"/>
                  </a:lnTo>
                  <a:lnTo>
                    <a:pt x="246" y="226"/>
                  </a:lnTo>
                  <a:lnTo>
                    <a:pt x="132" y="2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77">
              <a:extLst>
                <a:ext uri="{FF2B5EF4-FFF2-40B4-BE49-F238E27FC236}">
                  <a16:creationId xmlns:a16="http://schemas.microsoft.com/office/drawing/2014/main" id="{A3459B42-4526-4EA5-A7F2-4126B43D8D33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10160001" y="5083175"/>
              <a:ext cx="209550" cy="209550"/>
            </a:xfrm>
            <a:custGeom>
              <a:avLst/>
              <a:gdLst>
                <a:gd name="T0" fmla="*/ 155 w 261"/>
                <a:gd name="T1" fmla="*/ 24 h 235"/>
                <a:gd name="T2" fmla="*/ 165 w 261"/>
                <a:gd name="T3" fmla="*/ 12 h 235"/>
                <a:gd name="T4" fmla="*/ 186 w 261"/>
                <a:gd name="T5" fmla="*/ 12 h 235"/>
                <a:gd name="T6" fmla="*/ 225 w 261"/>
                <a:gd name="T7" fmla="*/ 15 h 235"/>
                <a:gd name="T8" fmla="*/ 242 w 261"/>
                <a:gd name="T9" fmla="*/ 42 h 235"/>
                <a:gd name="T10" fmla="*/ 239 w 261"/>
                <a:gd name="T11" fmla="*/ 71 h 235"/>
                <a:gd name="T12" fmla="*/ 239 w 261"/>
                <a:gd name="T13" fmla="*/ 75 h 235"/>
                <a:gd name="T14" fmla="*/ 245 w 261"/>
                <a:gd name="T15" fmla="*/ 80 h 235"/>
                <a:gd name="T16" fmla="*/ 251 w 261"/>
                <a:gd name="T17" fmla="*/ 71 h 235"/>
                <a:gd name="T18" fmla="*/ 261 w 261"/>
                <a:gd name="T19" fmla="*/ 4 h 235"/>
                <a:gd name="T20" fmla="*/ 250 w 261"/>
                <a:gd name="T21" fmla="*/ 0 h 235"/>
                <a:gd name="T22" fmla="*/ 36 w 261"/>
                <a:gd name="T23" fmla="*/ 0 h 235"/>
                <a:gd name="T24" fmla="*/ 24 w 261"/>
                <a:gd name="T25" fmla="*/ 7 h 235"/>
                <a:gd name="T26" fmla="*/ 2 w 261"/>
                <a:gd name="T27" fmla="*/ 69 h 235"/>
                <a:gd name="T28" fmla="*/ 0 w 261"/>
                <a:gd name="T29" fmla="*/ 75 h 235"/>
                <a:gd name="T30" fmla="*/ 6 w 261"/>
                <a:gd name="T31" fmla="*/ 80 h 235"/>
                <a:gd name="T32" fmla="*/ 13 w 261"/>
                <a:gd name="T33" fmla="*/ 71 h 235"/>
                <a:gd name="T34" fmla="*/ 98 w 261"/>
                <a:gd name="T35" fmla="*/ 12 h 235"/>
                <a:gd name="T36" fmla="*/ 113 w 261"/>
                <a:gd name="T37" fmla="*/ 12 h 235"/>
                <a:gd name="T38" fmla="*/ 124 w 261"/>
                <a:gd name="T39" fmla="*/ 16 h 235"/>
                <a:gd name="T40" fmla="*/ 122 w 261"/>
                <a:gd name="T41" fmla="*/ 23 h 235"/>
                <a:gd name="T42" fmla="*/ 76 w 261"/>
                <a:gd name="T43" fmla="*/ 206 h 235"/>
                <a:gd name="T44" fmla="*/ 35 w 261"/>
                <a:gd name="T45" fmla="*/ 223 h 235"/>
                <a:gd name="T46" fmla="*/ 20 w 261"/>
                <a:gd name="T47" fmla="*/ 230 h 235"/>
                <a:gd name="T48" fmla="*/ 26 w 261"/>
                <a:gd name="T49" fmla="*/ 235 h 235"/>
                <a:gd name="T50" fmla="*/ 56 w 261"/>
                <a:gd name="T51" fmla="*/ 234 h 235"/>
                <a:gd name="T52" fmla="*/ 86 w 261"/>
                <a:gd name="T53" fmla="*/ 234 h 235"/>
                <a:gd name="T54" fmla="*/ 117 w 261"/>
                <a:gd name="T55" fmla="*/ 234 h 235"/>
                <a:gd name="T56" fmla="*/ 146 w 261"/>
                <a:gd name="T57" fmla="*/ 235 h 235"/>
                <a:gd name="T58" fmla="*/ 154 w 261"/>
                <a:gd name="T59" fmla="*/ 228 h 235"/>
                <a:gd name="T60" fmla="*/ 140 w 261"/>
                <a:gd name="T61" fmla="*/ 223 h 235"/>
                <a:gd name="T62" fmla="*/ 120 w 261"/>
                <a:gd name="T63" fmla="*/ 222 h 235"/>
                <a:gd name="T64" fmla="*/ 107 w 261"/>
                <a:gd name="T65" fmla="*/ 215 h 235"/>
                <a:gd name="T66" fmla="*/ 109 w 261"/>
                <a:gd name="T67" fmla="*/ 207 h 235"/>
                <a:gd name="T68" fmla="*/ 155 w 261"/>
                <a:gd name="T69" fmla="*/ 2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235">
                  <a:moveTo>
                    <a:pt x="155" y="24"/>
                  </a:moveTo>
                  <a:cubicBezTo>
                    <a:pt x="157" y="14"/>
                    <a:pt x="158" y="13"/>
                    <a:pt x="165" y="12"/>
                  </a:cubicBezTo>
                  <a:cubicBezTo>
                    <a:pt x="167" y="12"/>
                    <a:pt x="179" y="12"/>
                    <a:pt x="186" y="12"/>
                  </a:cubicBezTo>
                  <a:cubicBezTo>
                    <a:pt x="208" y="12"/>
                    <a:pt x="217" y="12"/>
                    <a:pt x="225" y="15"/>
                  </a:cubicBezTo>
                  <a:cubicBezTo>
                    <a:pt x="241" y="20"/>
                    <a:pt x="242" y="30"/>
                    <a:pt x="242" y="42"/>
                  </a:cubicBezTo>
                  <a:cubicBezTo>
                    <a:pt x="242" y="48"/>
                    <a:pt x="242" y="53"/>
                    <a:pt x="239" y="71"/>
                  </a:cubicBezTo>
                  <a:lnTo>
                    <a:pt x="239" y="75"/>
                  </a:lnTo>
                  <a:cubicBezTo>
                    <a:pt x="239" y="78"/>
                    <a:pt x="241" y="80"/>
                    <a:pt x="245" y="80"/>
                  </a:cubicBezTo>
                  <a:cubicBezTo>
                    <a:pt x="250" y="80"/>
                    <a:pt x="251" y="77"/>
                    <a:pt x="251" y="71"/>
                  </a:cubicBezTo>
                  <a:lnTo>
                    <a:pt x="261" y="4"/>
                  </a:lnTo>
                  <a:cubicBezTo>
                    <a:pt x="261" y="0"/>
                    <a:pt x="256" y="0"/>
                    <a:pt x="250" y="0"/>
                  </a:cubicBezTo>
                  <a:lnTo>
                    <a:pt x="36" y="0"/>
                  </a:lnTo>
                  <a:cubicBezTo>
                    <a:pt x="27" y="0"/>
                    <a:pt x="26" y="0"/>
                    <a:pt x="24" y="7"/>
                  </a:cubicBezTo>
                  <a:lnTo>
                    <a:pt x="2" y="69"/>
                  </a:lnTo>
                  <a:cubicBezTo>
                    <a:pt x="2" y="70"/>
                    <a:pt x="0" y="73"/>
                    <a:pt x="0" y="75"/>
                  </a:cubicBezTo>
                  <a:cubicBezTo>
                    <a:pt x="0" y="76"/>
                    <a:pt x="1" y="80"/>
                    <a:pt x="6" y="80"/>
                  </a:cubicBezTo>
                  <a:cubicBezTo>
                    <a:pt x="11" y="80"/>
                    <a:pt x="11" y="78"/>
                    <a:pt x="13" y="71"/>
                  </a:cubicBezTo>
                  <a:cubicBezTo>
                    <a:pt x="34" y="16"/>
                    <a:pt x="45" y="12"/>
                    <a:pt x="98" y="12"/>
                  </a:cubicBezTo>
                  <a:lnTo>
                    <a:pt x="113" y="12"/>
                  </a:lnTo>
                  <a:cubicBezTo>
                    <a:pt x="123" y="12"/>
                    <a:pt x="124" y="12"/>
                    <a:pt x="124" y="16"/>
                  </a:cubicBezTo>
                  <a:cubicBezTo>
                    <a:pt x="124" y="16"/>
                    <a:pt x="124" y="18"/>
                    <a:pt x="122" y="23"/>
                  </a:cubicBezTo>
                  <a:lnTo>
                    <a:pt x="76" y="206"/>
                  </a:lnTo>
                  <a:cubicBezTo>
                    <a:pt x="73" y="219"/>
                    <a:pt x="72" y="223"/>
                    <a:pt x="35" y="223"/>
                  </a:cubicBezTo>
                  <a:cubicBezTo>
                    <a:pt x="23" y="223"/>
                    <a:pt x="20" y="223"/>
                    <a:pt x="20" y="230"/>
                  </a:cubicBezTo>
                  <a:cubicBezTo>
                    <a:pt x="20" y="232"/>
                    <a:pt x="20" y="235"/>
                    <a:pt x="26" y="235"/>
                  </a:cubicBezTo>
                  <a:cubicBezTo>
                    <a:pt x="35" y="235"/>
                    <a:pt x="46" y="234"/>
                    <a:pt x="56" y="234"/>
                  </a:cubicBezTo>
                  <a:cubicBezTo>
                    <a:pt x="65" y="234"/>
                    <a:pt x="76" y="234"/>
                    <a:pt x="86" y="234"/>
                  </a:cubicBezTo>
                  <a:cubicBezTo>
                    <a:pt x="95" y="234"/>
                    <a:pt x="107" y="234"/>
                    <a:pt x="117" y="234"/>
                  </a:cubicBezTo>
                  <a:cubicBezTo>
                    <a:pt x="126" y="235"/>
                    <a:pt x="137" y="235"/>
                    <a:pt x="146" y="235"/>
                  </a:cubicBezTo>
                  <a:cubicBezTo>
                    <a:pt x="149" y="235"/>
                    <a:pt x="154" y="235"/>
                    <a:pt x="154" y="228"/>
                  </a:cubicBezTo>
                  <a:cubicBezTo>
                    <a:pt x="154" y="223"/>
                    <a:pt x="151" y="223"/>
                    <a:pt x="140" y="223"/>
                  </a:cubicBezTo>
                  <a:cubicBezTo>
                    <a:pt x="133" y="223"/>
                    <a:pt x="126" y="222"/>
                    <a:pt x="120" y="222"/>
                  </a:cubicBezTo>
                  <a:cubicBezTo>
                    <a:pt x="108" y="221"/>
                    <a:pt x="107" y="220"/>
                    <a:pt x="107" y="215"/>
                  </a:cubicBezTo>
                  <a:cubicBezTo>
                    <a:pt x="107" y="213"/>
                    <a:pt x="107" y="212"/>
                    <a:pt x="109" y="207"/>
                  </a:cubicBezTo>
                  <a:lnTo>
                    <a:pt x="155" y="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78">
              <a:extLst>
                <a:ext uri="{FF2B5EF4-FFF2-40B4-BE49-F238E27FC236}">
                  <a16:creationId xmlns:a16="http://schemas.microsoft.com/office/drawing/2014/main" id="{17734965-CD30-431E-AEDA-A74699856639}"/>
                </a:ext>
              </a:extLst>
            </p:cNvPr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10512426" y="5216525"/>
              <a:ext cx="268288" cy="295275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7 h 332"/>
                <a:gd name="T12" fmla="*/ 166 w 331"/>
                <a:gd name="T13" fmla="*/ 0 h 332"/>
                <a:gd name="T14" fmla="*/ 156 w 331"/>
                <a:gd name="T15" fmla="*/ 17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6 h 332"/>
                <a:gd name="T28" fmla="*/ 166 w 331"/>
                <a:gd name="T29" fmla="*/ 332 h 332"/>
                <a:gd name="T30" fmla="*/ 176 w 331"/>
                <a:gd name="T31" fmla="*/ 316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7"/>
                  </a:lnTo>
                  <a:cubicBezTo>
                    <a:pt x="176" y="10"/>
                    <a:pt x="176" y="0"/>
                    <a:pt x="166" y="0"/>
                  </a:cubicBezTo>
                  <a:cubicBezTo>
                    <a:pt x="156" y="0"/>
                    <a:pt x="156" y="10"/>
                    <a:pt x="156" y="17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179">
              <a:extLst>
                <a:ext uri="{FF2B5EF4-FFF2-40B4-BE49-F238E27FC236}">
                  <a16:creationId xmlns:a16="http://schemas.microsoft.com/office/drawing/2014/main" id="{73B310C4-32A3-4BF7-89B9-A36B460D98D1}"/>
                </a:ext>
              </a:extLst>
            </p:cNvPr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10906126" y="5157788"/>
              <a:ext cx="276225" cy="317500"/>
            </a:xfrm>
            <a:custGeom>
              <a:avLst/>
              <a:gdLst>
                <a:gd name="T0" fmla="*/ 72 w 342"/>
                <a:gd name="T1" fmla="*/ 300 h 357"/>
                <a:gd name="T2" fmla="*/ 11 w 342"/>
                <a:gd name="T3" fmla="*/ 342 h 357"/>
                <a:gd name="T4" fmla="*/ 0 w 342"/>
                <a:gd name="T5" fmla="*/ 352 h 357"/>
                <a:gd name="T6" fmla="*/ 7 w 342"/>
                <a:gd name="T7" fmla="*/ 357 h 357"/>
                <a:gd name="T8" fmla="*/ 50 w 342"/>
                <a:gd name="T9" fmla="*/ 356 h 357"/>
                <a:gd name="T10" fmla="*/ 100 w 342"/>
                <a:gd name="T11" fmla="*/ 357 h 357"/>
                <a:gd name="T12" fmla="*/ 109 w 342"/>
                <a:gd name="T13" fmla="*/ 348 h 357"/>
                <a:gd name="T14" fmla="*/ 101 w 342"/>
                <a:gd name="T15" fmla="*/ 342 h 357"/>
                <a:gd name="T16" fmla="*/ 78 w 342"/>
                <a:gd name="T17" fmla="*/ 324 h 357"/>
                <a:gd name="T18" fmla="*/ 85 w 342"/>
                <a:gd name="T19" fmla="*/ 306 h 357"/>
                <a:gd name="T20" fmla="*/ 123 w 342"/>
                <a:gd name="T21" fmla="*/ 242 h 357"/>
                <a:gd name="T22" fmla="*/ 248 w 342"/>
                <a:gd name="T23" fmla="*/ 242 h 357"/>
                <a:gd name="T24" fmla="*/ 256 w 342"/>
                <a:gd name="T25" fmla="*/ 325 h 357"/>
                <a:gd name="T26" fmla="*/ 220 w 342"/>
                <a:gd name="T27" fmla="*/ 342 h 357"/>
                <a:gd name="T28" fmla="*/ 208 w 342"/>
                <a:gd name="T29" fmla="*/ 352 h 357"/>
                <a:gd name="T30" fmla="*/ 215 w 342"/>
                <a:gd name="T31" fmla="*/ 357 h 357"/>
                <a:gd name="T32" fmla="*/ 277 w 342"/>
                <a:gd name="T33" fmla="*/ 356 h 357"/>
                <a:gd name="T34" fmla="*/ 333 w 342"/>
                <a:gd name="T35" fmla="*/ 357 h 357"/>
                <a:gd name="T36" fmla="*/ 342 w 342"/>
                <a:gd name="T37" fmla="*/ 347 h 357"/>
                <a:gd name="T38" fmla="*/ 331 w 342"/>
                <a:gd name="T39" fmla="*/ 342 h 357"/>
                <a:gd name="T40" fmla="*/ 299 w 342"/>
                <a:gd name="T41" fmla="*/ 324 h 357"/>
                <a:gd name="T42" fmla="*/ 268 w 342"/>
                <a:gd name="T43" fmla="*/ 12 h 357"/>
                <a:gd name="T44" fmla="*/ 259 w 342"/>
                <a:gd name="T45" fmla="*/ 0 h 357"/>
                <a:gd name="T46" fmla="*/ 246 w 342"/>
                <a:gd name="T47" fmla="*/ 8 h 357"/>
                <a:gd name="T48" fmla="*/ 72 w 342"/>
                <a:gd name="T49" fmla="*/ 300 h 357"/>
                <a:gd name="T50" fmla="*/ 132 w 342"/>
                <a:gd name="T51" fmla="*/ 226 h 357"/>
                <a:gd name="T52" fmla="*/ 230 w 342"/>
                <a:gd name="T53" fmla="*/ 62 h 357"/>
                <a:gd name="T54" fmla="*/ 246 w 342"/>
                <a:gd name="T55" fmla="*/ 226 h 357"/>
                <a:gd name="T56" fmla="*/ 132 w 342"/>
                <a:gd name="T57" fmla="*/ 22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7">
                  <a:moveTo>
                    <a:pt x="72" y="300"/>
                  </a:moveTo>
                  <a:cubicBezTo>
                    <a:pt x="52" y="333"/>
                    <a:pt x="33" y="340"/>
                    <a:pt x="11" y="342"/>
                  </a:cubicBezTo>
                  <a:cubicBezTo>
                    <a:pt x="5" y="342"/>
                    <a:pt x="0" y="342"/>
                    <a:pt x="0" y="352"/>
                  </a:cubicBezTo>
                  <a:cubicBezTo>
                    <a:pt x="0" y="355"/>
                    <a:pt x="3" y="357"/>
                    <a:pt x="7" y="357"/>
                  </a:cubicBezTo>
                  <a:cubicBezTo>
                    <a:pt x="20" y="357"/>
                    <a:pt x="36" y="356"/>
                    <a:pt x="50" y="356"/>
                  </a:cubicBezTo>
                  <a:cubicBezTo>
                    <a:pt x="66" y="356"/>
                    <a:pt x="84" y="357"/>
                    <a:pt x="100" y="357"/>
                  </a:cubicBezTo>
                  <a:cubicBezTo>
                    <a:pt x="103" y="357"/>
                    <a:pt x="109" y="357"/>
                    <a:pt x="109" y="348"/>
                  </a:cubicBezTo>
                  <a:cubicBezTo>
                    <a:pt x="109" y="342"/>
                    <a:pt x="105" y="342"/>
                    <a:pt x="101" y="342"/>
                  </a:cubicBezTo>
                  <a:cubicBezTo>
                    <a:pt x="90" y="341"/>
                    <a:pt x="78" y="337"/>
                    <a:pt x="78" y="324"/>
                  </a:cubicBezTo>
                  <a:cubicBezTo>
                    <a:pt x="78" y="318"/>
                    <a:pt x="81" y="313"/>
                    <a:pt x="85" y="306"/>
                  </a:cubicBezTo>
                  <a:lnTo>
                    <a:pt x="123" y="242"/>
                  </a:lnTo>
                  <a:lnTo>
                    <a:pt x="248" y="242"/>
                  </a:lnTo>
                  <a:cubicBezTo>
                    <a:pt x="249" y="252"/>
                    <a:pt x="256" y="320"/>
                    <a:pt x="256" y="325"/>
                  </a:cubicBezTo>
                  <a:cubicBezTo>
                    <a:pt x="256" y="340"/>
                    <a:pt x="230" y="342"/>
                    <a:pt x="220" y="342"/>
                  </a:cubicBezTo>
                  <a:cubicBezTo>
                    <a:pt x="213" y="342"/>
                    <a:pt x="208" y="342"/>
                    <a:pt x="208" y="352"/>
                  </a:cubicBezTo>
                  <a:cubicBezTo>
                    <a:pt x="208" y="357"/>
                    <a:pt x="214" y="357"/>
                    <a:pt x="215" y="357"/>
                  </a:cubicBezTo>
                  <a:cubicBezTo>
                    <a:pt x="235" y="357"/>
                    <a:pt x="257" y="356"/>
                    <a:pt x="277" y="356"/>
                  </a:cubicBezTo>
                  <a:cubicBezTo>
                    <a:pt x="290" y="356"/>
                    <a:pt x="321" y="357"/>
                    <a:pt x="333" y="357"/>
                  </a:cubicBezTo>
                  <a:cubicBezTo>
                    <a:pt x="336" y="357"/>
                    <a:pt x="342" y="357"/>
                    <a:pt x="342" y="347"/>
                  </a:cubicBezTo>
                  <a:cubicBezTo>
                    <a:pt x="342" y="342"/>
                    <a:pt x="337" y="342"/>
                    <a:pt x="331" y="342"/>
                  </a:cubicBezTo>
                  <a:cubicBezTo>
                    <a:pt x="300" y="342"/>
                    <a:pt x="300" y="338"/>
                    <a:pt x="299" y="324"/>
                  </a:cubicBezTo>
                  <a:lnTo>
                    <a:pt x="268" y="12"/>
                  </a:lnTo>
                  <a:cubicBezTo>
                    <a:pt x="267" y="2"/>
                    <a:pt x="267" y="0"/>
                    <a:pt x="259" y="0"/>
                  </a:cubicBezTo>
                  <a:cubicBezTo>
                    <a:pt x="251" y="0"/>
                    <a:pt x="249" y="3"/>
                    <a:pt x="246" y="8"/>
                  </a:cubicBezTo>
                  <a:lnTo>
                    <a:pt x="72" y="300"/>
                  </a:lnTo>
                  <a:close/>
                  <a:moveTo>
                    <a:pt x="132" y="226"/>
                  </a:moveTo>
                  <a:lnTo>
                    <a:pt x="230" y="62"/>
                  </a:lnTo>
                  <a:lnTo>
                    <a:pt x="246" y="226"/>
                  </a:lnTo>
                  <a:lnTo>
                    <a:pt x="132" y="2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80">
              <a:extLst>
                <a:ext uri="{FF2B5EF4-FFF2-40B4-BE49-F238E27FC236}">
                  <a16:creationId xmlns:a16="http://schemas.microsoft.com/office/drawing/2014/main" id="{7B2978D1-202F-4205-B5ED-C0326214F6D1}"/>
                </a:ext>
              </a:extLst>
            </p:cNvPr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11217276" y="5143500"/>
              <a:ext cx="93663" cy="442913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6 h 499"/>
                <a:gd name="T10" fmla="*/ 87 w 116"/>
                <a:gd name="T11" fmla="*/ 249 h 499"/>
                <a:gd name="T12" fmla="*/ 6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7" y="145"/>
                    <a:pt x="87" y="249"/>
                  </a:cubicBezTo>
                  <a:cubicBezTo>
                    <a:pt x="87" y="335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181">
              <a:extLst>
                <a:ext uri="{FF2B5EF4-FFF2-40B4-BE49-F238E27FC236}">
                  <a16:creationId xmlns:a16="http://schemas.microsoft.com/office/drawing/2014/main" id="{9F18293D-3028-4AE2-ABC4-4DC92B9BCE17}"/>
                </a:ext>
              </a:extLst>
            </p:cNvPr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11355388" y="4833938"/>
              <a:ext cx="106363" cy="1062038"/>
            </a:xfrm>
            <a:custGeom>
              <a:avLst/>
              <a:gdLst>
                <a:gd name="T0" fmla="*/ 104 w 131"/>
                <a:gd name="T1" fmla="*/ 1170 h 1197"/>
                <a:gd name="T2" fmla="*/ 0 w 131"/>
                <a:gd name="T3" fmla="*/ 1170 h 1197"/>
                <a:gd name="T4" fmla="*/ 0 w 131"/>
                <a:gd name="T5" fmla="*/ 1197 h 1197"/>
                <a:gd name="T6" fmla="*/ 131 w 131"/>
                <a:gd name="T7" fmla="*/ 1197 h 1197"/>
                <a:gd name="T8" fmla="*/ 131 w 131"/>
                <a:gd name="T9" fmla="*/ 0 h 1197"/>
                <a:gd name="T10" fmla="*/ 0 w 131"/>
                <a:gd name="T11" fmla="*/ 0 h 1197"/>
                <a:gd name="T12" fmla="*/ 0 w 131"/>
                <a:gd name="T13" fmla="*/ 28 h 1197"/>
                <a:gd name="T14" fmla="*/ 104 w 131"/>
                <a:gd name="T15" fmla="*/ 28 h 1197"/>
                <a:gd name="T16" fmla="*/ 104 w 131"/>
                <a:gd name="T17" fmla="*/ 117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7">
                  <a:moveTo>
                    <a:pt x="104" y="1170"/>
                  </a:moveTo>
                  <a:lnTo>
                    <a:pt x="0" y="1170"/>
                  </a:lnTo>
                  <a:lnTo>
                    <a:pt x="0" y="1197"/>
                  </a:lnTo>
                  <a:lnTo>
                    <a:pt x="131" y="1197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04" y="28"/>
                  </a:lnTo>
                  <a:lnTo>
                    <a:pt x="104" y="1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82">
              <a:extLst>
                <a:ext uri="{FF2B5EF4-FFF2-40B4-BE49-F238E27FC236}">
                  <a16:creationId xmlns:a16="http://schemas.microsoft.com/office/drawing/2014/main" id="{848FDD4A-6238-46A9-AD06-25D3D66B0905}"/>
                </a:ext>
              </a:extLst>
            </p:cNvPr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11747501" y="5284788"/>
              <a:ext cx="276225" cy="195263"/>
            </a:xfrm>
            <a:custGeom>
              <a:avLst/>
              <a:gdLst>
                <a:gd name="T0" fmla="*/ 300 w 342"/>
                <a:gd name="T1" fmla="*/ 47 h 221"/>
                <a:gd name="T2" fmla="*/ 342 w 342"/>
                <a:gd name="T3" fmla="*/ 16 h 221"/>
                <a:gd name="T4" fmla="*/ 342 w 342"/>
                <a:gd name="T5" fmla="*/ 0 h 221"/>
                <a:gd name="T6" fmla="*/ 306 w 342"/>
                <a:gd name="T7" fmla="*/ 2 h 221"/>
                <a:gd name="T8" fmla="*/ 259 w 342"/>
                <a:gd name="T9" fmla="*/ 0 h 221"/>
                <a:gd name="T10" fmla="*/ 259 w 342"/>
                <a:gd name="T11" fmla="*/ 16 h 221"/>
                <a:gd name="T12" fmla="*/ 288 w 342"/>
                <a:gd name="T13" fmla="*/ 39 h 221"/>
                <a:gd name="T14" fmla="*/ 286 w 342"/>
                <a:gd name="T15" fmla="*/ 50 h 221"/>
                <a:gd name="T16" fmla="*/ 240 w 342"/>
                <a:gd name="T17" fmla="*/ 178 h 221"/>
                <a:gd name="T18" fmla="*/ 191 w 342"/>
                <a:gd name="T19" fmla="*/ 38 h 221"/>
                <a:gd name="T20" fmla="*/ 188 w 342"/>
                <a:gd name="T21" fmla="*/ 29 h 221"/>
                <a:gd name="T22" fmla="*/ 218 w 342"/>
                <a:gd name="T23" fmla="*/ 16 h 221"/>
                <a:gd name="T24" fmla="*/ 218 w 342"/>
                <a:gd name="T25" fmla="*/ 0 h 221"/>
                <a:gd name="T26" fmla="*/ 166 w 342"/>
                <a:gd name="T27" fmla="*/ 2 h 221"/>
                <a:gd name="T28" fmla="*/ 122 w 342"/>
                <a:gd name="T29" fmla="*/ 0 h 221"/>
                <a:gd name="T30" fmla="*/ 122 w 342"/>
                <a:gd name="T31" fmla="*/ 16 h 221"/>
                <a:gd name="T32" fmla="*/ 153 w 342"/>
                <a:gd name="T33" fmla="*/ 23 h 221"/>
                <a:gd name="T34" fmla="*/ 164 w 342"/>
                <a:gd name="T35" fmla="*/ 50 h 221"/>
                <a:gd name="T36" fmla="*/ 122 w 342"/>
                <a:gd name="T37" fmla="*/ 171 h 221"/>
                <a:gd name="T38" fmla="*/ 74 w 342"/>
                <a:gd name="T39" fmla="*/ 38 h 221"/>
                <a:gd name="T40" fmla="*/ 72 w 342"/>
                <a:gd name="T41" fmla="*/ 29 h 221"/>
                <a:gd name="T42" fmla="*/ 101 w 342"/>
                <a:gd name="T43" fmla="*/ 16 h 221"/>
                <a:gd name="T44" fmla="*/ 101 w 342"/>
                <a:gd name="T45" fmla="*/ 0 h 221"/>
                <a:gd name="T46" fmla="*/ 47 w 342"/>
                <a:gd name="T47" fmla="*/ 2 h 221"/>
                <a:gd name="T48" fmla="*/ 0 w 342"/>
                <a:gd name="T49" fmla="*/ 0 h 221"/>
                <a:gd name="T50" fmla="*/ 0 w 342"/>
                <a:gd name="T51" fmla="*/ 16 h 221"/>
                <a:gd name="T52" fmla="*/ 37 w 342"/>
                <a:gd name="T53" fmla="*/ 33 h 221"/>
                <a:gd name="T54" fmla="*/ 100 w 342"/>
                <a:gd name="T55" fmla="*/ 210 h 221"/>
                <a:gd name="T56" fmla="*/ 111 w 342"/>
                <a:gd name="T57" fmla="*/ 221 h 221"/>
                <a:gd name="T58" fmla="*/ 121 w 342"/>
                <a:gd name="T59" fmla="*/ 211 h 221"/>
                <a:gd name="T60" fmla="*/ 171 w 342"/>
                <a:gd name="T61" fmla="*/ 69 h 221"/>
                <a:gd name="T62" fmla="*/ 222 w 342"/>
                <a:gd name="T63" fmla="*/ 211 h 221"/>
                <a:gd name="T64" fmla="*/ 232 w 342"/>
                <a:gd name="T65" fmla="*/ 221 h 221"/>
                <a:gd name="T66" fmla="*/ 242 w 342"/>
                <a:gd name="T67" fmla="*/ 211 h 221"/>
                <a:gd name="T68" fmla="*/ 300 w 342"/>
                <a:gd name="T69" fmla="*/ 4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2" h="221">
                  <a:moveTo>
                    <a:pt x="300" y="47"/>
                  </a:moveTo>
                  <a:cubicBezTo>
                    <a:pt x="309" y="22"/>
                    <a:pt x="324" y="16"/>
                    <a:pt x="342" y="16"/>
                  </a:cubicBezTo>
                  <a:lnTo>
                    <a:pt x="342" y="0"/>
                  </a:lnTo>
                  <a:cubicBezTo>
                    <a:pt x="331" y="1"/>
                    <a:pt x="317" y="2"/>
                    <a:pt x="306" y="2"/>
                  </a:cubicBezTo>
                  <a:cubicBezTo>
                    <a:pt x="291" y="2"/>
                    <a:pt x="269" y="1"/>
                    <a:pt x="259" y="0"/>
                  </a:cubicBezTo>
                  <a:lnTo>
                    <a:pt x="259" y="16"/>
                  </a:lnTo>
                  <a:cubicBezTo>
                    <a:pt x="277" y="16"/>
                    <a:pt x="288" y="25"/>
                    <a:pt x="288" y="39"/>
                  </a:cubicBezTo>
                  <a:cubicBezTo>
                    <a:pt x="288" y="42"/>
                    <a:pt x="288" y="43"/>
                    <a:pt x="286" y="50"/>
                  </a:cubicBezTo>
                  <a:lnTo>
                    <a:pt x="240" y="178"/>
                  </a:lnTo>
                  <a:lnTo>
                    <a:pt x="191" y="38"/>
                  </a:lnTo>
                  <a:cubicBezTo>
                    <a:pt x="189" y="32"/>
                    <a:pt x="188" y="31"/>
                    <a:pt x="188" y="29"/>
                  </a:cubicBezTo>
                  <a:cubicBezTo>
                    <a:pt x="188" y="16"/>
                    <a:pt x="208" y="16"/>
                    <a:pt x="218" y="16"/>
                  </a:cubicBezTo>
                  <a:lnTo>
                    <a:pt x="218" y="0"/>
                  </a:lnTo>
                  <a:cubicBezTo>
                    <a:pt x="203" y="1"/>
                    <a:pt x="178" y="2"/>
                    <a:pt x="166" y="2"/>
                  </a:cubicBezTo>
                  <a:cubicBezTo>
                    <a:pt x="151" y="2"/>
                    <a:pt x="137" y="1"/>
                    <a:pt x="122" y="0"/>
                  </a:cubicBezTo>
                  <a:lnTo>
                    <a:pt x="122" y="16"/>
                  </a:lnTo>
                  <a:cubicBezTo>
                    <a:pt x="140" y="16"/>
                    <a:pt x="148" y="17"/>
                    <a:pt x="153" y="23"/>
                  </a:cubicBezTo>
                  <a:cubicBezTo>
                    <a:pt x="155" y="26"/>
                    <a:pt x="161" y="41"/>
                    <a:pt x="164" y="50"/>
                  </a:cubicBezTo>
                  <a:lnTo>
                    <a:pt x="122" y="171"/>
                  </a:lnTo>
                  <a:lnTo>
                    <a:pt x="74" y="38"/>
                  </a:lnTo>
                  <a:cubicBezTo>
                    <a:pt x="72" y="32"/>
                    <a:pt x="72" y="31"/>
                    <a:pt x="72" y="29"/>
                  </a:cubicBezTo>
                  <a:cubicBezTo>
                    <a:pt x="72" y="16"/>
                    <a:pt x="91" y="16"/>
                    <a:pt x="101" y="16"/>
                  </a:cubicBezTo>
                  <a:lnTo>
                    <a:pt x="101" y="0"/>
                  </a:lnTo>
                  <a:cubicBezTo>
                    <a:pt x="86" y="1"/>
                    <a:pt x="58" y="2"/>
                    <a:pt x="47" y="2"/>
                  </a:cubicBezTo>
                  <a:cubicBezTo>
                    <a:pt x="45" y="2"/>
                    <a:pt x="18" y="1"/>
                    <a:pt x="0" y="0"/>
                  </a:cubicBezTo>
                  <a:lnTo>
                    <a:pt x="0" y="16"/>
                  </a:lnTo>
                  <a:cubicBezTo>
                    <a:pt x="25" y="16"/>
                    <a:pt x="31" y="17"/>
                    <a:pt x="37" y="33"/>
                  </a:cubicBezTo>
                  <a:lnTo>
                    <a:pt x="100" y="210"/>
                  </a:lnTo>
                  <a:cubicBezTo>
                    <a:pt x="103" y="217"/>
                    <a:pt x="104" y="221"/>
                    <a:pt x="111" y="221"/>
                  </a:cubicBezTo>
                  <a:cubicBezTo>
                    <a:pt x="117" y="221"/>
                    <a:pt x="118" y="218"/>
                    <a:pt x="121" y="211"/>
                  </a:cubicBezTo>
                  <a:lnTo>
                    <a:pt x="171" y="69"/>
                  </a:lnTo>
                  <a:lnTo>
                    <a:pt x="222" y="211"/>
                  </a:lnTo>
                  <a:cubicBezTo>
                    <a:pt x="224" y="217"/>
                    <a:pt x="225" y="221"/>
                    <a:pt x="232" y="221"/>
                  </a:cubicBezTo>
                  <a:cubicBezTo>
                    <a:pt x="238" y="221"/>
                    <a:pt x="240" y="216"/>
                    <a:pt x="242" y="211"/>
                  </a:cubicBezTo>
                  <a:lnTo>
                    <a:pt x="300" y="4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183">
              <a:extLst>
                <a:ext uri="{FF2B5EF4-FFF2-40B4-BE49-F238E27FC236}">
                  <a16:creationId xmlns:a16="http://schemas.microsoft.com/office/drawing/2014/main" id="{E9B1545D-4C8F-4D4D-AE39-FAB8A3F99D0D}"/>
                </a:ext>
              </a:extLst>
            </p:cNvPr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12044363" y="5167313"/>
              <a:ext cx="201613" cy="307975"/>
            </a:xfrm>
            <a:custGeom>
              <a:avLst/>
              <a:gdLst>
                <a:gd name="T0" fmla="*/ 39 w 251"/>
                <a:gd name="T1" fmla="*/ 308 h 346"/>
                <a:gd name="T2" fmla="*/ 0 w 251"/>
                <a:gd name="T3" fmla="*/ 331 h 346"/>
                <a:gd name="T4" fmla="*/ 0 w 251"/>
                <a:gd name="T5" fmla="*/ 346 h 346"/>
                <a:gd name="T6" fmla="*/ 56 w 251"/>
                <a:gd name="T7" fmla="*/ 345 h 346"/>
                <a:gd name="T8" fmla="*/ 112 w 251"/>
                <a:gd name="T9" fmla="*/ 346 h 346"/>
                <a:gd name="T10" fmla="*/ 112 w 251"/>
                <a:gd name="T11" fmla="*/ 331 h 346"/>
                <a:gd name="T12" fmla="*/ 73 w 251"/>
                <a:gd name="T13" fmla="*/ 308 h 346"/>
                <a:gd name="T14" fmla="*/ 73 w 251"/>
                <a:gd name="T15" fmla="*/ 216 h 346"/>
                <a:gd name="T16" fmla="*/ 141 w 251"/>
                <a:gd name="T17" fmla="*/ 137 h 346"/>
                <a:gd name="T18" fmla="*/ 178 w 251"/>
                <a:gd name="T19" fmla="*/ 192 h 346"/>
                <a:gd name="T20" fmla="*/ 178 w 251"/>
                <a:gd name="T21" fmla="*/ 308 h 346"/>
                <a:gd name="T22" fmla="*/ 139 w 251"/>
                <a:gd name="T23" fmla="*/ 331 h 346"/>
                <a:gd name="T24" fmla="*/ 139 w 251"/>
                <a:gd name="T25" fmla="*/ 346 h 346"/>
                <a:gd name="T26" fmla="*/ 195 w 251"/>
                <a:gd name="T27" fmla="*/ 345 h 346"/>
                <a:gd name="T28" fmla="*/ 251 w 251"/>
                <a:gd name="T29" fmla="*/ 346 h 346"/>
                <a:gd name="T30" fmla="*/ 251 w 251"/>
                <a:gd name="T31" fmla="*/ 331 h 346"/>
                <a:gd name="T32" fmla="*/ 212 w 251"/>
                <a:gd name="T33" fmla="*/ 316 h 346"/>
                <a:gd name="T34" fmla="*/ 212 w 251"/>
                <a:gd name="T35" fmla="*/ 220 h 346"/>
                <a:gd name="T36" fmla="*/ 197 w 251"/>
                <a:gd name="T37" fmla="*/ 144 h 346"/>
                <a:gd name="T38" fmla="*/ 144 w 251"/>
                <a:gd name="T39" fmla="*/ 126 h 346"/>
                <a:gd name="T40" fmla="*/ 72 w 251"/>
                <a:gd name="T41" fmla="*/ 174 h 346"/>
                <a:gd name="T42" fmla="*/ 72 w 251"/>
                <a:gd name="T43" fmla="*/ 0 h 346"/>
                <a:gd name="T44" fmla="*/ 0 w 251"/>
                <a:gd name="T45" fmla="*/ 5 h 346"/>
                <a:gd name="T46" fmla="*/ 0 w 251"/>
                <a:gd name="T47" fmla="*/ 21 h 346"/>
                <a:gd name="T48" fmla="*/ 39 w 251"/>
                <a:gd name="T49" fmla="*/ 49 h 346"/>
                <a:gd name="T50" fmla="*/ 39 w 251"/>
                <a:gd name="T51" fmla="*/ 30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346">
                  <a:moveTo>
                    <a:pt x="39" y="308"/>
                  </a:moveTo>
                  <a:cubicBezTo>
                    <a:pt x="39" y="331"/>
                    <a:pt x="34" y="331"/>
                    <a:pt x="0" y="331"/>
                  </a:cubicBezTo>
                  <a:lnTo>
                    <a:pt x="0" y="346"/>
                  </a:lnTo>
                  <a:cubicBezTo>
                    <a:pt x="18" y="346"/>
                    <a:pt x="43" y="345"/>
                    <a:pt x="56" y="345"/>
                  </a:cubicBezTo>
                  <a:cubicBezTo>
                    <a:pt x="69" y="345"/>
                    <a:pt x="95" y="346"/>
                    <a:pt x="112" y="346"/>
                  </a:cubicBezTo>
                  <a:lnTo>
                    <a:pt x="112" y="331"/>
                  </a:lnTo>
                  <a:cubicBezTo>
                    <a:pt x="79" y="331"/>
                    <a:pt x="73" y="331"/>
                    <a:pt x="73" y="308"/>
                  </a:cubicBezTo>
                  <a:lnTo>
                    <a:pt x="73" y="216"/>
                  </a:lnTo>
                  <a:cubicBezTo>
                    <a:pt x="73" y="164"/>
                    <a:pt x="109" y="137"/>
                    <a:pt x="141" y="137"/>
                  </a:cubicBezTo>
                  <a:cubicBezTo>
                    <a:pt x="172" y="137"/>
                    <a:pt x="178" y="163"/>
                    <a:pt x="178" y="192"/>
                  </a:cubicBezTo>
                  <a:lnTo>
                    <a:pt x="178" y="308"/>
                  </a:lnTo>
                  <a:cubicBezTo>
                    <a:pt x="178" y="331"/>
                    <a:pt x="172" y="331"/>
                    <a:pt x="139" y="331"/>
                  </a:cubicBezTo>
                  <a:lnTo>
                    <a:pt x="139" y="346"/>
                  </a:lnTo>
                  <a:cubicBezTo>
                    <a:pt x="156" y="346"/>
                    <a:pt x="182" y="345"/>
                    <a:pt x="195" y="345"/>
                  </a:cubicBezTo>
                  <a:cubicBezTo>
                    <a:pt x="208" y="345"/>
                    <a:pt x="234" y="346"/>
                    <a:pt x="251" y="346"/>
                  </a:cubicBezTo>
                  <a:lnTo>
                    <a:pt x="251" y="331"/>
                  </a:lnTo>
                  <a:cubicBezTo>
                    <a:pt x="225" y="331"/>
                    <a:pt x="212" y="331"/>
                    <a:pt x="212" y="316"/>
                  </a:cubicBezTo>
                  <a:lnTo>
                    <a:pt x="212" y="220"/>
                  </a:lnTo>
                  <a:cubicBezTo>
                    <a:pt x="212" y="177"/>
                    <a:pt x="212" y="162"/>
                    <a:pt x="197" y="144"/>
                  </a:cubicBezTo>
                  <a:cubicBezTo>
                    <a:pt x="190" y="136"/>
                    <a:pt x="173" y="126"/>
                    <a:pt x="144" y="126"/>
                  </a:cubicBezTo>
                  <a:cubicBezTo>
                    <a:pt x="102" y="126"/>
                    <a:pt x="80" y="155"/>
                    <a:pt x="72" y="174"/>
                  </a:cubicBezTo>
                  <a:lnTo>
                    <a:pt x="72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184">
              <a:extLst>
                <a:ext uri="{FF2B5EF4-FFF2-40B4-BE49-F238E27FC236}">
                  <a16:creationId xmlns:a16="http://schemas.microsoft.com/office/drawing/2014/main" id="{D2801F37-1EB9-494B-9238-06F1585DD7D3}"/>
                </a:ext>
              </a:extLst>
            </p:cNvPr>
            <p:cNvSpPr>
              <a:spLocks noEditPoints="1"/>
            </p:cNvSpPr>
            <p:nvPr>
              <p:custDataLst>
                <p:tags r:id="rId136"/>
              </p:custDataLst>
            </p:nvPr>
          </p:nvSpPr>
          <p:spPr bwMode="auto">
            <a:xfrm>
              <a:off x="12266613" y="5276850"/>
              <a:ext cx="155575" cy="203200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2" y="229"/>
                    <a:pt x="110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185">
              <a:extLst>
                <a:ext uri="{FF2B5EF4-FFF2-40B4-BE49-F238E27FC236}">
                  <a16:creationId xmlns:a16="http://schemas.microsoft.com/office/drawing/2014/main" id="{1ED55A66-CF21-4FA0-B85B-11F11C481E89}"/>
                </a:ext>
              </a:extLst>
            </p:cNvPr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12444413" y="5280025"/>
              <a:ext cx="134938" cy="195263"/>
            </a:xfrm>
            <a:custGeom>
              <a:avLst/>
              <a:gdLst>
                <a:gd name="T0" fmla="*/ 70 w 168"/>
                <a:gd name="T1" fmla="*/ 54 h 220"/>
                <a:gd name="T2" fmla="*/ 70 w 168"/>
                <a:gd name="T3" fmla="*/ 0 h 220"/>
                <a:gd name="T4" fmla="*/ 0 w 168"/>
                <a:gd name="T5" fmla="*/ 5 h 220"/>
                <a:gd name="T6" fmla="*/ 0 w 168"/>
                <a:gd name="T7" fmla="*/ 21 h 220"/>
                <a:gd name="T8" fmla="*/ 39 w 168"/>
                <a:gd name="T9" fmla="*/ 48 h 220"/>
                <a:gd name="T10" fmla="*/ 39 w 168"/>
                <a:gd name="T11" fmla="*/ 182 h 220"/>
                <a:gd name="T12" fmla="*/ 0 w 168"/>
                <a:gd name="T13" fmla="*/ 205 h 220"/>
                <a:gd name="T14" fmla="*/ 0 w 168"/>
                <a:gd name="T15" fmla="*/ 220 h 220"/>
                <a:gd name="T16" fmla="*/ 57 w 168"/>
                <a:gd name="T17" fmla="*/ 219 h 220"/>
                <a:gd name="T18" fmla="*/ 120 w 168"/>
                <a:gd name="T19" fmla="*/ 220 h 220"/>
                <a:gd name="T20" fmla="*/ 120 w 168"/>
                <a:gd name="T21" fmla="*/ 205 h 220"/>
                <a:gd name="T22" fmla="*/ 110 w 168"/>
                <a:gd name="T23" fmla="*/ 205 h 220"/>
                <a:gd name="T24" fmla="*/ 72 w 168"/>
                <a:gd name="T25" fmla="*/ 181 h 220"/>
                <a:gd name="T26" fmla="*/ 72 w 168"/>
                <a:gd name="T27" fmla="*/ 104 h 220"/>
                <a:gd name="T28" fmla="*/ 131 w 168"/>
                <a:gd name="T29" fmla="*/ 11 h 220"/>
                <a:gd name="T30" fmla="*/ 136 w 168"/>
                <a:gd name="T31" fmla="*/ 11 h 220"/>
                <a:gd name="T32" fmla="*/ 125 w 168"/>
                <a:gd name="T33" fmla="*/ 30 h 220"/>
                <a:gd name="T34" fmla="*/ 146 w 168"/>
                <a:gd name="T35" fmla="*/ 52 h 220"/>
                <a:gd name="T36" fmla="*/ 168 w 168"/>
                <a:gd name="T37" fmla="*/ 30 h 220"/>
                <a:gd name="T38" fmla="*/ 131 w 168"/>
                <a:gd name="T39" fmla="*/ 0 h 220"/>
                <a:gd name="T40" fmla="*/ 70 w 168"/>
                <a:gd name="T41" fmla="*/ 5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0">
                  <a:moveTo>
                    <a:pt x="70" y="54"/>
                  </a:move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8"/>
                  </a:cubicBez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4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5" y="12"/>
                    <a:pt x="125" y="18"/>
                    <a:pt x="125" y="30"/>
                  </a:cubicBezTo>
                  <a:cubicBezTo>
                    <a:pt x="125" y="44"/>
                    <a:pt x="135" y="52"/>
                    <a:pt x="146" y="52"/>
                  </a:cubicBezTo>
                  <a:cubicBezTo>
                    <a:pt x="155" y="52"/>
                    <a:pt x="168" y="46"/>
                    <a:pt x="168" y="30"/>
                  </a:cubicBezTo>
                  <a:cubicBezTo>
                    <a:pt x="168" y="14"/>
                    <a:pt x="152" y="0"/>
                    <a:pt x="131" y="0"/>
                  </a:cubicBezTo>
                  <a:cubicBezTo>
                    <a:pt x="95" y="0"/>
                    <a:pt x="77" y="33"/>
                    <a:pt x="70" y="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86">
              <a:extLst>
                <a:ext uri="{FF2B5EF4-FFF2-40B4-BE49-F238E27FC236}">
                  <a16:creationId xmlns:a16="http://schemas.microsoft.com/office/drawing/2014/main" id="{0ADBBD40-B08D-47F0-B7F6-ED6BEC1F4BC9}"/>
                </a:ext>
              </a:extLst>
            </p:cNvPr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12601576" y="5276850"/>
              <a:ext cx="155575" cy="203200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3" y="229"/>
                    <a:pt x="110" y="229"/>
                  </a:cubicBezTo>
                  <a:cubicBezTo>
                    <a:pt x="171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187">
              <a:extLst>
                <a:ext uri="{FF2B5EF4-FFF2-40B4-BE49-F238E27FC236}">
                  <a16:creationId xmlns:a16="http://schemas.microsoft.com/office/drawing/2014/main" id="{78879AA4-34FF-4A5F-B97D-F4D66BBE6908}"/>
                </a:ext>
              </a:extLst>
            </p:cNvPr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13296901" y="5157788"/>
              <a:ext cx="276225" cy="317500"/>
            </a:xfrm>
            <a:custGeom>
              <a:avLst/>
              <a:gdLst>
                <a:gd name="T0" fmla="*/ 72 w 342"/>
                <a:gd name="T1" fmla="*/ 300 h 357"/>
                <a:gd name="T2" fmla="*/ 10 w 342"/>
                <a:gd name="T3" fmla="*/ 342 h 357"/>
                <a:gd name="T4" fmla="*/ 0 w 342"/>
                <a:gd name="T5" fmla="*/ 352 h 357"/>
                <a:gd name="T6" fmla="*/ 6 w 342"/>
                <a:gd name="T7" fmla="*/ 357 h 357"/>
                <a:gd name="T8" fmla="*/ 49 w 342"/>
                <a:gd name="T9" fmla="*/ 356 h 357"/>
                <a:gd name="T10" fmla="*/ 99 w 342"/>
                <a:gd name="T11" fmla="*/ 357 h 357"/>
                <a:gd name="T12" fmla="*/ 109 w 342"/>
                <a:gd name="T13" fmla="*/ 348 h 357"/>
                <a:gd name="T14" fmla="*/ 101 w 342"/>
                <a:gd name="T15" fmla="*/ 342 h 357"/>
                <a:gd name="T16" fmla="*/ 77 w 342"/>
                <a:gd name="T17" fmla="*/ 324 h 357"/>
                <a:gd name="T18" fmla="*/ 84 w 342"/>
                <a:gd name="T19" fmla="*/ 306 h 357"/>
                <a:gd name="T20" fmla="*/ 122 w 342"/>
                <a:gd name="T21" fmla="*/ 242 h 357"/>
                <a:gd name="T22" fmla="*/ 247 w 342"/>
                <a:gd name="T23" fmla="*/ 242 h 357"/>
                <a:gd name="T24" fmla="*/ 255 w 342"/>
                <a:gd name="T25" fmla="*/ 325 h 357"/>
                <a:gd name="T26" fmla="*/ 219 w 342"/>
                <a:gd name="T27" fmla="*/ 342 h 357"/>
                <a:gd name="T28" fmla="*/ 207 w 342"/>
                <a:gd name="T29" fmla="*/ 352 h 357"/>
                <a:gd name="T30" fmla="*/ 214 w 342"/>
                <a:gd name="T31" fmla="*/ 357 h 357"/>
                <a:gd name="T32" fmla="*/ 277 w 342"/>
                <a:gd name="T33" fmla="*/ 356 h 357"/>
                <a:gd name="T34" fmla="*/ 333 w 342"/>
                <a:gd name="T35" fmla="*/ 357 h 357"/>
                <a:gd name="T36" fmla="*/ 342 w 342"/>
                <a:gd name="T37" fmla="*/ 347 h 357"/>
                <a:gd name="T38" fmla="*/ 330 w 342"/>
                <a:gd name="T39" fmla="*/ 342 h 357"/>
                <a:gd name="T40" fmla="*/ 298 w 342"/>
                <a:gd name="T41" fmla="*/ 324 h 357"/>
                <a:gd name="T42" fmla="*/ 268 w 342"/>
                <a:gd name="T43" fmla="*/ 12 h 357"/>
                <a:gd name="T44" fmla="*/ 258 w 342"/>
                <a:gd name="T45" fmla="*/ 0 h 357"/>
                <a:gd name="T46" fmla="*/ 245 w 342"/>
                <a:gd name="T47" fmla="*/ 8 h 357"/>
                <a:gd name="T48" fmla="*/ 72 w 342"/>
                <a:gd name="T49" fmla="*/ 300 h 357"/>
                <a:gd name="T50" fmla="*/ 132 w 342"/>
                <a:gd name="T51" fmla="*/ 226 h 357"/>
                <a:gd name="T52" fmla="*/ 230 w 342"/>
                <a:gd name="T53" fmla="*/ 62 h 357"/>
                <a:gd name="T54" fmla="*/ 246 w 342"/>
                <a:gd name="T55" fmla="*/ 226 h 357"/>
                <a:gd name="T56" fmla="*/ 132 w 342"/>
                <a:gd name="T57" fmla="*/ 22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7">
                  <a:moveTo>
                    <a:pt x="72" y="300"/>
                  </a:moveTo>
                  <a:cubicBezTo>
                    <a:pt x="52" y="333"/>
                    <a:pt x="32" y="340"/>
                    <a:pt x="10" y="342"/>
                  </a:cubicBezTo>
                  <a:cubicBezTo>
                    <a:pt x="4" y="342"/>
                    <a:pt x="0" y="342"/>
                    <a:pt x="0" y="352"/>
                  </a:cubicBezTo>
                  <a:cubicBezTo>
                    <a:pt x="0" y="355"/>
                    <a:pt x="2" y="357"/>
                    <a:pt x="6" y="357"/>
                  </a:cubicBezTo>
                  <a:cubicBezTo>
                    <a:pt x="20" y="357"/>
                    <a:pt x="35" y="356"/>
                    <a:pt x="49" y="356"/>
                  </a:cubicBezTo>
                  <a:cubicBezTo>
                    <a:pt x="66" y="356"/>
                    <a:pt x="83" y="357"/>
                    <a:pt x="99" y="357"/>
                  </a:cubicBezTo>
                  <a:cubicBezTo>
                    <a:pt x="102" y="357"/>
                    <a:pt x="109" y="357"/>
                    <a:pt x="109" y="348"/>
                  </a:cubicBezTo>
                  <a:cubicBezTo>
                    <a:pt x="109" y="342"/>
                    <a:pt x="104" y="342"/>
                    <a:pt x="101" y="342"/>
                  </a:cubicBezTo>
                  <a:cubicBezTo>
                    <a:pt x="89" y="341"/>
                    <a:pt x="77" y="337"/>
                    <a:pt x="77" y="324"/>
                  </a:cubicBezTo>
                  <a:cubicBezTo>
                    <a:pt x="77" y="318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2"/>
                    <a:pt x="255" y="320"/>
                    <a:pt x="255" y="325"/>
                  </a:cubicBezTo>
                  <a:cubicBezTo>
                    <a:pt x="255" y="340"/>
                    <a:pt x="229" y="342"/>
                    <a:pt x="219" y="342"/>
                  </a:cubicBezTo>
                  <a:cubicBezTo>
                    <a:pt x="212" y="342"/>
                    <a:pt x="207" y="342"/>
                    <a:pt x="207" y="352"/>
                  </a:cubicBezTo>
                  <a:cubicBezTo>
                    <a:pt x="207" y="357"/>
                    <a:pt x="213" y="357"/>
                    <a:pt x="214" y="357"/>
                  </a:cubicBezTo>
                  <a:cubicBezTo>
                    <a:pt x="235" y="357"/>
                    <a:pt x="256" y="356"/>
                    <a:pt x="277" y="356"/>
                  </a:cubicBezTo>
                  <a:cubicBezTo>
                    <a:pt x="289" y="356"/>
                    <a:pt x="320" y="357"/>
                    <a:pt x="333" y="357"/>
                  </a:cubicBezTo>
                  <a:cubicBezTo>
                    <a:pt x="336" y="357"/>
                    <a:pt x="342" y="357"/>
                    <a:pt x="342" y="347"/>
                  </a:cubicBezTo>
                  <a:cubicBezTo>
                    <a:pt x="342" y="342"/>
                    <a:pt x="337" y="342"/>
                    <a:pt x="330" y="342"/>
                  </a:cubicBezTo>
                  <a:cubicBezTo>
                    <a:pt x="300" y="342"/>
                    <a:pt x="300" y="338"/>
                    <a:pt x="298" y="324"/>
                  </a:cubicBezTo>
                  <a:lnTo>
                    <a:pt x="268" y="12"/>
                  </a:lnTo>
                  <a:cubicBezTo>
                    <a:pt x="267" y="2"/>
                    <a:pt x="267" y="0"/>
                    <a:pt x="258" y="0"/>
                  </a:cubicBezTo>
                  <a:cubicBezTo>
                    <a:pt x="250" y="0"/>
                    <a:pt x="248" y="3"/>
                    <a:pt x="245" y="8"/>
                  </a:cubicBezTo>
                  <a:lnTo>
                    <a:pt x="72" y="300"/>
                  </a:lnTo>
                  <a:close/>
                  <a:moveTo>
                    <a:pt x="132" y="226"/>
                  </a:moveTo>
                  <a:lnTo>
                    <a:pt x="230" y="62"/>
                  </a:lnTo>
                  <a:lnTo>
                    <a:pt x="246" y="226"/>
                  </a:lnTo>
                  <a:lnTo>
                    <a:pt x="132" y="2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5" name="Freeform 188">
              <a:extLst>
                <a:ext uri="{FF2B5EF4-FFF2-40B4-BE49-F238E27FC236}">
                  <a16:creationId xmlns:a16="http://schemas.microsoft.com/office/drawing/2014/main" id="{54F30D43-845A-4AD2-B65A-5FE152E2DE6F}"/>
                </a:ext>
              </a:extLst>
            </p:cNvPr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>
              <a:off x="13719176" y="5313363"/>
              <a:ext cx="268288" cy="103188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6" name="Freeform 189">
              <a:extLst>
                <a:ext uri="{FF2B5EF4-FFF2-40B4-BE49-F238E27FC236}">
                  <a16:creationId xmlns:a16="http://schemas.microsoft.com/office/drawing/2014/main" id="{CAEAAACF-53E3-45BC-BA45-7008E75DBF9E}"/>
                </a:ext>
              </a:extLst>
            </p:cNvPr>
            <p:cNvSpPr>
              <a:spLocks noEditPoints="1"/>
            </p:cNvSpPr>
            <p:nvPr>
              <p:custDataLst>
                <p:tags r:id="rId141"/>
              </p:custDataLst>
            </p:nvPr>
          </p:nvSpPr>
          <p:spPr bwMode="auto">
            <a:xfrm>
              <a:off x="14185901" y="4859338"/>
              <a:ext cx="211138" cy="327025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3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3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7" name="Freeform 190">
              <a:extLst>
                <a:ext uri="{FF2B5EF4-FFF2-40B4-BE49-F238E27FC236}">
                  <a16:creationId xmlns:a16="http://schemas.microsoft.com/office/drawing/2014/main" id="{3E1E2556-AE6A-4C26-905D-7A3F28AE4011}"/>
                </a:ext>
              </a:extLst>
            </p:cNvPr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14420851" y="4872038"/>
              <a:ext cx="327025" cy="303213"/>
            </a:xfrm>
            <a:custGeom>
              <a:avLst/>
              <a:gdLst>
                <a:gd name="T0" fmla="*/ 222 w 405"/>
                <a:gd name="T1" fmla="*/ 132 h 342"/>
                <a:gd name="T2" fmla="*/ 342 w 405"/>
                <a:gd name="T3" fmla="*/ 32 h 342"/>
                <a:gd name="T4" fmla="*/ 388 w 405"/>
                <a:gd name="T5" fmla="*/ 23 h 342"/>
                <a:gd name="T6" fmla="*/ 397 w 405"/>
                <a:gd name="T7" fmla="*/ 23 h 342"/>
                <a:gd name="T8" fmla="*/ 397 w 405"/>
                <a:gd name="T9" fmla="*/ 0 h 342"/>
                <a:gd name="T10" fmla="*/ 346 w 405"/>
                <a:gd name="T11" fmla="*/ 1 h 342"/>
                <a:gd name="T12" fmla="*/ 273 w 405"/>
                <a:gd name="T13" fmla="*/ 0 h 342"/>
                <a:gd name="T14" fmla="*/ 273 w 405"/>
                <a:gd name="T15" fmla="*/ 23 h 342"/>
                <a:gd name="T16" fmla="*/ 302 w 405"/>
                <a:gd name="T17" fmla="*/ 26 h 342"/>
                <a:gd name="T18" fmla="*/ 309 w 405"/>
                <a:gd name="T19" fmla="*/ 29 h 342"/>
                <a:gd name="T20" fmla="*/ 124 w 405"/>
                <a:gd name="T21" fmla="*/ 183 h 342"/>
                <a:gd name="T22" fmla="*/ 124 w 405"/>
                <a:gd name="T23" fmla="*/ 23 h 342"/>
                <a:gd name="T24" fmla="*/ 178 w 405"/>
                <a:gd name="T25" fmla="*/ 23 h 342"/>
                <a:gd name="T26" fmla="*/ 178 w 405"/>
                <a:gd name="T27" fmla="*/ 0 h 342"/>
                <a:gd name="T28" fmla="*/ 89 w 405"/>
                <a:gd name="T29" fmla="*/ 1 h 342"/>
                <a:gd name="T30" fmla="*/ 0 w 405"/>
                <a:gd name="T31" fmla="*/ 0 h 342"/>
                <a:gd name="T32" fmla="*/ 0 w 405"/>
                <a:gd name="T33" fmla="*/ 23 h 342"/>
                <a:gd name="T34" fmla="*/ 53 w 405"/>
                <a:gd name="T35" fmla="*/ 23 h 342"/>
                <a:gd name="T36" fmla="*/ 53 w 405"/>
                <a:gd name="T37" fmla="*/ 318 h 342"/>
                <a:gd name="T38" fmla="*/ 0 w 405"/>
                <a:gd name="T39" fmla="*/ 318 h 342"/>
                <a:gd name="T40" fmla="*/ 0 w 405"/>
                <a:gd name="T41" fmla="*/ 342 h 342"/>
                <a:gd name="T42" fmla="*/ 89 w 405"/>
                <a:gd name="T43" fmla="*/ 340 h 342"/>
                <a:gd name="T44" fmla="*/ 178 w 405"/>
                <a:gd name="T45" fmla="*/ 342 h 342"/>
                <a:gd name="T46" fmla="*/ 178 w 405"/>
                <a:gd name="T47" fmla="*/ 318 h 342"/>
                <a:gd name="T48" fmla="*/ 124 w 405"/>
                <a:gd name="T49" fmla="*/ 318 h 342"/>
                <a:gd name="T50" fmla="*/ 124 w 405"/>
                <a:gd name="T51" fmla="*/ 214 h 342"/>
                <a:gd name="T52" fmla="*/ 174 w 405"/>
                <a:gd name="T53" fmla="*/ 172 h 342"/>
                <a:gd name="T54" fmla="*/ 277 w 405"/>
                <a:gd name="T55" fmla="*/ 307 h 342"/>
                <a:gd name="T56" fmla="*/ 281 w 405"/>
                <a:gd name="T57" fmla="*/ 314 h 342"/>
                <a:gd name="T58" fmla="*/ 244 w 405"/>
                <a:gd name="T59" fmla="*/ 318 h 342"/>
                <a:gd name="T60" fmla="*/ 244 w 405"/>
                <a:gd name="T61" fmla="*/ 342 h 342"/>
                <a:gd name="T62" fmla="*/ 332 w 405"/>
                <a:gd name="T63" fmla="*/ 340 h 342"/>
                <a:gd name="T64" fmla="*/ 405 w 405"/>
                <a:gd name="T65" fmla="*/ 342 h 342"/>
                <a:gd name="T66" fmla="*/ 405 w 405"/>
                <a:gd name="T67" fmla="*/ 318 h 342"/>
                <a:gd name="T68" fmla="*/ 390 w 405"/>
                <a:gd name="T69" fmla="*/ 318 h 342"/>
                <a:gd name="T70" fmla="*/ 356 w 405"/>
                <a:gd name="T71" fmla="*/ 308 h 342"/>
                <a:gd name="T72" fmla="*/ 222 w 405"/>
                <a:gd name="T73" fmla="*/ 1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342">
                  <a:moveTo>
                    <a:pt x="222" y="132"/>
                  </a:moveTo>
                  <a:lnTo>
                    <a:pt x="342" y="32"/>
                  </a:lnTo>
                  <a:cubicBezTo>
                    <a:pt x="352" y="23"/>
                    <a:pt x="373" y="23"/>
                    <a:pt x="388" y="23"/>
                  </a:cubicBezTo>
                  <a:lnTo>
                    <a:pt x="397" y="23"/>
                  </a:lnTo>
                  <a:lnTo>
                    <a:pt x="397" y="0"/>
                  </a:lnTo>
                  <a:cubicBezTo>
                    <a:pt x="377" y="1"/>
                    <a:pt x="349" y="1"/>
                    <a:pt x="346" y="1"/>
                  </a:cubicBezTo>
                  <a:cubicBezTo>
                    <a:pt x="327" y="1"/>
                    <a:pt x="291" y="1"/>
                    <a:pt x="273" y="0"/>
                  </a:cubicBezTo>
                  <a:lnTo>
                    <a:pt x="273" y="23"/>
                  </a:lnTo>
                  <a:cubicBezTo>
                    <a:pt x="280" y="23"/>
                    <a:pt x="290" y="23"/>
                    <a:pt x="302" y="26"/>
                  </a:cubicBezTo>
                  <a:cubicBezTo>
                    <a:pt x="310" y="28"/>
                    <a:pt x="304" y="27"/>
                    <a:pt x="309" y="29"/>
                  </a:cubicBezTo>
                  <a:lnTo>
                    <a:pt x="124" y="183"/>
                  </a:lnTo>
                  <a:lnTo>
                    <a:pt x="124" y="23"/>
                  </a:lnTo>
                  <a:lnTo>
                    <a:pt x="178" y="23"/>
                  </a:lnTo>
                  <a:lnTo>
                    <a:pt x="178" y="0"/>
                  </a:lnTo>
                  <a:cubicBezTo>
                    <a:pt x="159" y="1"/>
                    <a:pt x="110" y="1"/>
                    <a:pt x="89" y="1"/>
                  </a:cubicBezTo>
                  <a:cubicBezTo>
                    <a:pt x="67" y="1"/>
                    <a:pt x="18" y="1"/>
                    <a:pt x="0" y="0"/>
                  </a:cubicBezTo>
                  <a:lnTo>
                    <a:pt x="0" y="23"/>
                  </a:lnTo>
                  <a:lnTo>
                    <a:pt x="53" y="23"/>
                  </a:lnTo>
                  <a:lnTo>
                    <a:pt x="53" y="318"/>
                  </a:lnTo>
                  <a:lnTo>
                    <a:pt x="0" y="318"/>
                  </a:lnTo>
                  <a:lnTo>
                    <a:pt x="0" y="342"/>
                  </a:lnTo>
                  <a:cubicBezTo>
                    <a:pt x="18" y="340"/>
                    <a:pt x="67" y="340"/>
                    <a:pt x="89" y="340"/>
                  </a:cubicBezTo>
                  <a:cubicBezTo>
                    <a:pt x="110" y="340"/>
                    <a:pt x="159" y="340"/>
                    <a:pt x="178" y="342"/>
                  </a:cubicBezTo>
                  <a:lnTo>
                    <a:pt x="178" y="318"/>
                  </a:lnTo>
                  <a:lnTo>
                    <a:pt x="124" y="318"/>
                  </a:lnTo>
                  <a:lnTo>
                    <a:pt x="124" y="214"/>
                  </a:lnTo>
                  <a:lnTo>
                    <a:pt x="174" y="172"/>
                  </a:lnTo>
                  <a:lnTo>
                    <a:pt x="277" y="307"/>
                  </a:lnTo>
                  <a:cubicBezTo>
                    <a:pt x="279" y="310"/>
                    <a:pt x="279" y="311"/>
                    <a:pt x="281" y="314"/>
                  </a:cubicBezTo>
                  <a:cubicBezTo>
                    <a:pt x="272" y="318"/>
                    <a:pt x="262" y="318"/>
                    <a:pt x="244" y="318"/>
                  </a:cubicBezTo>
                  <a:lnTo>
                    <a:pt x="244" y="342"/>
                  </a:lnTo>
                  <a:cubicBezTo>
                    <a:pt x="265" y="340"/>
                    <a:pt x="310" y="340"/>
                    <a:pt x="332" y="340"/>
                  </a:cubicBezTo>
                  <a:cubicBezTo>
                    <a:pt x="352" y="340"/>
                    <a:pt x="386" y="340"/>
                    <a:pt x="405" y="342"/>
                  </a:cubicBezTo>
                  <a:lnTo>
                    <a:pt x="405" y="318"/>
                  </a:lnTo>
                  <a:lnTo>
                    <a:pt x="390" y="318"/>
                  </a:lnTo>
                  <a:cubicBezTo>
                    <a:pt x="364" y="318"/>
                    <a:pt x="362" y="316"/>
                    <a:pt x="356" y="308"/>
                  </a:cubicBezTo>
                  <a:lnTo>
                    <a:pt x="222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8" name="Rectangle 191">
              <a:extLst>
                <a:ext uri="{FF2B5EF4-FFF2-40B4-BE49-F238E27FC236}">
                  <a16:creationId xmlns:a16="http://schemas.microsoft.com/office/drawing/2014/main" id="{4D938BBD-F324-48C5-9CC4-416D738D6B3D}"/>
                </a:ext>
              </a:extLst>
            </p:cNvPr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14168438" y="5354638"/>
              <a:ext cx="600075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9" name="Freeform 192">
              <a:extLst>
                <a:ext uri="{FF2B5EF4-FFF2-40B4-BE49-F238E27FC236}">
                  <a16:creationId xmlns:a16="http://schemas.microsoft.com/office/drawing/2014/main" id="{9F5ADF16-3753-4CD2-86AC-8662E8581057}"/>
                </a:ext>
              </a:extLst>
            </p:cNvPr>
            <p:cNvSpPr>
              <a:spLocks noEditPoints="1"/>
            </p:cNvSpPr>
            <p:nvPr>
              <p:custDataLst>
                <p:tags r:id="rId144"/>
              </p:custDataLst>
            </p:nvPr>
          </p:nvSpPr>
          <p:spPr bwMode="auto">
            <a:xfrm>
              <a:off x="14268451" y="5461000"/>
              <a:ext cx="212725" cy="327025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79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9 h 368"/>
                <a:gd name="T16" fmla="*/ 79 w 263"/>
                <a:gd name="T17" fmla="*/ 96 h 368"/>
                <a:gd name="T18" fmla="*/ 105 w 263"/>
                <a:gd name="T19" fmla="*/ 70 h 368"/>
                <a:gd name="T20" fmla="*/ 82 w 263"/>
                <a:gd name="T21" fmla="*/ 52 h 368"/>
                <a:gd name="T22" fmla="*/ 154 w 263"/>
                <a:gd name="T23" fmla="*/ 12 h 368"/>
                <a:gd name="T24" fmla="*/ 225 w 263"/>
                <a:gd name="T25" fmla="*/ 102 h 368"/>
                <a:gd name="T26" fmla="*/ 212 w 263"/>
                <a:gd name="T27" fmla="*/ 188 h 368"/>
                <a:gd name="T28" fmla="*/ 211 w 263"/>
                <a:gd name="T29" fmla="*/ 188 h 368"/>
                <a:gd name="T30" fmla="*/ 93 w 263"/>
                <a:gd name="T31" fmla="*/ 354 h 368"/>
                <a:gd name="T32" fmla="*/ 39 w 263"/>
                <a:gd name="T33" fmla="*/ 298 h 368"/>
                <a:gd name="T34" fmla="*/ 72 w 263"/>
                <a:gd name="T35" fmla="*/ 184 h 368"/>
                <a:gd name="T36" fmla="*/ 147 w 263"/>
                <a:gd name="T37" fmla="*/ 140 h 368"/>
                <a:gd name="T38" fmla="*/ 202 w 263"/>
                <a:gd name="T39" fmla="*/ 206 h 368"/>
                <a:gd name="T40" fmla="*/ 93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3" y="200"/>
                    <a:pt x="263" y="129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6"/>
                    <a:pt x="79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9" y="354"/>
                    <a:pt x="39" y="303"/>
                    <a:pt x="39" y="298"/>
                  </a:cubicBezTo>
                  <a:cubicBezTo>
                    <a:pt x="39" y="284"/>
                    <a:pt x="51" y="214"/>
                    <a:pt x="72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0" name="Freeform 193">
              <a:extLst>
                <a:ext uri="{FF2B5EF4-FFF2-40B4-BE49-F238E27FC236}">
                  <a16:creationId xmlns:a16="http://schemas.microsoft.com/office/drawing/2014/main" id="{C4CB73FD-29B7-4DEA-8B8D-F28C862DD909}"/>
                </a:ext>
              </a:extLst>
            </p:cNvPr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14504988" y="5583238"/>
              <a:ext cx="166688" cy="280988"/>
            </a:xfrm>
            <a:custGeom>
              <a:avLst/>
              <a:gdLst>
                <a:gd name="T0" fmla="*/ 205 w 205"/>
                <a:gd name="T1" fmla="*/ 6 h 318"/>
                <a:gd name="T2" fmla="*/ 200 w 205"/>
                <a:gd name="T3" fmla="*/ 1 h 318"/>
                <a:gd name="T4" fmla="*/ 166 w 205"/>
                <a:gd name="T5" fmla="*/ 35 h 318"/>
                <a:gd name="T6" fmla="*/ 120 w 205"/>
                <a:gd name="T7" fmla="*/ 0 h 318"/>
                <a:gd name="T8" fmla="*/ 0 w 205"/>
                <a:gd name="T9" fmla="*/ 147 h 318"/>
                <a:gd name="T10" fmla="*/ 65 w 205"/>
                <a:gd name="T11" fmla="*/ 226 h 318"/>
                <a:gd name="T12" fmla="*/ 124 w 205"/>
                <a:gd name="T13" fmla="*/ 196 h 318"/>
                <a:gd name="T14" fmla="*/ 102 w 205"/>
                <a:gd name="T15" fmla="*/ 286 h 318"/>
                <a:gd name="T16" fmla="*/ 66 w 205"/>
                <a:gd name="T17" fmla="*/ 302 h 318"/>
                <a:gd name="T18" fmla="*/ 55 w 205"/>
                <a:gd name="T19" fmla="*/ 312 h 318"/>
                <a:gd name="T20" fmla="*/ 61 w 205"/>
                <a:gd name="T21" fmla="*/ 318 h 318"/>
                <a:gd name="T22" fmla="*/ 111 w 205"/>
                <a:gd name="T23" fmla="*/ 316 h 318"/>
                <a:gd name="T24" fmla="*/ 162 w 205"/>
                <a:gd name="T25" fmla="*/ 318 h 318"/>
                <a:gd name="T26" fmla="*/ 171 w 205"/>
                <a:gd name="T27" fmla="*/ 308 h 318"/>
                <a:gd name="T28" fmla="*/ 158 w 205"/>
                <a:gd name="T29" fmla="*/ 302 h 318"/>
                <a:gd name="T30" fmla="*/ 134 w 205"/>
                <a:gd name="T31" fmla="*/ 294 h 318"/>
                <a:gd name="T32" fmla="*/ 136 w 205"/>
                <a:gd name="T33" fmla="*/ 283 h 318"/>
                <a:gd name="T34" fmla="*/ 205 w 205"/>
                <a:gd name="T35" fmla="*/ 6 h 318"/>
                <a:gd name="T36" fmla="*/ 67 w 205"/>
                <a:gd name="T37" fmla="*/ 215 h 318"/>
                <a:gd name="T38" fmla="*/ 35 w 205"/>
                <a:gd name="T39" fmla="*/ 169 h 318"/>
                <a:gd name="T40" fmla="*/ 58 w 205"/>
                <a:gd name="T41" fmla="*/ 69 h 318"/>
                <a:gd name="T42" fmla="*/ 120 w 205"/>
                <a:gd name="T43" fmla="*/ 11 h 318"/>
                <a:gd name="T44" fmla="*/ 159 w 205"/>
                <a:gd name="T45" fmla="*/ 55 h 318"/>
                <a:gd name="T46" fmla="*/ 130 w 205"/>
                <a:gd name="T47" fmla="*/ 170 h 318"/>
                <a:gd name="T48" fmla="*/ 67 w 205"/>
                <a:gd name="T49" fmla="*/ 21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5" h="318">
                  <a:moveTo>
                    <a:pt x="205" y="6"/>
                  </a:moveTo>
                  <a:cubicBezTo>
                    <a:pt x="205" y="4"/>
                    <a:pt x="204" y="1"/>
                    <a:pt x="200" y="1"/>
                  </a:cubicBezTo>
                  <a:cubicBezTo>
                    <a:pt x="195" y="1"/>
                    <a:pt x="175" y="21"/>
                    <a:pt x="166" y="35"/>
                  </a:cubicBezTo>
                  <a:cubicBezTo>
                    <a:pt x="155" y="8"/>
                    <a:pt x="136" y="0"/>
                    <a:pt x="120" y="0"/>
                  </a:cubicBezTo>
                  <a:cubicBezTo>
                    <a:pt x="61" y="0"/>
                    <a:pt x="0" y="74"/>
                    <a:pt x="0" y="147"/>
                  </a:cubicBezTo>
                  <a:cubicBezTo>
                    <a:pt x="0" y="195"/>
                    <a:pt x="29" y="226"/>
                    <a:pt x="65" y="226"/>
                  </a:cubicBezTo>
                  <a:cubicBezTo>
                    <a:pt x="87" y="226"/>
                    <a:pt x="106" y="214"/>
                    <a:pt x="124" y="196"/>
                  </a:cubicBezTo>
                  <a:cubicBezTo>
                    <a:pt x="120" y="214"/>
                    <a:pt x="103" y="281"/>
                    <a:pt x="102" y="286"/>
                  </a:cubicBezTo>
                  <a:cubicBezTo>
                    <a:pt x="98" y="300"/>
                    <a:pt x="94" y="302"/>
                    <a:pt x="66" y="302"/>
                  </a:cubicBezTo>
                  <a:cubicBezTo>
                    <a:pt x="60" y="302"/>
                    <a:pt x="55" y="302"/>
                    <a:pt x="55" y="312"/>
                  </a:cubicBezTo>
                  <a:cubicBezTo>
                    <a:pt x="55" y="313"/>
                    <a:pt x="55" y="318"/>
                    <a:pt x="61" y="318"/>
                  </a:cubicBezTo>
                  <a:cubicBezTo>
                    <a:pt x="77" y="318"/>
                    <a:pt x="94" y="316"/>
                    <a:pt x="111" y="316"/>
                  </a:cubicBezTo>
                  <a:cubicBezTo>
                    <a:pt x="128" y="316"/>
                    <a:pt x="146" y="318"/>
                    <a:pt x="162" y="318"/>
                  </a:cubicBezTo>
                  <a:cubicBezTo>
                    <a:pt x="165" y="318"/>
                    <a:pt x="171" y="318"/>
                    <a:pt x="171" y="308"/>
                  </a:cubicBezTo>
                  <a:cubicBezTo>
                    <a:pt x="171" y="302"/>
                    <a:pt x="166" y="302"/>
                    <a:pt x="158" y="302"/>
                  </a:cubicBezTo>
                  <a:cubicBezTo>
                    <a:pt x="134" y="302"/>
                    <a:pt x="134" y="299"/>
                    <a:pt x="134" y="294"/>
                  </a:cubicBezTo>
                  <a:cubicBezTo>
                    <a:pt x="134" y="291"/>
                    <a:pt x="135" y="288"/>
                    <a:pt x="136" y="283"/>
                  </a:cubicBezTo>
                  <a:lnTo>
                    <a:pt x="205" y="6"/>
                  </a:lnTo>
                  <a:close/>
                  <a:moveTo>
                    <a:pt x="67" y="215"/>
                  </a:moveTo>
                  <a:cubicBezTo>
                    <a:pt x="37" y="215"/>
                    <a:pt x="35" y="177"/>
                    <a:pt x="35" y="169"/>
                  </a:cubicBezTo>
                  <a:cubicBezTo>
                    <a:pt x="35" y="145"/>
                    <a:pt x="50" y="90"/>
                    <a:pt x="58" y="69"/>
                  </a:cubicBezTo>
                  <a:cubicBezTo>
                    <a:pt x="73" y="32"/>
                    <a:pt x="99" y="11"/>
                    <a:pt x="120" y="11"/>
                  </a:cubicBezTo>
                  <a:cubicBezTo>
                    <a:pt x="152" y="11"/>
                    <a:pt x="159" y="52"/>
                    <a:pt x="159" y="55"/>
                  </a:cubicBezTo>
                  <a:cubicBezTo>
                    <a:pt x="159" y="58"/>
                    <a:pt x="132" y="168"/>
                    <a:pt x="130" y="170"/>
                  </a:cubicBezTo>
                  <a:cubicBezTo>
                    <a:pt x="123" y="183"/>
                    <a:pt x="95" y="215"/>
                    <a:pt x="67" y="2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1" name="Freeform 194">
              <a:extLst>
                <a:ext uri="{FF2B5EF4-FFF2-40B4-BE49-F238E27FC236}">
                  <a16:creationId xmlns:a16="http://schemas.microsoft.com/office/drawing/2014/main" id="{E05ED099-F644-4DE2-92F2-9B12F98B6E63}"/>
                </a:ext>
              </a:extLst>
            </p:cNvPr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14879638" y="4859338"/>
              <a:ext cx="212725" cy="327025"/>
            </a:xfrm>
            <a:custGeom>
              <a:avLst/>
              <a:gdLst>
                <a:gd name="T0" fmla="*/ 210 w 262"/>
                <a:gd name="T1" fmla="*/ 188 h 368"/>
                <a:gd name="T2" fmla="*/ 146 w 262"/>
                <a:gd name="T3" fmla="*/ 129 h 368"/>
                <a:gd name="T4" fmla="*/ 44 w 262"/>
                <a:gd name="T5" fmla="*/ 176 h 368"/>
                <a:gd name="T6" fmla="*/ 0 w 262"/>
                <a:gd name="T7" fmla="*/ 279 h 368"/>
                <a:gd name="T8" fmla="*/ 91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1 w 262"/>
                <a:gd name="T21" fmla="*/ 52 h 368"/>
                <a:gd name="T22" fmla="*/ 153 w 262"/>
                <a:gd name="T23" fmla="*/ 12 h 368"/>
                <a:gd name="T24" fmla="*/ 224 w 262"/>
                <a:gd name="T25" fmla="*/ 102 h 368"/>
                <a:gd name="T26" fmla="*/ 211 w 262"/>
                <a:gd name="T27" fmla="*/ 188 h 368"/>
                <a:gd name="T28" fmla="*/ 210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6 w 262"/>
                <a:gd name="T37" fmla="*/ 140 h 368"/>
                <a:gd name="T38" fmla="*/ 201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0" y="188"/>
                  </a:moveTo>
                  <a:cubicBezTo>
                    <a:pt x="205" y="157"/>
                    <a:pt x="185" y="129"/>
                    <a:pt x="146" y="129"/>
                  </a:cubicBezTo>
                  <a:cubicBezTo>
                    <a:pt x="116" y="129"/>
                    <a:pt x="83" y="137"/>
                    <a:pt x="44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1" y="368"/>
                    <a:pt x="91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5" y="0"/>
                    <a:pt x="154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4" y="96"/>
                    <a:pt x="105" y="81"/>
                    <a:pt x="105" y="70"/>
                  </a:cubicBezTo>
                  <a:cubicBezTo>
                    <a:pt x="105" y="52"/>
                    <a:pt x="89" y="52"/>
                    <a:pt x="81" y="52"/>
                  </a:cubicBezTo>
                  <a:cubicBezTo>
                    <a:pt x="103" y="15"/>
                    <a:pt x="139" y="12"/>
                    <a:pt x="153" y="12"/>
                  </a:cubicBezTo>
                  <a:cubicBezTo>
                    <a:pt x="189" y="12"/>
                    <a:pt x="224" y="38"/>
                    <a:pt x="224" y="102"/>
                  </a:cubicBezTo>
                  <a:cubicBezTo>
                    <a:pt x="224" y="122"/>
                    <a:pt x="221" y="147"/>
                    <a:pt x="211" y="188"/>
                  </a:cubicBezTo>
                  <a:lnTo>
                    <a:pt x="210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0" y="214"/>
                    <a:pt x="71" y="184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0" y="140"/>
                    <a:pt x="201" y="196"/>
                    <a:pt x="201" y="206"/>
                  </a:cubicBezTo>
                  <a:cubicBezTo>
                    <a:pt x="201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2" name="Freeform 195">
              <a:extLst>
                <a:ext uri="{FF2B5EF4-FFF2-40B4-BE49-F238E27FC236}">
                  <a16:creationId xmlns:a16="http://schemas.microsoft.com/office/drawing/2014/main" id="{A0D02DF5-48A9-47E8-83F9-E047A7565D71}"/>
                </a:ext>
              </a:extLst>
            </p:cNvPr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15120938" y="4979988"/>
              <a:ext cx="188913" cy="195263"/>
            </a:xfrm>
            <a:custGeom>
              <a:avLst/>
              <a:gdLst>
                <a:gd name="T0" fmla="*/ 86 w 235"/>
                <a:gd name="T1" fmla="*/ 6 h 221"/>
                <a:gd name="T2" fmla="*/ 79 w 235"/>
                <a:gd name="T3" fmla="*/ 0 h 221"/>
                <a:gd name="T4" fmla="*/ 18 w 235"/>
                <a:gd name="T5" fmla="*/ 5 h 221"/>
                <a:gd name="T6" fmla="*/ 9 w 235"/>
                <a:gd name="T7" fmla="*/ 15 h 221"/>
                <a:gd name="T8" fmla="*/ 21 w 235"/>
                <a:gd name="T9" fmla="*/ 21 h 221"/>
                <a:gd name="T10" fmla="*/ 46 w 235"/>
                <a:gd name="T11" fmla="*/ 30 h 221"/>
                <a:gd name="T12" fmla="*/ 36 w 235"/>
                <a:gd name="T13" fmla="*/ 70 h 221"/>
                <a:gd name="T14" fmla="*/ 6 w 235"/>
                <a:gd name="T15" fmla="*/ 192 h 221"/>
                <a:gd name="T16" fmla="*/ 0 w 235"/>
                <a:gd name="T17" fmla="*/ 215 h 221"/>
                <a:gd name="T18" fmla="*/ 8 w 235"/>
                <a:gd name="T19" fmla="*/ 221 h 221"/>
                <a:gd name="T20" fmla="*/ 15 w 235"/>
                <a:gd name="T21" fmla="*/ 221 h 221"/>
                <a:gd name="T22" fmla="*/ 156 w 235"/>
                <a:gd name="T23" fmla="*/ 148 h 221"/>
                <a:gd name="T24" fmla="*/ 235 w 235"/>
                <a:gd name="T25" fmla="*/ 14 h 221"/>
                <a:gd name="T26" fmla="*/ 221 w 235"/>
                <a:gd name="T27" fmla="*/ 0 h 221"/>
                <a:gd name="T28" fmla="*/ 201 w 235"/>
                <a:gd name="T29" fmla="*/ 17 h 221"/>
                <a:gd name="T30" fmla="*/ 37 w 235"/>
                <a:gd name="T31" fmla="*/ 204 h 221"/>
                <a:gd name="T32" fmla="*/ 86 w 235"/>
                <a:gd name="T33" fmla="*/ 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" h="221">
                  <a:moveTo>
                    <a:pt x="86" y="6"/>
                  </a:moveTo>
                  <a:cubicBezTo>
                    <a:pt x="86" y="5"/>
                    <a:pt x="86" y="0"/>
                    <a:pt x="79" y="0"/>
                  </a:cubicBezTo>
                  <a:cubicBezTo>
                    <a:pt x="68" y="0"/>
                    <a:pt x="31" y="4"/>
                    <a:pt x="18" y="5"/>
                  </a:cubicBezTo>
                  <a:cubicBezTo>
                    <a:pt x="14" y="6"/>
                    <a:pt x="9" y="6"/>
                    <a:pt x="9" y="15"/>
                  </a:cubicBezTo>
                  <a:cubicBezTo>
                    <a:pt x="9" y="21"/>
                    <a:pt x="13" y="21"/>
                    <a:pt x="21" y="21"/>
                  </a:cubicBezTo>
                  <a:cubicBezTo>
                    <a:pt x="45" y="21"/>
                    <a:pt x="46" y="25"/>
                    <a:pt x="46" y="30"/>
                  </a:cubicBezTo>
                  <a:cubicBezTo>
                    <a:pt x="46" y="33"/>
                    <a:pt x="40" y="57"/>
                    <a:pt x="36" y="70"/>
                  </a:cubicBezTo>
                  <a:lnTo>
                    <a:pt x="6" y="192"/>
                  </a:lnTo>
                  <a:cubicBezTo>
                    <a:pt x="4" y="200"/>
                    <a:pt x="0" y="214"/>
                    <a:pt x="0" y="215"/>
                  </a:cubicBezTo>
                  <a:cubicBezTo>
                    <a:pt x="0" y="220"/>
                    <a:pt x="5" y="221"/>
                    <a:pt x="8" y="221"/>
                  </a:cubicBezTo>
                  <a:lnTo>
                    <a:pt x="15" y="221"/>
                  </a:lnTo>
                  <a:cubicBezTo>
                    <a:pt x="50" y="215"/>
                    <a:pt x="105" y="195"/>
                    <a:pt x="156" y="148"/>
                  </a:cubicBezTo>
                  <a:cubicBezTo>
                    <a:pt x="222" y="86"/>
                    <a:pt x="235" y="18"/>
                    <a:pt x="235" y="14"/>
                  </a:cubicBezTo>
                  <a:cubicBezTo>
                    <a:pt x="235" y="5"/>
                    <a:pt x="229" y="0"/>
                    <a:pt x="221" y="0"/>
                  </a:cubicBezTo>
                  <a:cubicBezTo>
                    <a:pt x="217" y="0"/>
                    <a:pt x="205" y="2"/>
                    <a:pt x="201" y="17"/>
                  </a:cubicBezTo>
                  <a:cubicBezTo>
                    <a:pt x="169" y="130"/>
                    <a:pt x="94" y="186"/>
                    <a:pt x="37" y="204"/>
                  </a:cubicBezTo>
                  <a:lnTo>
                    <a:pt x="86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3" name="Rectangle 196">
              <a:extLst>
                <a:ext uri="{FF2B5EF4-FFF2-40B4-BE49-F238E27FC236}">
                  <a16:creationId xmlns:a16="http://schemas.microsoft.com/office/drawing/2014/main" id="{1AC94615-4AD2-4FAD-806C-7206F8F3353B}"/>
                </a:ext>
              </a:extLst>
            </p:cNvPr>
            <p:cNvSpPr>
              <a:spLocks noChangeArrowheads="1"/>
            </p:cNvSpPr>
            <p:nvPr>
              <p:custDataLst>
                <p:tags r:id="rId148"/>
              </p:custDataLst>
            </p:nvPr>
          </p:nvSpPr>
          <p:spPr bwMode="auto">
            <a:xfrm>
              <a:off x="14863763" y="5354638"/>
              <a:ext cx="460375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4" name="Freeform 197">
              <a:extLst>
                <a:ext uri="{FF2B5EF4-FFF2-40B4-BE49-F238E27FC236}">
                  <a16:creationId xmlns:a16="http://schemas.microsoft.com/office/drawing/2014/main" id="{64E2C14B-45EE-4A8F-998F-575FB086DED4}"/>
                </a:ext>
              </a:extLst>
            </p:cNvPr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14895513" y="5461000"/>
              <a:ext cx="211138" cy="327025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79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9 h 368"/>
                <a:gd name="T16" fmla="*/ 79 w 263"/>
                <a:gd name="T17" fmla="*/ 96 h 368"/>
                <a:gd name="T18" fmla="*/ 106 w 263"/>
                <a:gd name="T19" fmla="*/ 70 h 368"/>
                <a:gd name="T20" fmla="*/ 82 w 263"/>
                <a:gd name="T21" fmla="*/ 52 h 368"/>
                <a:gd name="T22" fmla="*/ 154 w 263"/>
                <a:gd name="T23" fmla="*/ 12 h 368"/>
                <a:gd name="T24" fmla="*/ 225 w 263"/>
                <a:gd name="T25" fmla="*/ 102 h 368"/>
                <a:gd name="T26" fmla="*/ 212 w 263"/>
                <a:gd name="T27" fmla="*/ 188 h 368"/>
                <a:gd name="T28" fmla="*/ 211 w 263"/>
                <a:gd name="T29" fmla="*/ 188 h 368"/>
                <a:gd name="T30" fmla="*/ 94 w 263"/>
                <a:gd name="T31" fmla="*/ 354 h 368"/>
                <a:gd name="T32" fmla="*/ 39 w 263"/>
                <a:gd name="T33" fmla="*/ 298 h 368"/>
                <a:gd name="T34" fmla="*/ 72 w 263"/>
                <a:gd name="T35" fmla="*/ 184 h 368"/>
                <a:gd name="T36" fmla="*/ 147 w 263"/>
                <a:gd name="T37" fmla="*/ 140 h 368"/>
                <a:gd name="T38" fmla="*/ 202 w 263"/>
                <a:gd name="T39" fmla="*/ 206 h 368"/>
                <a:gd name="T40" fmla="*/ 94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7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3" y="200"/>
                    <a:pt x="263" y="129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6"/>
                    <a:pt x="79" y="96"/>
                  </a:cubicBezTo>
                  <a:cubicBezTo>
                    <a:pt x="95" y="96"/>
                    <a:pt x="106" y="81"/>
                    <a:pt x="106" y="70"/>
                  </a:cubicBezTo>
                  <a:cubicBezTo>
                    <a:pt x="106" y="52"/>
                    <a:pt x="90" y="52"/>
                    <a:pt x="82" y="52"/>
                  </a:cubicBezTo>
                  <a:cubicBezTo>
                    <a:pt x="104" y="15"/>
                    <a:pt x="140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4" y="354"/>
                  </a:moveTo>
                  <a:cubicBezTo>
                    <a:pt x="39" y="354"/>
                    <a:pt x="39" y="303"/>
                    <a:pt x="39" y="298"/>
                  </a:cubicBezTo>
                  <a:cubicBezTo>
                    <a:pt x="39" y="284"/>
                    <a:pt x="51" y="214"/>
                    <a:pt x="72" y="184"/>
                  </a:cubicBezTo>
                  <a:cubicBezTo>
                    <a:pt x="92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4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5" name="Freeform 198">
              <a:extLst>
                <a:ext uri="{FF2B5EF4-FFF2-40B4-BE49-F238E27FC236}">
                  <a16:creationId xmlns:a16="http://schemas.microsoft.com/office/drawing/2014/main" id="{9E96871A-D2A3-4AAF-8E79-883C52E88142}"/>
                </a:ext>
              </a:extLst>
            </p:cNvPr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15130463" y="5583238"/>
              <a:ext cx="166688" cy="280988"/>
            </a:xfrm>
            <a:custGeom>
              <a:avLst/>
              <a:gdLst>
                <a:gd name="T0" fmla="*/ 205 w 205"/>
                <a:gd name="T1" fmla="*/ 6 h 318"/>
                <a:gd name="T2" fmla="*/ 200 w 205"/>
                <a:gd name="T3" fmla="*/ 1 h 318"/>
                <a:gd name="T4" fmla="*/ 166 w 205"/>
                <a:gd name="T5" fmla="*/ 35 h 318"/>
                <a:gd name="T6" fmla="*/ 120 w 205"/>
                <a:gd name="T7" fmla="*/ 0 h 318"/>
                <a:gd name="T8" fmla="*/ 0 w 205"/>
                <a:gd name="T9" fmla="*/ 147 h 318"/>
                <a:gd name="T10" fmla="*/ 65 w 205"/>
                <a:gd name="T11" fmla="*/ 226 h 318"/>
                <a:gd name="T12" fmla="*/ 124 w 205"/>
                <a:gd name="T13" fmla="*/ 196 h 318"/>
                <a:gd name="T14" fmla="*/ 102 w 205"/>
                <a:gd name="T15" fmla="*/ 286 h 318"/>
                <a:gd name="T16" fmla="*/ 66 w 205"/>
                <a:gd name="T17" fmla="*/ 302 h 318"/>
                <a:gd name="T18" fmla="*/ 55 w 205"/>
                <a:gd name="T19" fmla="*/ 312 h 318"/>
                <a:gd name="T20" fmla="*/ 61 w 205"/>
                <a:gd name="T21" fmla="*/ 318 h 318"/>
                <a:gd name="T22" fmla="*/ 111 w 205"/>
                <a:gd name="T23" fmla="*/ 316 h 318"/>
                <a:gd name="T24" fmla="*/ 162 w 205"/>
                <a:gd name="T25" fmla="*/ 318 h 318"/>
                <a:gd name="T26" fmla="*/ 171 w 205"/>
                <a:gd name="T27" fmla="*/ 308 h 318"/>
                <a:gd name="T28" fmla="*/ 158 w 205"/>
                <a:gd name="T29" fmla="*/ 302 h 318"/>
                <a:gd name="T30" fmla="*/ 134 w 205"/>
                <a:gd name="T31" fmla="*/ 294 h 318"/>
                <a:gd name="T32" fmla="*/ 136 w 205"/>
                <a:gd name="T33" fmla="*/ 283 h 318"/>
                <a:gd name="T34" fmla="*/ 205 w 205"/>
                <a:gd name="T35" fmla="*/ 6 h 318"/>
                <a:gd name="T36" fmla="*/ 67 w 205"/>
                <a:gd name="T37" fmla="*/ 215 h 318"/>
                <a:gd name="T38" fmla="*/ 35 w 205"/>
                <a:gd name="T39" fmla="*/ 169 h 318"/>
                <a:gd name="T40" fmla="*/ 58 w 205"/>
                <a:gd name="T41" fmla="*/ 69 h 318"/>
                <a:gd name="T42" fmla="*/ 120 w 205"/>
                <a:gd name="T43" fmla="*/ 11 h 318"/>
                <a:gd name="T44" fmla="*/ 159 w 205"/>
                <a:gd name="T45" fmla="*/ 55 h 318"/>
                <a:gd name="T46" fmla="*/ 130 w 205"/>
                <a:gd name="T47" fmla="*/ 170 h 318"/>
                <a:gd name="T48" fmla="*/ 67 w 205"/>
                <a:gd name="T49" fmla="*/ 21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5" h="318">
                  <a:moveTo>
                    <a:pt x="205" y="6"/>
                  </a:moveTo>
                  <a:cubicBezTo>
                    <a:pt x="205" y="4"/>
                    <a:pt x="204" y="1"/>
                    <a:pt x="200" y="1"/>
                  </a:cubicBezTo>
                  <a:cubicBezTo>
                    <a:pt x="195" y="1"/>
                    <a:pt x="175" y="21"/>
                    <a:pt x="166" y="35"/>
                  </a:cubicBezTo>
                  <a:cubicBezTo>
                    <a:pt x="155" y="8"/>
                    <a:pt x="136" y="0"/>
                    <a:pt x="120" y="0"/>
                  </a:cubicBezTo>
                  <a:cubicBezTo>
                    <a:pt x="61" y="0"/>
                    <a:pt x="0" y="74"/>
                    <a:pt x="0" y="147"/>
                  </a:cubicBezTo>
                  <a:cubicBezTo>
                    <a:pt x="0" y="195"/>
                    <a:pt x="29" y="226"/>
                    <a:pt x="65" y="226"/>
                  </a:cubicBezTo>
                  <a:cubicBezTo>
                    <a:pt x="87" y="226"/>
                    <a:pt x="106" y="214"/>
                    <a:pt x="124" y="196"/>
                  </a:cubicBezTo>
                  <a:cubicBezTo>
                    <a:pt x="120" y="214"/>
                    <a:pt x="103" y="281"/>
                    <a:pt x="102" y="286"/>
                  </a:cubicBezTo>
                  <a:cubicBezTo>
                    <a:pt x="98" y="300"/>
                    <a:pt x="94" y="302"/>
                    <a:pt x="66" y="302"/>
                  </a:cubicBezTo>
                  <a:cubicBezTo>
                    <a:pt x="60" y="302"/>
                    <a:pt x="55" y="302"/>
                    <a:pt x="55" y="312"/>
                  </a:cubicBezTo>
                  <a:cubicBezTo>
                    <a:pt x="55" y="313"/>
                    <a:pt x="55" y="318"/>
                    <a:pt x="61" y="318"/>
                  </a:cubicBezTo>
                  <a:cubicBezTo>
                    <a:pt x="77" y="318"/>
                    <a:pt x="94" y="316"/>
                    <a:pt x="111" y="316"/>
                  </a:cubicBezTo>
                  <a:cubicBezTo>
                    <a:pt x="128" y="316"/>
                    <a:pt x="146" y="318"/>
                    <a:pt x="162" y="318"/>
                  </a:cubicBezTo>
                  <a:cubicBezTo>
                    <a:pt x="165" y="318"/>
                    <a:pt x="171" y="318"/>
                    <a:pt x="171" y="308"/>
                  </a:cubicBezTo>
                  <a:cubicBezTo>
                    <a:pt x="171" y="302"/>
                    <a:pt x="166" y="302"/>
                    <a:pt x="158" y="302"/>
                  </a:cubicBezTo>
                  <a:cubicBezTo>
                    <a:pt x="134" y="302"/>
                    <a:pt x="134" y="299"/>
                    <a:pt x="134" y="294"/>
                  </a:cubicBezTo>
                  <a:cubicBezTo>
                    <a:pt x="134" y="291"/>
                    <a:pt x="135" y="288"/>
                    <a:pt x="136" y="283"/>
                  </a:cubicBezTo>
                  <a:lnTo>
                    <a:pt x="205" y="6"/>
                  </a:lnTo>
                  <a:close/>
                  <a:moveTo>
                    <a:pt x="67" y="215"/>
                  </a:moveTo>
                  <a:cubicBezTo>
                    <a:pt x="37" y="215"/>
                    <a:pt x="35" y="177"/>
                    <a:pt x="35" y="169"/>
                  </a:cubicBezTo>
                  <a:cubicBezTo>
                    <a:pt x="35" y="145"/>
                    <a:pt x="50" y="90"/>
                    <a:pt x="58" y="69"/>
                  </a:cubicBezTo>
                  <a:cubicBezTo>
                    <a:pt x="73" y="32"/>
                    <a:pt x="99" y="11"/>
                    <a:pt x="120" y="11"/>
                  </a:cubicBezTo>
                  <a:cubicBezTo>
                    <a:pt x="152" y="11"/>
                    <a:pt x="159" y="52"/>
                    <a:pt x="159" y="55"/>
                  </a:cubicBezTo>
                  <a:cubicBezTo>
                    <a:pt x="159" y="58"/>
                    <a:pt x="132" y="168"/>
                    <a:pt x="130" y="170"/>
                  </a:cubicBezTo>
                  <a:cubicBezTo>
                    <a:pt x="123" y="183"/>
                    <a:pt x="95" y="215"/>
                    <a:pt x="67" y="2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CE7BA2B-E1BE-4E6D-AE81-BC2B23BB5B17}"/>
              </a:ext>
            </a:extLst>
          </p:cNvPr>
          <p:cNvSpPr/>
          <p:nvPr/>
        </p:nvSpPr>
        <p:spPr>
          <a:xfrm>
            <a:off x="7483266" y="4788726"/>
            <a:ext cx="7873817" cy="1308414"/>
          </a:xfrm>
          <a:prstGeom prst="rect">
            <a:avLst/>
          </a:prstGeom>
          <a:solidFill>
            <a:schemeClr val="accent4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75310-CE19-48D0-8C72-79D1599D127D}"/>
              </a:ext>
            </a:extLst>
          </p:cNvPr>
          <p:cNvGrpSpPr/>
          <p:nvPr/>
        </p:nvGrpSpPr>
        <p:grpSpPr>
          <a:xfrm>
            <a:off x="668952" y="1630837"/>
            <a:ext cx="4798560" cy="698315"/>
            <a:chOff x="326866" y="3743347"/>
            <a:chExt cx="4798560" cy="698315"/>
          </a:xfrm>
        </p:grpSpPr>
        <p:grpSp>
          <p:nvGrpSpPr>
            <p:cNvPr id="1441" name="Group 1440">
              <a:extLst>
                <a:ext uri="{FF2B5EF4-FFF2-40B4-BE49-F238E27FC236}">
                  <a16:creationId xmlns:a16="http://schemas.microsoft.com/office/drawing/2014/main" id="{C272B82E-1595-4B61-A2B8-AC5F0ED5DE2C}"/>
                </a:ext>
              </a:extLst>
            </p:cNvPr>
            <p:cNvGrpSpPr>
              <a:grpSpLocks noChangeAspect="1"/>
            </p:cNvGrpSpPr>
            <p:nvPr>
              <p:custDataLst>
                <p:tags r:id="rId88"/>
              </p:custDataLst>
            </p:nvPr>
          </p:nvGrpSpPr>
          <p:grpSpPr>
            <a:xfrm>
              <a:off x="3228364" y="3806491"/>
              <a:ext cx="1897062" cy="417513"/>
              <a:chOff x="1871663" y="3460751"/>
              <a:chExt cx="1897062" cy="417513"/>
            </a:xfrm>
          </p:grpSpPr>
          <p:sp>
            <p:nvSpPr>
              <p:cNvPr id="1882" name="Freeform 628">
                <a:extLst>
                  <a:ext uri="{FF2B5EF4-FFF2-40B4-BE49-F238E27FC236}">
                    <a16:creationId xmlns:a16="http://schemas.microsoft.com/office/drawing/2014/main" id="{4B3C34C7-A1E7-437C-BE10-7C39BE59E7B3}"/>
                  </a:ext>
                </a:extLst>
              </p:cNvPr>
              <p:cNvSpPr>
                <a:spLocks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1871663" y="3667126"/>
                <a:ext cx="196850" cy="211138"/>
              </a:xfrm>
              <a:custGeom>
                <a:avLst/>
                <a:gdLst>
                  <a:gd name="T0" fmla="*/ 86 w 235"/>
                  <a:gd name="T1" fmla="*/ 6 h 221"/>
                  <a:gd name="T2" fmla="*/ 79 w 235"/>
                  <a:gd name="T3" fmla="*/ 0 h 221"/>
                  <a:gd name="T4" fmla="*/ 18 w 235"/>
                  <a:gd name="T5" fmla="*/ 5 h 221"/>
                  <a:gd name="T6" fmla="*/ 9 w 235"/>
                  <a:gd name="T7" fmla="*/ 15 h 221"/>
                  <a:gd name="T8" fmla="*/ 21 w 235"/>
                  <a:gd name="T9" fmla="*/ 21 h 221"/>
                  <a:gd name="T10" fmla="*/ 46 w 235"/>
                  <a:gd name="T11" fmla="*/ 30 h 221"/>
                  <a:gd name="T12" fmla="*/ 36 w 235"/>
                  <a:gd name="T13" fmla="*/ 70 h 221"/>
                  <a:gd name="T14" fmla="*/ 6 w 235"/>
                  <a:gd name="T15" fmla="*/ 193 h 221"/>
                  <a:gd name="T16" fmla="*/ 0 w 235"/>
                  <a:gd name="T17" fmla="*/ 215 h 221"/>
                  <a:gd name="T18" fmla="*/ 8 w 235"/>
                  <a:gd name="T19" fmla="*/ 221 h 221"/>
                  <a:gd name="T20" fmla="*/ 15 w 235"/>
                  <a:gd name="T21" fmla="*/ 221 h 221"/>
                  <a:gd name="T22" fmla="*/ 156 w 235"/>
                  <a:gd name="T23" fmla="*/ 148 h 221"/>
                  <a:gd name="T24" fmla="*/ 235 w 235"/>
                  <a:gd name="T25" fmla="*/ 14 h 221"/>
                  <a:gd name="T26" fmla="*/ 221 w 235"/>
                  <a:gd name="T27" fmla="*/ 0 h 221"/>
                  <a:gd name="T28" fmla="*/ 201 w 235"/>
                  <a:gd name="T29" fmla="*/ 17 h 221"/>
                  <a:gd name="T30" fmla="*/ 37 w 235"/>
                  <a:gd name="T31" fmla="*/ 205 h 221"/>
                  <a:gd name="T32" fmla="*/ 86 w 235"/>
                  <a:gd name="T33" fmla="*/ 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5" h="221">
                    <a:moveTo>
                      <a:pt x="86" y="6"/>
                    </a:moveTo>
                    <a:cubicBezTo>
                      <a:pt x="86" y="5"/>
                      <a:pt x="86" y="0"/>
                      <a:pt x="79" y="0"/>
                    </a:cubicBezTo>
                    <a:cubicBezTo>
                      <a:pt x="68" y="0"/>
                      <a:pt x="31" y="4"/>
                      <a:pt x="18" y="5"/>
                    </a:cubicBezTo>
                    <a:cubicBezTo>
                      <a:pt x="14" y="6"/>
                      <a:pt x="9" y="6"/>
                      <a:pt x="9" y="15"/>
                    </a:cubicBezTo>
                    <a:cubicBezTo>
                      <a:pt x="9" y="21"/>
                      <a:pt x="13" y="21"/>
                      <a:pt x="21" y="21"/>
                    </a:cubicBezTo>
                    <a:cubicBezTo>
                      <a:pt x="45" y="21"/>
                      <a:pt x="46" y="25"/>
                      <a:pt x="46" y="30"/>
                    </a:cubicBezTo>
                    <a:cubicBezTo>
                      <a:pt x="46" y="33"/>
                      <a:pt x="40" y="57"/>
                      <a:pt x="36" y="70"/>
                    </a:cubicBezTo>
                    <a:lnTo>
                      <a:pt x="6" y="193"/>
                    </a:lnTo>
                    <a:cubicBezTo>
                      <a:pt x="4" y="200"/>
                      <a:pt x="0" y="214"/>
                      <a:pt x="0" y="215"/>
                    </a:cubicBezTo>
                    <a:cubicBezTo>
                      <a:pt x="0" y="221"/>
                      <a:pt x="5" y="221"/>
                      <a:pt x="8" y="221"/>
                    </a:cubicBezTo>
                    <a:lnTo>
                      <a:pt x="15" y="221"/>
                    </a:lnTo>
                    <a:cubicBezTo>
                      <a:pt x="50" y="215"/>
                      <a:pt x="105" y="196"/>
                      <a:pt x="156" y="148"/>
                    </a:cubicBezTo>
                    <a:cubicBezTo>
                      <a:pt x="222" y="86"/>
                      <a:pt x="235" y="18"/>
                      <a:pt x="235" y="14"/>
                    </a:cubicBezTo>
                    <a:cubicBezTo>
                      <a:pt x="235" y="5"/>
                      <a:pt x="229" y="0"/>
                      <a:pt x="221" y="0"/>
                    </a:cubicBezTo>
                    <a:cubicBezTo>
                      <a:pt x="217" y="0"/>
                      <a:pt x="205" y="2"/>
                      <a:pt x="201" y="17"/>
                    </a:cubicBezTo>
                    <a:cubicBezTo>
                      <a:pt x="169" y="130"/>
                      <a:pt x="94" y="186"/>
                      <a:pt x="37" y="205"/>
                    </a:cubicBezTo>
                    <a:lnTo>
                      <a:pt x="8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629">
                <a:extLst>
                  <a:ext uri="{FF2B5EF4-FFF2-40B4-BE49-F238E27FC236}">
                    <a16:creationId xmlns:a16="http://schemas.microsoft.com/office/drawing/2014/main" id="{830F1891-9403-4303-927F-F5F0980AA236}"/>
                  </a:ext>
                </a:extLst>
              </p:cNvPr>
              <p:cNvSpPr>
                <a:spLocks noEditPoint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2222500" y="3703639"/>
                <a:ext cx="279400" cy="111125"/>
              </a:xfrm>
              <a:custGeom>
                <a:avLst/>
                <a:gdLst>
                  <a:gd name="T0" fmla="*/ 315 w 332"/>
                  <a:gd name="T1" fmla="*/ 20 h 117"/>
                  <a:gd name="T2" fmla="*/ 332 w 332"/>
                  <a:gd name="T3" fmla="*/ 10 h 117"/>
                  <a:gd name="T4" fmla="*/ 315 w 332"/>
                  <a:gd name="T5" fmla="*/ 0 h 117"/>
                  <a:gd name="T6" fmla="*/ 16 w 332"/>
                  <a:gd name="T7" fmla="*/ 0 h 117"/>
                  <a:gd name="T8" fmla="*/ 0 w 332"/>
                  <a:gd name="T9" fmla="*/ 10 h 117"/>
                  <a:gd name="T10" fmla="*/ 17 w 332"/>
                  <a:gd name="T11" fmla="*/ 20 h 117"/>
                  <a:gd name="T12" fmla="*/ 315 w 332"/>
                  <a:gd name="T13" fmla="*/ 20 h 117"/>
                  <a:gd name="T14" fmla="*/ 315 w 332"/>
                  <a:gd name="T15" fmla="*/ 117 h 117"/>
                  <a:gd name="T16" fmla="*/ 332 w 332"/>
                  <a:gd name="T17" fmla="*/ 107 h 117"/>
                  <a:gd name="T18" fmla="*/ 315 w 332"/>
                  <a:gd name="T19" fmla="*/ 97 h 117"/>
                  <a:gd name="T20" fmla="*/ 17 w 332"/>
                  <a:gd name="T21" fmla="*/ 97 h 117"/>
                  <a:gd name="T22" fmla="*/ 0 w 332"/>
                  <a:gd name="T23" fmla="*/ 107 h 117"/>
                  <a:gd name="T24" fmla="*/ 16 w 332"/>
                  <a:gd name="T25" fmla="*/ 117 h 117"/>
                  <a:gd name="T26" fmla="*/ 315 w 332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7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2" y="117"/>
                      <a:pt x="332" y="107"/>
                    </a:cubicBezTo>
                    <a:cubicBezTo>
                      <a:pt x="332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10" y="97"/>
                      <a:pt x="0" y="97"/>
                      <a:pt x="0" y="107"/>
                    </a:cubicBezTo>
                    <a:cubicBezTo>
                      <a:pt x="0" y="117"/>
                      <a:pt x="10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Freeform 630">
                <a:extLst>
                  <a:ext uri="{FF2B5EF4-FFF2-40B4-BE49-F238E27FC236}">
                    <a16:creationId xmlns:a16="http://schemas.microsoft.com/office/drawing/2014/main" id="{6835B378-2C0D-4310-B080-AE35F96CE0B1}"/>
                  </a:ext>
                </a:extLst>
              </p:cNvPr>
              <p:cNvSpPr>
                <a:spLocks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2657475" y="3552826"/>
                <a:ext cx="339725" cy="325438"/>
              </a:xfrm>
              <a:custGeom>
                <a:avLst/>
                <a:gdLst>
                  <a:gd name="T0" fmla="*/ 223 w 406"/>
                  <a:gd name="T1" fmla="*/ 132 h 342"/>
                  <a:gd name="T2" fmla="*/ 342 w 406"/>
                  <a:gd name="T3" fmla="*/ 32 h 342"/>
                  <a:gd name="T4" fmla="*/ 389 w 406"/>
                  <a:gd name="T5" fmla="*/ 23 h 342"/>
                  <a:gd name="T6" fmla="*/ 398 w 406"/>
                  <a:gd name="T7" fmla="*/ 23 h 342"/>
                  <a:gd name="T8" fmla="*/ 398 w 406"/>
                  <a:gd name="T9" fmla="*/ 0 h 342"/>
                  <a:gd name="T10" fmla="*/ 347 w 406"/>
                  <a:gd name="T11" fmla="*/ 1 h 342"/>
                  <a:gd name="T12" fmla="*/ 274 w 406"/>
                  <a:gd name="T13" fmla="*/ 0 h 342"/>
                  <a:gd name="T14" fmla="*/ 274 w 406"/>
                  <a:gd name="T15" fmla="*/ 23 h 342"/>
                  <a:gd name="T16" fmla="*/ 303 w 406"/>
                  <a:gd name="T17" fmla="*/ 26 h 342"/>
                  <a:gd name="T18" fmla="*/ 309 w 406"/>
                  <a:gd name="T19" fmla="*/ 29 h 342"/>
                  <a:gd name="T20" fmla="*/ 125 w 406"/>
                  <a:gd name="T21" fmla="*/ 183 h 342"/>
                  <a:gd name="T22" fmla="*/ 125 w 406"/>
                  <a:gd name="T23" fmla="*/ 23 h 342"/>
                  <a:gd name="T24" fmla="*/ 179 w 406"/>
                  <a:gd name="T25" fmla="*/ 23 h 342"/>
                  <a:gd name="T26" fmla="*/ 179 w 406"/>
                  <a:gd name="T27" fmla="*/ 0 h 342"/>
                  <a:gd name="T28" fmla="*/ 90 w 406"/>
                  <a:gd name="T29" fmla="*/ 1 h 342"/>
                  <a:gd name="T30" fmla="*/ 0 w 406"/>
                  <a:gd name="T31" fmla="*/ 0 h 342"/>
                  <a:gd name="T32" fmla="*/ 0 w 406"/>
                  <a:gd name="T33" fmla="*/ 23 h 342"/>
                  <a:gd name="T34" fmla="*/ 54 w 406"/>
                  <a:gd name="T35" fmla="*/ 23 h 342"/>
                  <a:gd name="T36" fmla="*/ 54 w 406"/>
                  <a:gd name="T37" fmla="*/ 319 h 342"/>
                  <a:gd name="T38" fmla="*/ 0 w 406"/>
                  <a:gd name="T39" fmla="*/ 319 h 342"/>
                  <a:gd name="T40" fmla="*/ 0 w 406"/>
                  <a:gd name="T41" fmla="*/ 342 h 342"/>
                  <a:gd name="T42" fmla="*/ 90 w 406"/>
                  <a:gd name="T43" fmla="*/ 340 h 342"/>
                  <a:gd name="T44" fmla="*/ 179 w 406"/>
                  <a:gd name="T45" fmla="*/ 342 h 342"/>
                  <a:gd name="T46" fmla="*/ 179 w 406"/>
                  <a:gd name="T47" fmla="*/ 319 h 342"/>
                  <a:gd name="T48" fmla="*/ 125 w 406"/>
                  <a:gd name="T49" fmla="*/ 319 h 342"/>
                  <a:gd name="T50" fmla="*/ 125 w 406"/>
                  <a:gd name="T51" fmla="*/ 214 h 342"/>
                  <a:gd name="T52" fmla="*/ 175 w 406"/>
                  <a:gd name="T53" fmla="*/ 172 h 342"/>
                  <a:gd name="T54" fmla="*/ 278 w 406"/>
                  <a:gd name="T55" fmla="*/ 308 h 342"/>
                  <a:gd name="T56" fmla="*/ 281 w 406"/>
                  <a:gd name="T57" fmla="*/ 315 h 342"/>
                  <a:gd name="T58" fmla="*/ 245 w 406"/>
                  <a:gd name="T59" fmla="*/ 319 h 342"/>
                  <a:gd name="T60" fmla="*/ 245 w 406"/>
                  <a:gd name="T61" fmla="*/ 342 h 342"/>
                  <a:gd name="T62" fmla="*/ 333 w 406"/>
                  <a:gd name="T63" fmla="*/ 340 h 342"/>
                  <a:gd name="T64" fmla="*/ 406 w 406"/>
                  <a:gd name="T65" fmla="*/ 342 h 342"/>
                  <a:gd name="T66" fmla="*/ 406 w 406"/>
                  <a:gd name="T67" fmla="*/ 319 h 342"/>
                  <a:gd name="T68" fmla="*/ 391 w 406"/>
                  <a:gd name="T69" fmla="*/ 319 h 342"/>
                  <a:gd name="T70" fmla="*/ 357 w 406"/>
                  <a:gd name="T71" fmla="*/ 309 h 342"/>
                  <a:gd name="T72" fmla="*/ 223 w 406"/>
                  <a:gd name="T73" fmla="*/ 13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2">
                    <a:moveTo>
                      <a:pt x="223" y="132"/>
                    </a:moveTo>
                    <a:lnTo>
                      <a:pt x="342" y="32"/>
                    </a:lnTo>
                    <a:cubicBezTo>
                      <a:pt x="353" y="23"/>
                      <a:pt x="374" y="23"/>
                      <a:pt x="389" y="23"/>
                    </a:cubicBezTo>
                    <a:lnTo>
                      <a:pt x="398" y="23"/>
                    </a:lnTo>
                    <a:lnTo>
                      <a:pt x="398" y="0"/>
                    </a:lnTo>
                    <a:cubicBezTo>
                      <a:pt x="378" y="1"/>
                      <a:pt x="349" y="1"/>
                      <a:pt x="347" y="1"/>
                    </a:cubicBezTo>
                    <a:cubicBezTo>
                      <a:pt x="328" y="1"/>
                      <a:pt x="292" y="1"/>
                      <a:pt x="274" y="0"/>
                    </a:cubicBezTo>
                    <a:lnTo>
                      <a:pt x="274" y="23"/>
                    </a:lnTo>
                    <a:cubicBezTo>
                      <a:pt x="280" y="23"/>
                      <a:pt x="290" y="23"/>
                      <a:pt x="303" y="26"/>
                    </a:cubicBezTo>
                    <a:cubicBezTo>
                      <a:pt x="311" y="28"/>
                      <a:pt x="305" y="27"/>
                      <a:pt x="309" y="29"/>
                    </a:cubicBezTo>
                    <a:lnTo>
                      <a:pt x="125" y="183"/>
                    </a:lnTo>
                    <a:lnTo>
                      <a:pt x="125" y="23"/>
                    </a:lnTo>
                    <a:lnTo>
                      <a:pt x="179" y="23"/>
                    </a:lnTo>
                    <a:lnTo>
                      <a:pt x="179" y="0"/>
                    </a:lnTo>
                    <a:cubicBezTo>
                      <a:pt x="160" y="1"/>
                      <a:pt x="111" y="1"/>
                      <a:pt x="90" y="1"/>
                    </a:cubicBezTo>
                    <a:cubicBezTo>
                      <a:pt x="68" y="1"/>
                      <a:pt x="19" y="1"/>
                      <a:pt x="0" y="0"/>
                    </a:cubicBezTo>
                    <a:lnTo>
                      <a:pt x="0" y="23"/>
                    </a:lnTo>
                    <a:lnTo>
                      <a:pt x="54" y="23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2"/>
                    </a:lnTo>
                    <a:cubicBezTo>
                      <a:pt x="19" y="340"/>
                      <a:pt x="68" y="340"/>
                      <a:pt x="90" y="340"/>
                    </a:cubicBezTo>
                    <a:cubicBezTo>
                      <a:pt x="111" y="340"/>
                      <a:pt x="160" y="340"/>
                      <a:pt x="179" y="342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2"/>
                    </a:lnTo>
                    <a:lnTo>
                      <a:pt x="278" y="308"/>
                    </a:lnTo>
                    <a:cubicBezTo>
                      <a:pt x="280" y="311"/>
                      <a:pt x="280" y="312"/>
                      <a:pt x="281" y="315"/>
                    </a:cubicBezTo>
                    <a:cubicBezTo>
                      <a:pt x="273" y="319"/>
                      <a:pt x="263" y="319"/>
                      <a:pt x="245" y="319"/>
                    </a:cubicBezTo>
                    <a:lnTo>
                      <a:pt x="245" y="342"/>
                    </a:lnTo>
                    <a:cubicBezTo>
                      <a:pt x="266" y="340"/>
                      <a:pt x="310" y="340"/>
                      <a:pt x="333" y="340"/>
                    </a:cubicBezTo>
                    <a:cubicBezTo>
                      <a:pt x="353" y="340"/>
                      <a:pt x="387" y="340"/>
                      <a:pt x="406" y="342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631">
                <a:extLst>
                  <a:ext uri="{FF2B5EF4-FFF2-40B4-BE49-F238E27FC236}">
                    <a16:creationId xmlns:a16="http://schemas.microsoft.com/office/drawing/2014/main" id="{B7EFABB3-F3C9-4152-B4F7-8E6C993085E0}"/>
                  </a:ext>
                </a:extLst>
              </p:cNvPr>
              <p:cNvSpPr>
                <a:spLocks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3049588" y="3590926"/>
                <a:ext cx="196850" cy="15875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9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9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9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632">
                <a:extLst>
                  <a:ext uri="{FF2B5EF4-FFF2-40B4-BE49-F238E27FC236}">
                    <a16:creationId xmlns:a16="http://schemas.microsoft.com/office/drawing/2014/main" id="{5C8F143F-5266-4885-A813-55B05CD6B402}"/>
                  </a:ext>
                </a:extLst>
              </p:cNvPr>
              <p:cNvSpPr>
                <a:spLocks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3311525" y="3460751"/>
                <a:ext cx="106362" cy="220663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1 w 127"/>
                  <a:gd name="T9" fmla="*/ 26 h 232"/>
                  <a:gd name="T10" fmla="*/ 51 w 127"/>
                  <a:gd name="T11" fmla="*/ 204 h 232"/>
                  <a:gd name="T12" fmla="*/ 16 w 127"/>
                  <a:gd name="T13" fmla="*/ 220 h 232"/>
                  <a:gd name="T14" fmla="*/ 3 w 127"/>
                  <a:gd name="T15" fmla="*/ 220 h 232"/>
                  <a:gd name="T16" fmla="*/ 3 w 127"/>
                  <a:gd name="T17" fmla="*/ 232 h 232"/>
                  <a:gd name="T18" fmla="*/ 65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20 h 232"/>
                  <a:gd name="T24" fmla="*/ 114 w 127"/>
                  <a:gd name="T25" fmla="*/ 220 h 232"/>
                  <a:gd name="T26" fmla="*/ 79 w 127"/>
                  <a:gd name="T27" fmla="*/ 204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6"/>
                    </a:cubicBezTo>
                    <a:lnTo>
                      <a:pt x="51" y="204"/>
                    </a:lnTo>
                    <a:cubicBezTo>
                      <a:pt x="51" y="215"/>
                      <a:pt x="51" y="220"/>
                      <a:pt x="16" y="220"/>
                    </a:cubicBezTo>
                    <a:lnTo>
                      <a:pt x="3" y="220"/>
                    </a:lnTo>
                    <a:lnTo>
                      <a:pt x="3" y="232"/>
                    </a:lnTo>
                    <a:cubicBezTo>
                      <a:pt x="9" y="232"/>
                      <a:pt x="52" y="231"/>
                      <a:pt x="65" y="231"/>
                    </a:cubicBezTo>
                    <a:cubicBezTo>
                      <a:pt x="76" y="231"/>
                      <a:pt x="119" y="232"/>
                      <a:pt x="127" y="232"/>
                    </a:cubicBezTo>
                    <a:lnTo>
                      <a:pt x="127" y="220"/>
                    </a:lnTo>
                    <a:lnTo>
                      <a:pt x="114" y="220"/>
                    </a:lnTo>
                    <a:cubicBezTo>
                      <a:pt x="79" y="220"/>
                      <a:pt x="79" y="215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633">
                <a:extLst>
                  <a:ext uri="{FF2B5EF4-FFF2-40B4-BE49-F238E27FC236}">
                    <a16:creationId xmlns:a16="http://schemas.microsoft.com/office/drawing/2014/main" id="{DB76B0CC-561D-40E3-8C49-78BC4A39547D}"/>
                  </a:ext>
                </a:extLst>
              </p:cNvPr>
              <p:cNvSpPr>
                <a:spLocks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3490913" y="3552826"/>
                <a:ext cx="277812" cy="325438"/>
              </a:xfrm>
              <a:custGeom>
                <a:avLst/>
                <a:gdLst>
                  <a:gd name="T0" fmla="*/ 185 w 331"/>
                  <a:gd name="T1" fmla="*/ 40 h 341"/>
                  <a:gd name="T2" fmla="*/ 232 w 331"/>
                  <a:gd name="T3" fmla="*/ 16 h 341"/>
                  <a:gd name="T4" fmla="*/ 248 w 331"/>
                  <a:gd name="T5" fmla="*/ 16 h 341"/>
                  <a:gd name="T6" fmla="*/ 248 w 331"/>
                  <a:gd name="T7" fmla="*/ 0 h 341"/>
                  <a:gd name="T8" fmla="*/ 164 w 331"/>
                  <a:gd name="T9" fmla="*/ 2 h 341"/>
                  <a:gd name="T10" fmla="*/ 79 w 331"/>
                  <a:gd name="T11" fmla="*/ 0 h 341"/>
                  <a:gd name="T12" fmla="*/ 79 w 331"/>
                  <a:gd name="T13" fmla="*/ 16 h 341"/>
                  <a:gd name="T14" fmla="*/ 96 w 331"/>
                  <a:gd name="T15" fmla="*/ 16 h 341"/>
                  <a:gd name="T16" fmla="*/ 143 w 331"/>
                  <a:gd name="T17" fmla="*/ 40 h 341"/>
                  <a:gd name="T18" fmla="*/ 143 w 331"/>
                  <a:gd name="T19" fmla="*/ 261 h 341"/>
                  <a:gd name="T20" fmla="*/ 75 w 331"/>
                  <a:gd name="T21" fmla="*/ 134 h 341"/>
                  <a:gd name="T22" fmla="*/ 31 w 331"/>
                  <a:gd name="T23" fmla="*/ 64 h 341"/>
                  <a:gd name="T24" fmla="*/ 13 w 331"/>
                  <a:gd name="T25" fmla="*/ 64 h 341"/>
                  <a:gd name="T26" fmla="*/ 0 w 331"/>
                  <a:gd name="T27" fmla="*/ 70 h 341"/>
                  <a:gd name="T28" fmla="*/ 5 w 331"/>
                  <a:gd name="T29" fmla="*/ 75 h 341"/>
                  <a:gd name="T30" fmla="*/ 34 w 331"/>
                  <a:gd name="T31" fmla="*/ 143 h 341"/>
                  <a:gd name="T32" fmla="*/ 59 w 331"/>
                  <a:gd name="T33" fmla="*/ 228 h 341"/>
                  <a:gd name="T34" fmla="*/ 143 w 331"/>
                  <a:gd name="T35" fmla="*/ 274 h 341"/>
                  <a:gd name="T36" fmla="*/ 143 w 331"/>
                  <a:gd name="T37" fmla="*/ 302 h 341"/>
                  <a:gd name="T38" fmla="*/ 96 w 331"/>
                  <a:gd name="T39" fmla="*/ 326 h 341"/>
                  <a:gd name="T40" fmla="*/ 79 w 331"/>
                  <a:gd name="T41" fmla="*/ 326 h 341"/>
                  <a:gd name="T42" fmla="*/ 79 w 331"/>
                  <a:gd name="T43" fmla="*/ 341 h 341"/>
                  <a:gd name="T44" fmla="*/ 164 w 331"/>
                  <a:gd name="T45" fmla="*/ 339 h 341"/>
                  <a:gd name="T46" fmla="*/ 248 w 331"/>
                  <a:gd name="T47" fmla="*/ 341 h 341"/>
                  <a:gd name="T48" fmla="*/ 248 w 331"/>
                  <a:gd name="T49" fmla="*/ 326 h 341"/>
                  <a:gd name="T50" fmla="*/ 232 w 331"/>
                  <a:gd name="T51" fmla="*/ 326 h 341"/>
                  <a:gd name="T52" fmla="*/ 185 w 331"/>
                  <a:gd name="T53" fmla="*/ 302 h 341"/>
                  <a:gd name="T54" fmla="*/ 185 w 331"/>
                  <a:gd name="T55" fmla="*/ 274 h 341"/>
                  <a:gd name="T56" fmla="*/ 270 w 331"/>
                  <a:gd name="T57" fmla="*/ 228 h 341"/>
                  <a:gd name="T58" fmla="*/ 297 w 331"/>
                  <a:gd name="T59" fmla="*/ 131 h 341"/>
                  <a:gd name="T60" fmla="*/ 324 w 331"/>
                  <a:gd name="T61" fmla="*/ 75 h 341"/>
                  <a:gd name="T62" fmla="*/ 331 w 331"/>
                  <a:gd name="T63" fmla="*/ 70 h 341"/>
                  <a:gd name="T64" fmla="*/ 319 w 331"/>
                  <a:gd name="T65" fmla="*/ 64 h 341"/>
                  <a:gd name="T66" fmla="*/ 300 w 331"/>
                  <a:gd name="T67" fmla="*/ 64 h 341"/>
                  <a:gd name="T68" fmla="*/ 255 w 331"/>
                  <a:gd name="T69" fmla="*/ 140 h 341"/>
                  <a:gd name="T70" fmla="*/ 185 w 331"/>
                  <a:gd name="T71" fmla="*/ 261 h 341"/>
                  <a:gd name="T72" fmla="*/ 185 w 331"/>
                  <a:gd name="T73" fmla="*/ 4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5" y="40"/>
                    </a:moveTo>
                    <a:cubicBezTo>
                      <a:pt x="185" y="23"/>
                      <a:pt x="185" y="16"/>
                      <a:pt x="232" y="16"/>
                    </a:cubicBezTo>
                    <a:lnTo>
                      <a:pt x="248" y="16"/>
                    </a:lnTo>
                    <a:lnTo>
                      <a:pt x="248" y="0"/>
                    </a:lnTo>
                    <a:cubicBezTo>
                      <a:pt x="230" y="2"/>
                      <a:pt x="185" y="2"/>
                      <a:pt x="164" y="2"/>
                    </a:cubicBezTo>
                    <a:cubicBezTo>
                      <a:pt x="144" y="2"/>
                      <a:pt x="97" y="2"/>
                      <a:pt x="79" y="0"/>
                    </a:cubicBezTo>
                    <a:lnTo>
                      <a:pt x="79" y="16"/>
                    </a:lnTo>
                    <a:lnTo>
                      <a:pt x="96" y="16"/>
                    </a:lnTo>
                    <a:cubicBezTo>
                      <a:pt x="143" y="16"/>
                      <a:pt x="143" y="22"/>
                      <a:pt x="143" y="40"/>
                    </a:cubicBezTo>
                    <a:lnTo>
                      <a:pt x="143" y="261"/>
                    </a:lnTo>
                    <a:cubicBezTo>
                      <a:pt x="78" y="244"/>
                      <a:pt x="75" y="167"/>
                      <a:pt x="75" y="134"/>
                    </a:cubicBezTo>
                    <a:cubicBezTo>
                      <a:pt x="75" y="74"/>
                      <a:pt x="53" y="64"/>
                      <a:pt x="31" y="64"/>
                    </a:cubicBezTo>
                    <a:lnTo>
                      <a:pt x="13" y="64"/>
                    </a:lnTo>
                    <a:cubicBezTo>
                      <a:pt x="5" y="64"/>
                      <a:pt x="0" y="64"/>
                      <a:pt x="0" y="70"/>
                    </a:cubicBezTo>
                    <a:cubicBezTo>
                      <a:pt x="0" y="72"/>
                      <a:pt x="2" y="75"/>
                      <a:pt x="5" y="75"/>
                    </a:cubicBezTo>
                    <a:cubicBezTo>
                      <a:pt x="21" y="77"/>
                      <a:pt x="33" y="84"/>
                      <a:pt x="34" y="143"/>
                    </a:cubicBezTo>
                    <a:cubicBezTo>
                      <a:pt x="34" y="155"/>
                      <a:pt x="35" y="194"/>
                      <a:pt x="59" y="228"/>
                    </a:cubicBezTo>
                    <a:cubicBezTo>
                      <a:pt x="79" y="255"/>
                      <a:pt x="109" y="269"/>
                      <a:pt x="143" y="274"/>
                    </a:cubicBezTo>
                    <a:lnTo>
                      <a:pt x="143" y="302"/>
                    </a:lnTo>
                    <a:cubicBezTo>
                      <a:pt x="143" y="319"/>
                      <a:pt x="143" y="326"/>
                      <a:pt x="96" y="326"/>
                    </a:cubicBezTo>
                    <a:lnTo>
                      <a:pt x="79" y="326"/>
                    </a:lnTo>
                    <a:lnTo>
                      <a:pt x="79" y="341"/>
                    </a:lnTo>
                    <a:cubicBezTo>
                      <a:pt x="97" y="339"/>
                      <a:pt x="143" y="339"/>
                      <a:pt x="164" y="339"/>
                    </a:cubicBezTo>
                    <a:cubicBezTo>
                      <a:pt x="184" y="339"/>
                      <a:pt x="230" y="339"/>
                      <a:pt x="248" y="341"/>
                    </a:cubicBezTo>
                    <a:lnTo>
                      <a:pt x="248" y="326"/>
                    </a:lnTo>
                    <a:lnTo>
                      <a:pt x="232" y="326"/>
                    </a:lnTo>
                    <a:cubicBezTo>
                      <a:pt x="185" y="326"/>
                      <a:pt x="185" y="319"/>
                      <a:pt x="185" y="302"/>
                    </a:cubicBezTo>
                    <a:lnTo>
                      <a:pt x="185" y="274"/>
                    </a:lnTo>
                    <a:cubicBezTo>
                      <a:pt x="220" y="269"/>
                      <a:pt x="251" y="254"/>
                      <a:pt x="270" y="228"/>
                    </a:cubicBezTo>
                    <a:cubicBezTo>
                      <a:pt x="296" y="193"/>
                      <a:pt x="297" y="153"/>
                      <a:pt x="297" y="131"/>
                    </a:cubicBezTo>
                    <a:cubicBezTo>
                      <a:pt x="297" y="123"/>
                      <a:pt x="297" y="79"/>
                      <a:pt x="324" y="75"/>
                    </a:cubicBezTo>
                    <a:cubicBezTo>
                      <a:pt x="327" y="75"/>
                      <a:pt x="331" y="74"/>
                      <a:pt x="331" y="70"/>
                    </a:cubicBezTo>
                    <a:cubicBezTo>
                      <a:pt x="331" y="64"/>
                      <a:pt x="327" y="64"/>
                      <a:pt x="319" y="64"/>
                    </a:cubicBezTo>
                    <a:lnTo>
                      <a:pt x="300" y="64"/>
                    </a:lnTo>
                    <a:cubicBezTo>
                      <a:pt x="280" y="64"/>
                      <a:pt x="256" y="68"/>
                      <a:pt x="255" y="140"/>
                    </a:cubicBezTo>
                    <a:cubicBezTo>
                      <a:pt x="255" y="195"/>
                      <a:pt x="238" y="248"/>
                      <a:pt x="185" y="261"/>
                    </a:cubicBezTo>
                    <a:lnTo>
                      <a:pt x="185" y="4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0" name="Content Placeholder 2 1 2">
              <a:extLst>
                <a:ext uri="{FF2B5EF4-FFF2-40B4-BE49-F238E27FC236}">
                  <a16:creationId xmlns:a16="http://schemas.microsoft.com/office/drawing/2014/main" id="{84B5731E-396F-48F9-9913-5E755664E230}"/>
                </a:ext>
              </a:extLst>
            </p:cNvPr>
            <p:cNvSpPr txBox="1">
              <a:spLocks/>
            </p:cNvSpPr>
            <p:nvPr/>
          </p:nvSpPr>
          <p:spPr>
            <a:xfrm>
              <a:off x="326866" y="3743347"/>
              <a:ext cx="2789465" cy="6983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/>
                <a:t>KKT Dynamics:</a:t>
              </a:r>
              <a:endParaRPr lang="en-US" sz="3769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3E47285-0B41-4F44-A465-C0758087903C}"/>
              </a:ext>
            </a:extLst>
          </p:cNvPr>
          <p:cNvGrpSpPr/>
          <p:nvPr/>
        </p:nvGrpSpPr>
        <p:grpSpPr>
          <a:xfrm>
            <a:off x="638471" y="3003919"/>
            <a:ext cx="7162296" cy="1039813"/>
            <a:chOff x="176762" y="4523754"/>
            <a:chExt cx="7162296" cy="1039813"/>
          </a:xfrm>
        </p:grpSpPr>
        <p:grpSp>
          <p:nvGrpSpPr>
            <p:cNvPr id="1522" name="Group 1521">
              <a:extLst>
                <a:ext uri="{FF2B5EF4-FFF2-40B4-BE49-F238E27FC236}">
                  <a16:creationId xmlns:a16="http://schemas.microsoft.com/office/drawing/2014/main" id="{4AC40514-AB2F-4EAD-9B38-F70FC662176F}"/>
                </a:ext>
              </a:extLst>
            </p:cNvPr>
            <p:cNvGrpSpPr>
              <a:grpSpLocks noChangeAspect="1"/>
            </p:cNvGrpSpPr>
            <p:nvPr>
              <p:custDataLst>
                <p:tags r:id="rId64"/>
              </p:custDataLst>
            </p:nvPr>
          </p:nvGrpSpPr>
          <p:grpSpPr>
            <a:xfrm>
              <a:off x="2998832" y="4523754"/>
              <a:ext cx="4340226" cy="1039813"/>
              <a:chOff x="1643063" y="4284663"/>
              <a:chExt cx="4340226" cy="1039813"/>
            </a:xfrm>
          </p:grpSpPr>
          <p:sp>
            <p:nvSpPr>
              <p:cNvPr id="1449" name="Freeform 640">
                <a:extLst>
                  <a:ext uri="{FF2B5EF4-FFF2-40B4-BE49-F238E27FC236}">
                    <a16:creationId xmlns:a16="http://schemas.microsoft.com/office/drawing/2014/main" id="{2BDBB63B-D839-4F60-83A8-0EF1C6C3751C}"/>
                  </a:ext>
                </a:extLst>
              </p:cNvPr>
              <p:cNvSpPr>
                <a:spLocks noEditPoint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1670051" y="4308476"/>
                <a:ext cx="212725" cy="320675"/>
              </a:xfrm>
              <a:custGeom>
                <a:avLst/>
                <a:gdLst>
                  <a:gd name="T0" fmla="*/ 211 w 262"/>
                  <a:gd name="T1" fmla="*/ 188 h 369"/>
                  <a:gd name="T2" fmla="*/ 146 w 262"/>
                  <a:gd name="T3" fmla="*/ 130 h 369"/>
                  <a:gd name="T4" fmla="*/ 45 w 262"/>
                  <a:gd name="T5" fmla="*/ 176 h 369"/>
                  <a:gd name="T6" fmla="*/ 0 w 262"/>
                  <a:gd name="T7" fmla="*/ 280 h 369"/>
                  <a:gd name="T8" fmla="*/ 91 w 262"/>
                  <a:gd name="T9" fmla="*/ 369 h 369"/>
                  <a:gd name="T10" fmla="*/ 262 w 262"/>
                  <a:gd name="T11" fmla="*/ 130 h 369"/>
                  <a:gd name="T12" fmla="*/ 154 w 262"/>
                  <a:gd name="T13" fmla="*/ 0 h 369"/>
                  <a:gd name="T14" fmla="*/ 59 w 262"/>
                  <a:gd name="T15" fmla="*/ 79 h 369"/>
                  <a:gd name="T16" fmla="*/ 78 w 262"/>
                  <a:gd name="T17" fmla="*/ 97 h 369"/>
                  <a:gd name="T18" fmla="*/ 105 w 262"/>
                  <a:gd name="T19" fmla="*/ 70 h 369"/>
                  <a:gd name="T20" fmla="*/ 82 w 262"/>
                  <a:gd name="T21" fmla="*/ 53 h 369"/>
                  <a:gd name="T22" fmla="*/ 153 w 262"/>
                  <a:gd name="T23" fmla="*/ 13 h 369"/>
                  <a:gd name="T24" fmla="*/ 225 w 262"/>
                  <a:gd name="T25" fmla="*/ 103 h 369"/>
                  <a:gd name="T26" fmla="*/ 211 w 262"/>
                  <a:gd name="T27" fmla="*/ 188 h 369"/>
                  <a:gd name="T28" fmla="*/ 211 w 262"/>
                  <a:gd name="T29" fmla="*/ 188 h 369"/>
                  <a:gd name="T30" fmla="*/ 93 w 262"/>
                  <a:gd name="T31" fmla="*/ 355 h 369"/>
                  <a:gd name="T32" fmla="*/ 38 w 262"/>
                  <a:gd name="T33" fmla="*/ 298 h 369"/>
                  <a:gd name="T34" fmla="*/ 71 w 262"/>
                  <a:gd name="T35" fmla="*/ 185 h 369"/>
                  <a:gd name="T36" fmla="*/ 146 w 262"/>
                  <a:gd name="T37" fmla="*/ 141 h 369"/>
                  <a:gd name="T38" fmla="*/ 202 w 262"/>
                  <a:gd name="T39" fmla="*/ 206 h 369"/>
                  <a:gd name="T40" fmla="*/ 93 w 262"/>
                  <a:gd name="T41" fmla="*/ 355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9">
                    <a:moveTo>
                      <a:pt x="211" y="188"/>
                    </a:moveTo>
                    <a:cubicBezTo>
                      <a:pt x="206" y="158"/>
                      <a:pt x="185" y="130"/>
                      <a:pt x="146" y="130"/>
                    </a:cubicBezTo>
                    <a:cubicBezTo>
                      <a:pt x="116" y="130"/>
                      <a:pt x="83" y="138"/>
                      <a:pt x="45" y="176"/>
                    </a:cubicBezTo>
                    <a:cubicBezTo>
                      <a:pt x="3" y="218"/>
                      <a:pt x="0" y="264"/>
                      <a:pt x="0" y="280"/>
                    </a:cubicBezTo>
                    <a:cubicBezTo>
                      <a:pt x="0" y="311"/>
                      <a:pt x="22" y="369"/>
                      <a:pt x="91" y="369"/>
                    </a:cubicBezTo>
                    <a:cubicBezTo>
                      <a:pt x="210" y="369"/>
                      <a:pt x="262" y="201"/>
                      <a:pt x="262" y="130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4" y="97"/>
                      <a:pt x="105" y="82"/>
                      <a:pt x="105" y="70"/>
                    </a:cubicBezTo>
                    <a:cubicBezTo>
                      <a:pt x="105" y="53"/>
                      <a:pt x="89" y="53"/>
                      <a:pt x="82" y="53"/>
                    </a:cubicBezTo>
                    <a:cubicBezTo>
                      <a:pt x="103" y="16"/>
                      <a:pt x="139" y="13"/>
                      <a:pt x="153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5"/>
                    </a:moveTo>
                    <a:cubicBezTo>
                      <a:pt x="38" y="355"/>
                      <a:pt x="38" y="303"/>
                      <a:pt x="38" y="298"/>
                    </a:cubicBezTo>
                    <a:cubicBezTo>
                      <a:pt x="38" y="285"/>
                      <a:pt x="51" y="215"/>
                      <a:pt x="71" y="185"/>
                    </a:cubicBezTo>
                    <a:cubicBezTo>
                      <a:pt x="91" y="157"/>
                      <a:pt x="115" y="141"/>
                      <a:pt x="146" y="141"/>
                    </a:cubicBezTo>
                    <a:cubicBezTo>
                      <a:pt x="201" y="141"/>
                      <a:pt x="202" y="196"/>
                      <a:pt x="202" y="206"/>
                    </a:cubicBezTo>
                    <a:cubicBezTo>
                      <a:pt x="202" y="242"/>
                      <a:pt x="170" y="355"/>
                      <a:pt x="93" y="35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641">
                <a:extLst>
                  <a:ext uri="{FF2B5EF4-FFF2-40B4-BE49-F238E27FC236}">
                    <a16:creationId xmlns:a16="http://schemas.microsoft.com/office/drawing/2014/main" id="{1CEAFBCD-11F4-4946-BF7C-77253A65E050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1912938" y="4427538"/>
                <a:ext cx="190500" cy="192088"/>
              </a:xfrm>
              <a:custGeom>
                <a:avLst/>
                <a:gdLst>
                  <a:gd name="T0" fmla="*/ 86 w 235"/>
                  <a:gd name="T1" fmla="*/ 6 h 221"/>
                  <a:gd name="T2" fmla="*/ 79 w 235"/>
                  <a:gd name="T3" fmla="*/ 0 h 221"/>
                  <a:gd name="T4" fmla="*/ 18 w 235"/>
                  <a:gd name="T5" fmla="*/ 5 h 221"/>
                  <a:gd name="T6" fmla="*/ 9 w 235"/>
                  <a:gd name="T7" fmla="*/ 15 h 221"/>
                  <a:gd name="T8" fmla="*/ 21 w 235"/>
                  <a:gd name="T9" fmla="*/ 21 h 221"/>
                  <a:gd name="T10" fmla="*/ 46 w 235"/>
                  <a:gd name="T11" fmla="*/ 29 h 221"/>
                  <a:gd name="T12" fmla="*/ 36 w 235"/>
                  <a:gd name="T13" fmla="*/ 70 h 221"/>
                  <a:gd name="T14" fmla="*/ 6 w 235"/>
                  <a:gd name="T15" fmla="*/ 192 h 221"/>
                  <a:gd name="T16" fmla="*/ 0 w 235"/>
                  <a:gd name="T17" fmla="*/ 215 h 221"/>
                  <a:gd name="T18" fmla="*/ 8 w 235"/>
                  <a:gd name="T19" fmla="*/ 221 h 221"/>
                  <a:gd name="T20" fmla="*/ 15 w 235"/>
                  <a:gd name="T21" fmla="*/ 221 h 221"/>
                  <a:gd name="T22" fmla="*/ 156 w 235"/>
                  <a:gd name="T23" fmla="*/ 147 h 221"/>
                  <a:gd name="T24" fmla="*/ 235 w 235"/>
                  <a:gd name="T25" fmla="*/ 14 h 221"/>
                  <a:gd name="T26" fmla="*/ 221 w 235"/>
                  <a:gd name="T27" fmla="*/ 0 h 221"/>
                  <a:gd name="T28" fmla="*/ 201 w 235"/>
                  <a:gd name="T29" fmla="*/ 17 h 221"/>
                  <a:gd name="T30" fmla="*/ 37 w 235"/>
                  <a:gd name="T31" fmla="*/ 204 h 221"/>
                  <a:gd name="T32" fmla="*/ 86 w 235"/>
                  <a:gd name="T33" fmla="*/ 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5" h="221">
                    <a:moveTo>
                      <a:pt x="86" y="6"/>
                    </a:moveTo>
                    <a:cubicBezTo>
                      <a:pt x="86" y="5"/>
                      <a:pt x="86" y="0"/>
                      <a:pt x="79" y="0"/>
                    </a:cubicBezTo>
                    <a:cubicBezTo>
                      <a:pt x="68" y="0"/>
                      <a:pt x="31" y="4"/>
                      <a:pt x="18" y="5"/>
                    </a:cubicBezTo>
                    <a:cubicBezTo>
                      <a:pt x="14" y="6"/>
                      <a:pt x="9" y="6"/>
                      <a:pt x="9" y="15"/>
                    </a:cubicBezTo>
                    <a:cubicBezTo>
                      <a:pt x="9" y="21"/>
                      <a:pt x="13" y="21"/>
                      <a:pt x="21" y="21"/>
                    </a:cubicBezTo>
                    <a:cubicBezTo>
                      <a:pt x="45" y="21"/>
                      <a:pt x="46" y="25"/>
                      <a:pt x="46" y="29"/>
                    </a:cubicBezTo>
                    <a:cubicBezTo>
                      <a:pt x="46" y="33"/>
                      <a:pt x="40" y="56"/>
                      <a:pt x="36" y="70"/>
                    </a:cubicBezTo>
                    <a:lnTo>
                      <a:pt x="6" y="192"/>
                    </a:lnTo>
                    <a:cubicBezTo>
                      <a:pt x="4" y="200"/>
                      <a:pt x="0" y="214"/>
                      <a:pt x="0" y="215"/>
                    </a:cubicBezTo>
                    <a:cubicBezTo>
                      <a:pt x="0" y="220"/>
                      <a:pt x="5" y="221"/>
                      <a:pt x="8" y="221"/>
                    </a:cubicBezTo>
                    <a:lnTo>
                      <a:pt x="15" y="221"/>
                    </a:lnTo>
                    <a:cubicBezTo>
                      <a:pt x="50" y="215"/>
                      <a:pt x="105" y="195"/>
                      <a:pt x="156" y="147"/>
                    </a:cubicBezTo>
                    <a:cubicBezTo>
                      <a:pt x="222" y="86"/>
                      <a:pt x="235" y="18"/>
                      <a:pt x="235" y="14"/>
                    </a:cubicBezTo>
                    <a:cubicBezTo>
                      <a:pt x="235" y="5"/>
                      <a:pt x="229" y="0"/>
                      <a:pt x="221" y="0"/>
                    </a:cubicBezTo>
                    <a:cubicBezTo>
                      <a:pt x="217" y="0"/>
                      <a:pt x="205" y="2"/>
                      <a:pt x="201" y="17"/>
                    </a:cubicBezTo>
                    <a:cubicBezTo>
                      <a:pt x="170" y="130"/>
                      <a:pt x="94" y="186"/>
                      <a:pt x="37" y="204"/>
                    </a:cubicBezTo>
                    <a:lnTo>
                      <a:pt x="8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Rectangle 642">
                <a:extLst>
                  <a:ext uri="{FF2B5EF4-FFF2-40B4-BE49-F238E27FC236}">
                    <a16:creationId xmlns:a16="http://schemas.microsoft.com/office/drawing/2014/main" id="{3BC4ED04-770C-4A56-AB05-724E7BC6C24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1643063" y="4795838"/>
                <a:ext cx="484188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Freeform 643">
                <a:extLst>
                  <a:ext uri="{FF2B5EF4-FFF2-40B4-BE49-F238E27FC236}">
                    <a16:creationId xmlns:a16="http://schemas.microsoft.com/office/drawing/2014/main" id="{C76A7851-A53F-4AE9-AC9C-F2EC9545C675}"/>
                  </a:ext>
                </a:extLst>
              </p:cNvPr>
              <p:cNvSpPr>
                <a:spLocks noEditPoint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1658938" y="4899026"/>
                <a:ext cx="214313" cy="319088"/>
              </a:xfrm>
              <a:custGeom>
                <a:avLst/>
                <a:gdLst>
                  <a:gd name="T0" fmla="*/ 211 w 263"/>
                  <a:gd name="T1" fmla="*/ 188 h 368"/>
                  <a:gd name="T2" fmla="*/ 147 w 263"/>
                  <a:gd name="T3" fmla="*/ 129 h 368"/>
                  <a:gd name="T4" fmla="*/ 45 w 263"/>
                  <a:gd name="T5" fmla="*/ 176 h 368"/>
                  <a:gd name="T6" fmla="*/ 0 w 263"/>
                  <a:gd name="T7" fmla="*/ 280 h 368"/>
                  <a:gd name="T8" fmla="*/ 92 w 263"/>
                  <a:gd name="T9" fmla="*/ 368 h 368"/>
                  <a:gd name="T10" fmla="*/ 263 w 263"/>
                  <a:gd name="T11" fmla="*/ 129 h 368"/>
                  <a:gd name="T12" fmla="*/ 155 w 263"/>
                  <a:gd name="T13" fmla="*/ 0 h 368"/>
                  <a:gd name="T14" fmla="*/ 60 w 263"/>
                  <a:gd name="T15" fmla="*/ 79 h 368"/>
                  <a:gd name="T16" fmla="*/ 79 w 263"/>
                  <a:gd name="T17" fmla="*/ 97 h 368"/>
                  <a:gd name="T18" fmla="*/ 106 w 263"/>
                  <a:gd name="T19" fmla="*/ 70 h 368"/>
                  <a:gd name="T20" fmla="*/ 82 w 263"/>
                  <a:gd name="T21" fmla="*/ 53 h 368"/>
                  <a:gd name="T22" fmla="*/ 154 w 263"/>
                  <a:gd name="T23" fmla="*/ 13 h 368"/>
                  <a:gd name="T24" fmla="*/ 225 w 263"/>
                  <a:gd name="T25" fmla="*/ 103 h 368"/>
                  <a:gd name="T26" fmla="*/ 212 w 263"/>
                  <a:gd name="T27" fmla="*/ 188 h 368"/>
                  <a:gd name="T28" fmla="*/ 211 w 263"/>
                  <a:gd name="T29" fmla="*/ 188 h 368"/>
                  <a:gd name="T30" fmla="*/ 94 w 263"/>
                  <a:gd name="T31" fmla="*/ 354 h 368"/>
                  <a:gd name="T32" fmla="*/ 39 w 263"/>
                  <a:gd name="T33" fmla="*/ 298 h 368"/>
                  <a:gd name="T34" fmla="*/ 72 w 263"/>
                  <a:gd name="T35" fmla="*/ 185 h 368"/>
                  <a:gd name="T36" fmla="*/ 147 w 263"/>
                  <a:gd name="T37" fmla="*/ 140 h 368"/>
                  <a:gd name="T38" fmla="*/ 202 w 263"/>
                  <a:gd name="T39" fmla="*/ 206 h 368"/>
                  <a:gd name="T40" fmla="*/ 94 w 263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3" h="368">
                    <a:moveTo>
                      <a:pt x="211" y="188"/>
                    </a:moveTo>
                    <a:cubicBezTo>
                      <a:pt x="206" y="157"/>
                      <a:pt x="186" y="129"/>
                      <a:pt x="147" y="129"/>
                    </a:cubicBezTo>
                    <a:cubicBezTo>
                      <a:pt x="117" y="129"/>
                      <a:pt x="84" y="137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1" y="368"/>
                      <a:pt x="263" y="201"/>
                      <a:pt x="263" y="129"/>
                    </a:cubicBezTo>
                    <a:cubicBezTo>
                      <a:pt x="263" y="50"/>
                      <a:pt x="216" y="0"/>
                      <a:pt x="155" y="0"/>
                    </a:cubicBezTo>
                    <a:cubicBezTo>
                      <a:pt x="83" y="0"/>
                      <a:pt x="60" y="65"/>
                      <a:pt x="60" y="79"/>
                    </a:cubicBezTo>
                    <a:cubicBezTo>
                      <a:pt x="60" y="86"/>
                      <a:pt x="64" y="97"/>
                      <a:pt x="79" y="97"/>
                    </a:cubicBezTo>
                    <a:cubicBezTo>
                      <a:pt x="95" y="97"/>
                      <a:pt x="106" y="82"/>
                      <a:pt x="106" y="70"/>
                    </a:cubicBezTo>
                    <a:cubicBezTo>
                      <a:pt x="106" y="53"/>
                      <a:pt x="90" y="53"/>
                      <a:pt x="82" y="53"/>
                    </a:cubicBezTo>
                    <a:cubicBezTo>
                      <a:pt x="104" y="16"/>
                      <a:pt x="140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2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4" y="354"/>
                    </a:moveTo>
                    <a:cubicBezTo>
                      <a:pt x="39" y="354"/>
                      <a:pt x="39" y="303"/>
                      <a:pt x="39" y="298"/>
                    </a:cubicBezTo>
                    <a:cubicBezTo>
                      <a:pt x="39" y="285"/>
                      <a:pt x="51" y="215"/>
                      <a:pt x="72" y="185"/>
                    </a:cubicBezTo>
                    <a:cubicBezTo>
                      <a:pt x="92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1" y="354"/>
                      <a:pt x="94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644">
                <a:extLst>
                  <a:ext uri="{FF2B5EF4-FFF2-40B4-BE49-F238E27FC236}">
                    <a16:creationId xmlns:a16="http://schemas.microsoft.com/office/drawing/2014/main" id="{A0963D00-5F07-43CF-B0DB-A3A8D38AFA3B}"/>
                  </a:ext>
                </a:extLst>
              </p:cNvPr>
              <p:cNvSpPr>
                <a:spLocks noEditPoint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1897063" y="5013326"/>
                <a:ext cx="227013" cy="279400"/>
              </a:xfrm>
              <a:custGeom>
                <a:avLst/>
                <a:gdLst>
                  <a:gd name="T0" fmla="*/ 192 w 280"/>
                  <a:gd name="T1" fmla="*/ 154 h 321"/>
                  <a:gd name="T2" fmla="*/ 185 w 280"/>
                  <a:gd name="T3" fmla="*/ 175 h 321"/>
                  <a:gd name="T4" fmla="*/ 124 w 280"/>
                  <a:gd name="T5" fmla="*/ 209 h 321"/>
                  <a:gd name="T6" fmla="*/ 63 w 280"/>
                  <a:gd name="T7" fmla="*/ 114 h 321"/>
                  <a:gd name="T8" fmla="*/ 130 w 280"/>
                  <a:gd name="T9" fmla="*/ 20 h 321"/>
                  <a:gd name="T10" fmla="*/ 192 w 280"/>
                  <a:gd name="T11" fmla="*/ 84 h 321"/>
                  <a:gd name="T12" fmla="*/ 192 w 280"/>
                  <a:gd name="T13" fmla="*/ 154 h 321"/>
                  <a:gd name="T14" fmla="*/ 199 w 280"/>
                  <a:gd name="T15" fmla="*/ 39 h 321"/>
                  <a:gd name="T16" fmla="*/ 124 w 280"/>
                  <a:gd name="T17" fmla="*/ 0 h 321"/>
                  <a:gd name="T18" fmla="*/ 0 w 280"/>
                  <a:gd name="T19" fmla="*/ 114 h 321"/>
                  <a:gd name="T20" fmla="*/ 119 w 280"/>
                  <a:gd name="T21" fmla="*/ 227 h 321"/>
                  <a:gd name="T22" fmla="*/ 189 w 280"/>
                  <a:gd name="T23" fmla="*/ 200 h 321"/>
                  <a:gd name="T24" fmla="*/ 189 w 280"/>
                  <a:gd name="T25" fmla="*/ 298 h 321"/>
                  <a:gd name="T26" fmla="*/ 155 w 280"/>
                  <a:gd name="T27" fmla="*/ 298 h 321"/>
                  <a:gd name="T28" fmla="*/ 155 w 280"/>
                  <a:gd name="T29" fmla="*/ 321 h 321"/>
                  <a:gd name="T30" fmla="*/ 218 w 280"/>
                  <a:gd name="T31" fmla="*/ 320 h 321"/>
                  <a:gd name="T32" fmla="*/ 280 w 280"/>
                  <a:gd name="T33" fmla="*/ 321 h 321"/>
                  <a:gd name="T34" fmla="*/ 280 w 280"/>
                  <a:gd name="T35" fmla="*/ 298 h 321"/>
                  <a:gd name="T36" fmla="*/ 246 w 280"/>
                  <a:gd name="T37" fmla="*/ 298 h 321"/>
                  <a:gd name="T38" fmla="*/ 246 w 280"/>
                  <a:gd name="T39" fmla="*/ 0 h 321"/>
                  <a:gd name="T40" fmla="*/ 225 w 280"/>
                  <a:gd name="T41" fmla="*/ 0 h 321"/>
                  <a:gd name="T42" fmla="*/ 199 w 280"/>
                  <a:gd name="T43" fmla="*/ 3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0" h="321">
                    <a:moveTo>
                      <a:pt x="192" y="154"/>
                    </a:moveTo>
                    <a:cubicBezTo>
                      <a:pt x="192" y="163"/>
                      <a:pt x="192" y="164"/>
                      <a:pt x="185" y="175"/>
                    </a:cubicBezTo>
                    <a:cubicBezTo>
                      <a:pt x="165" y="204"/>
                      <a:pt x="139" y="209"/>
                      <a:pt x="124" y="209"/>
                    </a:cubicBezTo>
                    <a:cubicBezTo>
                      <a:pt x="93" y="209"/>
                      <a:pt x="63" y="181"/>
                      <a:pt x="63" y="114"/>
                    </a:cubicBezTo>
                    <a:cubicBezTo>
                      <a:pt x="63" y="43"/>
                      <a:pt x="100" y="20"/>
                      <a:pt x="130" y="20"/>
                    </a:cubicBezTo>
                    <a:cubicBezTo>
                      <a:pt x="168" y="20"/>
                      <a:pt x="192" y="59"/>
                      <a:pt x="192" y="84"/>
                    </a:cubicBezTo>
                    <a:lnTo>
                      <a:pt x="192" y="154"/>
                    </a:lnTo>
                    <a:close/>
                    <a:moveTo>
                      <a:pt x="199" y="39"/>
                    </a:moveTo>
                    <a:cubicBezTo>
                      <a:pt x="182" y="15"/>
                      <a:pt x="154" y="0"/>
                      <a:pt x="124" y="0"/>
                    </a:cubicBezTo>
                    <a:cubicBezTo>
                      <a:pt x="51" y="0"/>
                      <a:pt x="0" y="44"/>
                      <a:pt x="0" y="114"/>
                    </a:cubicBezTo>
                    <a:cubicBezTo>
                      <a:pt x="0" y="184"/>
                      <a:pt x="50" y="227"/>
                      <a:pt x="119" y="227"/>
                    </a:cubicBezTo>
                    <a:cubicBezTo>
                      <a:pt x="144" y="227"/>
                      <a:pt x="166" y="220"/>
                      <a:pt x="189" y="200"/>
                    </a:cubicBezTo>
                    <a:lnTo>
                      <a:pt x="189" y="298"/>
                    </a:lnTo>
                    <a:lnTo>
                      <a:pt x="155" y="298"/>
                    </a:lnTo>
                    <a:lnTo>
                      <a:pt x="155" y="321"/>
                    </a:lnTo>
                    <a:cubicBezTo>
                      <a:pt x="169" y="321"/>
                      <a:pt x="199" y="320"/>
                      <a:pt x="218" y="320"/>
                    </a:cubicBezTo>
                    <a:cubicBezTo>
                      <a:pt x="237" y="320"/>
                      <a:pt x="266" y="321"/>
                      <a:pt x="280" y="321"/>
                    </a:cubicBezTo>
                    <a:lnTo>
                      <a:pt x="280" y="298"/>
                    </a:lnTo>
                    <a:lnTo>
                      <a:pt x="246" y="298"/>
                    </a:lnTo>
                    <a:lnTo>
                      <a:pt x="246" y="0"/>
                    </a:lnTo>
                    <a:lnTo>
                      <a:pt x="225" y="0"/>
                    </a:lnTo>
                    <a:lnTo>
                      <a:pt x="199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Freeform 645">
                <a:extLst>
                  <a:ext uri="{FF2B5EF4-FFF2-40B4-BE49-F238E27FC236}">
                    <a16:creationId xmlns:a16="http://schemas.microsoft.com/office/drawing/2014/main" id="{20E653A0-AB68-4562-8617-EF81D7291A38}"/>
                  </a:ext>
                </a:extLst>
              </p:cNvPr>
              <p:cNvSpPr>
                <a:spLocks noEditPoint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2311401" y="4752976"/>
                <a:ext cx="269875" cy="101600"/>
              </a:xfrm>
              <a:custGeom>
                <a:avLst/>
                <a:gdLst>
                  <a:gd name="T0" fmla="*/ 315 w 332"/>
                  <a:gd name="T1" fmla="*/ 19 h 116"/>
                  <a:gd name="T2" fmla="*/ 332 w 332"/>
                  <a:gd name="T3" fmla="*/ 9 h 116"/>
                  <a:gd name="T4" fmla="*/ 315 w 332"/>
                  <a:gd name="T5" fmla="*/ 0 h 116"/>
                  <a:gd name="T6" fmla="*/ 16 w 332"/>
                  <a:gd name="T7" fmla="*/ 0 h 116"/>
                  <a:gd name="T8" fmla="*/ 0 w 332"/>
                  <a:gd name="T9" fmla="*/ 9 h 116"/>
                  <a:gd name="T10" fmla="*/ 17 w 332"/>
                  <a:gd name="T11" fmla="*/ 19 h 116"/>
                  <a:gd name="T12" fmla="*/ 315 w 332"/>
                  <a:gd name="T13" fmla="*/ 19 h 116"/>
                  <a:gd name="T14" fmla="*/ 315 w 332"/>
                  <a:gd name="T15" fmla="*/ 116 h 116"/>
                  <a:gd name="T16" fmla="*/ 332 w 332"/>
                  <a:gd name="T17" fmla="*/ 106 h 116"/>
                  <a:gd name="T18" fmla="*/ 315 w 332"/>
                  <a:gd name="T19" fmla="*/ 96 h 116"/>
                  <a:gd name="T20" fmla="*/ 17 w 332"/>
                  <a:gd name="T21" fmla="*/ 96 h 116"/>
                  <a:gd name="T22" fmla="*/ 0 w 332"/>
                  <a:gd name="T23" fmla="*/ 106 h 116"/>
                  <a:gd name="T24" fmla="*/ 16 w 332"/>
                  <a:gd name="T25" fmla="*/ 116 h 116"/>
                  <a:gd name="T26" fmla="*/ 315 w 332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6">
                    <a:moveTo>
                      <a:pt x="315" y="19"/>
                    </a:moveTo>
                    <a:cubicBezTo>
                      <a:pt x="322" y="19"/>
                      <a:pt x="332" y="19"/>
                      <a:pt x="332" y="9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9"/>
                    </a:cubicBezTo>
                    <a:cubicBezTo>
                      <a:pt x="0" y="19"/>
                      <a:pt x="9" y="19"/>
                      <a:pt x="17" y="19"/>
                    </a:cubicBezTo>
                    <a:lnTo>
                      <a:pt x="315" y="19"/>
                    </a:lnTo>
                    <a:close/>
                    <a:moveTo>
                      <a:pt x="315" y="116"/>
                    </a:moveTo>
                    <a:cubicBezTo>
                      <a:pt x="322" y="116"/>
                      <a:pt x="332" y="116"/>
                      <a:pt x="332" y="106"/>
                    </a:cubicBezTo>
                    <a:cubicBezTo>
                      <a:pt x="332" y="96"/>
                      <a:pt x="322" y="96"/>
                      <a:pt x="315" y="96"/>
                    </a:cubicBezTo>
                    <a:lnTo>
                      <a:pt x="17" y="96"/>
                    </a:lnTo>
                    <a:cubicBezTo>
                      <a:pt x="9" y="96"/>
                      <a:pt x="0" y="96"/>
                      <a:pt x="0" y="106"/>
                    </a:cubicBezTo>
                    <a:cubicBezTo>
                      <a:pt x="0" y="116"/>
                      <a:pt x="9" y="116"/>
                      <a:pt x="16" y="116"/>
                    </a:cubicBezTo>
                    <a:lnTo>
                      <a:pt x="315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646">
                <a:extLst>
                  <a:ext uri="{FF2B5EF4-FFF2-40B4-BE49-F238E27FC236}">
                    <a16:creationId xmlns:a16="http://schemas.microsoft.com/office/drawing/2014/main" id="{8F98D3DA-7BAE-4F22-B8C3-8DEDA1BC3173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2732088" y="4614863"/>
                <a:ext cx="330200" cy="296863"/>
              </a:xfrm>
              <a:custGeom>
                <a:avLst/>
                <a:gdLst>
                  <a:gd name="T0" fmla="*/ 223 w 406"/>
                  <a:gd name="T1" fmla="*/ 133 h 343"/>
                  <a:gd name="T2" fmla="*/ 343 w 406"/>
                  <a:gd name="T3" fmla="*/ 33 h 343"/>
                  <a:gd name="T4" fmla="*/ 389 w 406"/>
                  <a:gd name="T5" fmla="*/ 24 h 343"/>
                  <a:gd name="T6" fmla="*/ 398 w 406"/>
                  <a:gd name="T7" fmla="*/ 24 h 343"/>
                  <a:gd name="T8" fmla="*/ 398 w 406"/>
                  <a:gd name="T9" fmla="*/ 0 h 343"/>
                  <a:gd name="T10" fmla="*/ 347 w 406"/>
                  <a:gd name="T11" fmla="*/ 2 h 343"/>
                  <a:gd name="T12" fmla="*/ 274 w 406"/>
                  <a:gd name="T13" fmla="*/ 0 h 343"/>
                  <a:gd name="T14" fmla="*/ 274 w 406"/>
                  <a:gd name="T15" fmla="*/ 24 h 343"/>
                  <a:gd name="T16" fmla="*/ 303 w 406"/>
                  <a:gd name="T17" fmla="*/ 26 h 343"/>
                  <a:gd name="T18" fmla="*/ 310 w 406"/>
                  <a:gd name="T19" fmla="*/ 29 h 343"/>
                  <a:gd name="T20" fmla="*/ 125 w 406"/>
                  <a:gd name="T21" fmla="*/ 183 h 343"/>
                  <a:gd name="T22" fmla="*/ 125 w 406"/>
                  <a:gd name="T23" fmla="*/ 24 h 343"/>
                  <a:gd name="T24" fmla="*/ 179 w 406"/>
                  <a:gd name="T25" fmla="*/ 24 h 343"/>
                  <a:gd name="T26" fmla="*/ 179 w 406"/>
                  <a:gd name="T27" fmla="*/ 0 h 343"/>
                  <a:gd name="T28" fmla="*/ 90 w 406"/>
                  <a:gd name="T29" fmla="*/ 2 h 343"/>
                  <a:gd name="T30" fmla="*/ 0 w 406"/>
                  <a:gd name="T31" fmla="*/ 0 h 343"/>
                  <a:gd name="T32" fmla="*/ 0 w 406"/>
                  <a:gd name="T33" fmla="*/ 24 h 343"/>
                  <a:gd name="T34" fmla="*/ 54 w 406"/>
                  <a:gd name="T35" fmla="*/ 24 h 343"/>
                  <a:gd name="T36" fmla="*/ 54 w 406"/>
                  <a:gd name="T37" fmla="*/ 319 h 343"/>
                  <a:gd name="T38" fmla="*/ 0 w 406"/>
                  <a:gd name="T39" fmla="*/ 319 h 343"/>
                  <a:gd name="T40" fmla="*/ 0 w 406"/>
                  <a:gd name="T41" fmla="*/ 343 h 343"/>
                  <a:gd name="T42" fmla="*/ 90 w 406"/>
                  <a:gd name="T43" fmla="*/ 341 h 343"/>
                  <a:gd name="T44" fmla="*/ 179 w 406"/>
                  <a:gd name="T45" fmla="*/ 343 h 343"/>
                  <a:gd name="T46" fmla="*/ 179 w 406"/>
                  <a:gd name="T47" fmla="*/ 319 h 343"/>
                  <a:gd name="T48" fmla="*/ 125 w 406"/>
                  <a:gd name="T49" fmla="*/ 319 h 343"/>
                  <a:gd name="T50" fmla="*/ 125 w 406"/>
                  <a:gd name="T51" fmla="*/ 214 h 343"/>
                  <a:gd name="T52" fmla="*/ 175 w 406"/>
                  <a:gd name="T53" fmla="*/ 173 h 343"/>
                  <a:gd name="T54" fmla="*/ 278 w 406"/>
                  <a:gd name="T55" fmla="*/ 308 h 343"/>
                  <a:gd name="T56" fmla="*/ 282 w 406"/>
                  <a:gd name="T57" fmla="*/ 315 h 343"/>
                  <a:gd name="T58" fmla="*/ 245 w 406"/>
                  <a:gd name="T59" fmla="*/ 319 h 343"/>
                  <a:gd name="T60" fmla="*/ 245 w 406"/>
                  <a:gd name="T61" fmla="*/ 343 h 343"/>
                  <a:gd name="T62" fmla="*/ 333 w 406"/>
                  <a:gd name="T63" fmla="*/ 341 h 343"/>
                  <a:gd name="T64" fmla="*/ 406 w 406"/>
                  <a:gd name="T65" fmla="*/ 343 h 343"/>
                  <a:gd name="T66" fmla="*/ 406 w 406"/>
                  <a:gd name="T67" fmla="*/ 319 h 343"/>
                  <a:gd name="T68" fmla="*/ 391 w 406"/>
                  <a:gd name="T69" fmla="*/ 319 h 343"/>
                  <a:gd name="T70" fmla="*/ 357 w 406"/>
                  <a:gd name="T71" fmla="*/ 309 h 343"/>
                  <a:gd name="T72" fmla="*/ 223 w 406"/>
                  <a:gd name="T73" fmla="*/ 13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3">
                    <a:moveTo>
                      <a:pt x="223" y="133"/>
                    </a:moveTo>
                    <a:lnTo>
                      <a:pt x="343" y="33"/>
                    </a:lnTo>
                    <a:cubicBezTo>
                      <a:pt x="353" y="24"/>
                      <a:pt x="374" y="24"/>
                      <a:pt x="389" y="24"/>
                    </a:cubicBezTo>
                    <a:lnTo>
                      <a:pt x="398" y="24"/>
                    </a:lnTo>
                    <a:lnTo>
                      <a:pt x="398" y="0"/>
                    </a:lnTo>
                    <a:cubicBezTo>
                      <a:pt x="378" y="2"/>
                      <a:pt x="350" y="2"/>
                      <a:pt x="347" y="2"/>
                    </a:cubicBezTo>
                    <a:cubicBezTo>
                      <a:pt x="328" y="2"/>
                      <a:pt x="292" y="2"/>
                      <a:pt x="274" y="0"/>
                    </a:cubicBezTo>
                    <a:lnTo>
                      <a:pt x="274" y="24"/>
                    </a:lnTo>
                    <a:cubicBezTo>
                      <a:pt x="281" y="24"/>
                      <a:pt x="291" y="24"/>
                      <a:pt x="303" y="26"/>
                    </a:cubicBezTo>
                    <a:cubicBezTo>
                      <a:pt x="311" y="28"/>
                      <a:pt x="305" y="28"/>
                      <a:pt x="310" y="29"/>
                    </a:cubicBezTo>
                    <a:lnTo>
                      <a:pt x="125" y="183"/>
                    </a:lnTo>
                    <a:lnTo>
                      <a:pt x="125" y="24"/>
                    </a:lnTo>
                    <a:lnTo>
                      <a:pt x="179" y="24"/>
                    </a:lnTo>
                    <a:lnTo>
                      <a:pt x="179" y="0"/>
                    </a:lnTo>
                    <a:cubicBezTo>
                      <a:pt x="160" y="2"/>
                      <a:pt x="111" y="2"/>
                      <a:pt x="90" y="2"/>
                    </a:cubicBezTo>
                    <a:cubicBezTo>
                      <a:pt x="68" y="2"/>
                      <a:pt x="19" y="2"/>
                      <a:pt x="0" y="0"/>
                    </a:cubicBezTo>
                    <a:lnTo>
                      <a:pt x="0" y="24"/>
                    </a:lnTo>
                    <a:lnTo>
                      <a:pt x="54" y="24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3"/>
                    </a:lnTo>
                    <a:cubicBezTo>
                      <a:pt x="19" y="341"/>
                      <a:pt x="68" y="341"/>
                      <a:pt x="90" y="341"/>
                    </a:cubicBezTo>
                    <a:cubicBezTo>
                      <a:pt x="111" y="341"/>
                      <a:pt x="160" y="341"/>
                      <a:pt x="179" y="343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3"/>
                    </a:lnTo>
                    <a:lnTo>
                      <a:pt x="278" y="308"/>
                    </a:lnTo>
                    <a:cubicBezTo>
                      <a:pt x="280" y="311"/>
                      <a:pt x="280" y="312"/>
                      <a:pt x="282" y="315"/>
                    </a:cubicBezTo>
                    <a:cubicBezTo>
                      <a:pt x="273" y="319"/>
                      <a:pt x="263" y="319"/>
                      <a:pt x="245" y="319"/>
                    </a:cubicBezTo>
                    <a:lnTo>
                      <a:pt x="245" y="343"/>
                    </a:lnTo>
                    <a:cubicBezTo>
                      <a:pt x="266" y="341"/>
                      <a:pt x="311" y="341"/>
                      <a:pt x="333" y="341"/>
                    </a:cubicBezTo>
                    <a:cubicBezTo>
                      <a:pt x="353" y="341"/>
                      <a:pt x="387" y="341"/>
                      <a:pt x="406" y="343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647">
                <a:extLst>
                  <a:ext uri="{FF2B5EF4-FFF2-40B4-BE49-F238E27FC236}">
                    <a16:creationId xmlns:a16="http://schemas.microsoft.com/office/drawing/2014/main" id="{0B1696C5-5A29-4516-806E-9296259FE12B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113088" y="4649788"/>
                <a:ext cx="190500" cy="15875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9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8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9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648">
                <a:extLst>
                  <a:ext uri="{FF2B5EF4-FFF2-40B4-BE49-F238E27FC236}">
                    <a16:creationId xmlns:a16="http://schemas.microsoft.com/office/drawing/2014/main" id="{1E2DF986-CF4C-4F11-A3A8-ADED95EAA33D}"/>
                  </a:ext>
                </a:extLst>
              </p:cNvPr>
              <p:cNvSpPr>
                <a:spLocks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365501" y="4532313"/>
                <a:ext cx="103188" cy="201613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1 w 127"/>
                  <a:gd name="T9" fmla="*/ 25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5"/>
                    </a:cubicBezTo>
                    <a:lnTo>
                      <a:pt x="51" y="203"/>
                    </a:lnTo>
                    <a:cubicBezTo>
                      <a:pt x="51" y="215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2"/>
                      <a:pt x="52" y="231"/>
                      <a:pt x="65" y="231"/>
                    </a:cubicBezTo>
                    <a:cubicBezTo>
                      <a:pt x="76" y="231"/>
                      <a:pt x="120" y="232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649">
                <a:extLst>
                  <a:ext uri="{FF2B5EF4-FFF2-40B4-BE49-F238E27FC236}">
                    <a16:creationId xmlns:a16="http://schemas.microsoft.com/office/drawing/2014/main" id="{BBF5B5F9-8BDB-4781-936E-87AFD878B1BF}"/>
                  </a:ext>
                </a:extLst>
              </p:cNvPr>
              <p:cNvSpPr>
                <a:spLocks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686176" y="4284663"/>
                <a:ext cx="106363" cy="1039813"/>
              </a:xfrm>
              <a:custGeom>
                <a:avLst/>
                <a:gdLst>
                  <a:gd name="T0" fmla="*/ 0 w 131"/>
                  <a:gd name="T1" fmla="*/ 1197 h 1197"/>
                  <a:gd name="T2" fmla="*/ 131 w 131"/>
                  <a:gd name="T3" fmla="*/ 1197 h 1197"/>
                  <a:gd name="T4" fmla="*/ 131 w 131"/>
                  <a:gd name="T5" fmla="*/ 1169 h 1197"/>
                  <a:gd name="T6" fmla="*/ 27 w 131"/>
                  <a:gd name="T7" fmla="*/ 1169 h 1197"/>
                  <a:gd name="T8" fmla="*/ 27 w 131"/>
                  <a:gd name="T9" fmla="*/ 27 h 1197"/>
                  <a:gd name="T10" fmla="*/ 131 w 131"/>
                  <a:gd name="T11" fmla="*/ 27 h 1197"/>
                  <a:gd name="T12" fmla="*/ 131 w 131"/>
                  <a:gd name="T13" fmla="*/ 0 h 1197"/>
                  <a:gd name="T14" fmla="*/ 0 w 131"/>
                  <a:gd name="T15" fmla="*/ 0 h 1197"/>
                  <a:gd name="T16" fmla="*/ 0 w 131"/>
                  <a:gd name="T17" fmla="*/ 1197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197">
                    <a:moveTo>
                      <a:pt x="0" y="1197"/>
                    </a:moveTo>
                    <a:lnTo>
                      <a:pt x="131" y="1197"/>
                    </a:lnTo>
                    <a:lnTo>
                      <a:pt x="131" y="1169"/>
                    </a:lnTo>
                    <a:lnTo>
                      <a:pt x="27" y="1169"/>
                    </a:lnTo>
                    <a:lnTo>
                      <a:pt x="27" y="27"/>
                    </a:lnTo>
                    <a:lnTo>
                      <a:pt x="131" y="27"/>
                    </a:lnTo>
                    <a:lnTo>
                      <a:pt x="131" y="0"/>
                    </a:lnTo>
                    <a:lnTo>
                      <a:pt x="0" y="0"/>
                    </a:lnTo>
                    <a:lnTo>
                      <a:pt x="0" y="119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Freeform 650">
                <a:extLst>
                  <a:ext uri="{FF2B5EF4-FFF2-40B4-BE49-F238E27FC236}">
                    <a16:creationId xmlns:a16="http://schemas.microsoft.com/office/drawing/2014/main" id="{5E75C5B8-8F12-4CE7-8253-2BC8A09D5F93}"/>
                  </a:ext>
                </a:extLst>
              </p:cNvPr>
              <p:cNvSpPr>
                <a:spLocks noEditPoints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3862388" y="4308476"/>
                <a:ext cx="214313" cy="320675"/>
              </a:xfrm>
              <a:custGeom>
                <a:avLst/>
                <a:gdLst>
                  <a:gd name="T0" fmla="*/ 211 w 263"/>
                  <a:gd name="T1" fmla="*/ 188 h 369"/>
                  <a:gd name="T2" fmla="*/ 147 w 263"/>
                  <a:gd name="T3" fmla="*/ 130 h 369"/>
                  <a:gd name="T4" fmla="*/ 45 w 263"/>
                  <a:gd name="T5" fmla="*/ 176 h 369"/>
                  <a:gd name="T6" fmla="*/ 0 w 263"/>
                  <a:gd name="T7" fmla="*/ 280 h 369"/>
                  <a:gd name="T8" fmla="*/ 92 w 263"/>
                  <a:gd name="T9" fmla="*/ 369 h 369"/>
                  <a:gd name="T10" fmla="*/ 263 w 263"/>
                  <a:gd name="T11" fmla="*/ 130 h 369"/>
                  <a:gd name="T12" fmla="*/ 155 w 263"/>
                  <a:gd name="T13" fmla="*/ 0 h 369"/>
                  <a:gd name="T14" fmla="*/ 60 w 263"/>
                  <a:gd name="T15" fmla="*/ 79 h 369"/>
                  <a:gd name="T16" fmla="*/ 79 w 263"/>
                  <a:gd name="T17" fmla="*/ 97 h 369"/>
                  <a:gd name="T18" fmla="*/ 106 w 263"/>
                  <a:gd name="T19" fmla="*/ 70 h 369"/>
                  <a:gd name="T20" fmla="*/ 82 w 263"/>
                  <a:gd name="T21" fmla="*/ 53 h 369"/>
                  <a:gd name="T22" fmla="*/ 154 w 263"/>
                  <a:gd name="T23" fmla="*/ 13 h 369"/>
                  <a:gd name="T24" fmla="*/ 225 w 263"/>
                  <a:gd name="T25" fmla="*/ 103 h 369"/>
                  <a:gd name="T26" fmla="*/ 212 w 263"/>
                  <a:gd name="T27" fmla="*/ 188 h 369"/>
                  <a:gd name="T28" fmla="*/ 211 w 263"/>
                  <a:gd name="T29" fmla="*/ 188 h 369"/>
                  <a:gd name="T30" fmla="*/ 94 w 263"/>
                  <a:gd name="T31" fmla="*/ 355 h 369"/>
                  <a:gd name="T32" fmla="*/ 39 w 263"/>
                  <a:gd name="T33" fmla="*/ 298 h 369"/>
                  <a:gd name="T34" fmla="*/ 72 w 263"/>
                  <a:gd name="T35" fmla="*/ 185 h 369"/>
                  <a:gd name="T36" fmla="*/ 147 w 263"/>
                  <a:gd name="T37" fmla="*/ 141 h 369"/>
                  <a:gd name="T38" fmla="*/ 202 w 263"/>
                  <a:gd name="T39" fmla="*/ 206 h 369"/>
                  <a:gd name="T40" fmla="*/ 94 w 263"/>
                  <a:gd name="T41" fmla="*/ 355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3" h="369">
                    <a:moveTo>
                      <a:pt x="211" y="188"/>
                    </a:moveTo>
                    <a:cubicBezTo>
                      <a:pt x="206" y="158"/>
                      <a:pt x="186" y="130"/>
                      <a:pt x="147" y="130"/>
                    </a:cubicBezTo>
                    <a:cubicBezTo>
                      <a:pt x="117" y="130"/>
                      <a:pt x="84" y="138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9"/>
                      <a:pt x="92" y="369"/>
                    </a:cubicBezTo>
                    <a:cubicBezTo>
                      <a:pt x="211" y="369"/>
                      <a:pt x="263" y="201"/>
                      <a:pt x="263" y="130"/>
                    </a:cubicBezTo>
                    <a:cubicBezTo>
                      <a:pt x="263" y="50"/>
                      <a:pt x="216" y="0"/>
                      <a:pt x="155" y="0"/>
                    </a:cubicBezTo>
                    <a:cubicBezTo>
                      <a:pt x="83" y="0"/>
                      <a:pt x="60" y="65"/>
                      <a:pt x="60" y="79"/>
                    </a:cubicBezTo>
                    <a:cubicBezTo>
                      <a:pt x="60" y="86"/>
                      <a:pt x="64" y="97"/>
                      <a:pt x="79" y="97"/>
                    </a:cubicBezTo>
                    <a:cubicBezTo>
                      <a:pt x="95" y="97"/>
                      <a:pt x="106" y="82"/>
                      <a:pt x="106" y="70"/>
                    </a:cubicBezTo>
                    <a:cubicBezTo>
                      <a:pt x="106" y="53"/>
                      <a:pt x="90" y="53"/>
                      <a:pt x="82" y="53"/>
                    </a:cubicBezTo>
                    <a:cubicBezTo>
                      <a:pt x="104" y="16"/>
                      <a:pt x="140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4" y="355"/>
                    </a:moveTo>
                    <a:cubicBezTo>
                      <a:pt x="39" y="355"/>
                      <a:pt x="39" y="303"/>
                      <a:pt x="39" y="298"/>
                    </a:cubicBezTo>
                    <a:cubicBezTo>
                      <a:pt x="39" y="285"/>
                      <a:pt x="51" y="215"/>
                      <a:pt x="72" y="185"/>
                    </a:cubicBezTo>
                    <a:cubicBezTo>
                      <a:pt x="92" y="157"/>
                      <a:pt x="116" y="141"/>
                      <a:pt x="147" y="141"/>
                    </a:cubicBezTo>
                    <a:cubicBezTo>
                      <a:pt x="201" y="141"/>
                      <a:pt x="202" y="196"/>
                      <a:pt x="202" y="206"/>
                    </a:cubicBezTo>
                    <a:cubicBezTo>
                      <a:pt x="202" y="242"/>
                      <a:pt x="171" y="355"/>
                      <a:pt x="94" y="35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Freeform 651">
                <a:extLst>
                  <a:ext uri="{FF2B5EF4-FFF2-40B4-BE49-F238E27FC236}">
                    <a16:creationId xmlns:a16="http://schemas.microsoft.com/office/drawing/2014/main" id="{187991C4-8270-4B5F-9D91-FE7AE8450976}"/>
                  </a:ext>
                </a:extLst>
              </p:cNvPr>
              <p:cNvSpPr>
                <a:spLocks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4108451" y="4324351"/>
                <a:ext cx="268288" cy="295275"/>
              </a:xfrm>
              <a:custGeom>
                <a:avLst/>
                <a:gdLst>
                  <a:gd name="T0" fmla="*/ 185 w 331"/>
                  <a:gd name="T1" fmla="*/ 39 h 341"/>
                  <a:gd name="T2" fmla="*/ 232 w 331"/>
                  <a:gd name="T3" fmla="*/ 15 h 341"/>
                  <a:gd name="T4" fmla="*/ 249 w 331"/>
                  <a:gd name="T5" fmla="*/ 15 h 341"/>
                  <a:gd name="T6" fmla="*/ 249 w 331"/>
                  <a:gd name="T7" fmla="*/ 0 h 341"/>
                  <a:gd name="T8" fmla="*/ 164 w 331"/>
                  <a:gd name="T9" fmla="*/ 1 h 341"/>
                  <a:gd name="T10" fmla="*/ 80 w 331"/>
                  <a:gd name="T11" fmla="*/ 0 h 341"/>
                  <a:gd name="T12" fmla="*/ 80 w 331"/>
                  <a:gd name="T13" fmla="*/ 15 h 341"/>
                  <a:gd name="T14" fmla="*/ 96 w 331"/>
                  <a:gd name="T15" fmla="*/ 15 h 341"/>
                  <a:gd name="T16" fmla="*/ 143 w 331"/>
                  <a:gd name="T17" fmla="*/ 39 h 341"/>
                  <a:gd name="T18" fmla="*/ 143 w 331"/>
                  <a:gd name="T19" fmla="*/ 261 h 341"/>
                  <a:gd name="T20" fmla="*/ 76 w 331"/>
                  <a:gd name="T21" fmla="*/ 134 h 341"/>
                  <a:gd name="T22" fmla="*/ 31 w 331"/>
                  <a:gd name="T23" fmla="*/ 64 h 341"/>
                  <a:gd name="T24" fmla="*/ 13 w 331"/>
                  <a:gd name="T25" fmla="*/ 64 h 341"/>
                  <a:gd name="T26" fmla="*/ 0 w 331"/>
                  <a:gd name="T27" fmla="*/ 70 h 341"/>
                  <a:gd name="T28" fmla="*/ 5 w 331"/>
                  <a:gd name="T29" fmla="*/ 75 h 341"/>
                  <a:gd name="T30" fmla="*/ 34 w 331"/>
                  <a:gd name="T31" fmla="*/ 143 h 341"/>
                  <a:gd name="T32" fmla="*/ 60 w 331"/>
                  <a:gd name="T33" fmla="*/ 227 h 341"/>
                  <a:gd name="T34" fmla="*/ 143 w 331"/>
                  <a:gd name="T35" fmla="*/ 273 h 341"/>
                  <a:gd name="T36" fmla="*/ 143 w 331"/>
                  <a:gd name="T37" fmla="*/ 301 h 341"/>
                  <a:gd name="T38" fmla="*/ 96 w 331"/>
                  <a:gd name="T39" fmla="*/ 325 h 341"/>
                  <a:gd name="T40" fmla="*/ 80 w 331"/>
                  <a:gd name="T41" fmla="*/ 325 h 341"/>
                  <a:gd name="T42" fmla="*/ 80 w 331"/>
                  <a:gd name="T43" fmla="*/ 341 h 341"/>
                  <a:gd name="T44" fmla="*/ 164 w 331"/>
                  <a:gd name="T45" fmla="*/ 339 h 341"/>
                  <a:gd name="T46" fmla="*/ 249 w 331"/>
                  <a:gd name="T47" fmla="*/ 341 h 341"/>
                  <a:gd name="T48" fmla="*/ 249 w 331"/>
                  <a:gd name="T49" fmla="*/ 325 h 341"/>
                  <a:gd name="T50" fmla="*/ 232 w 331"/>
                  <a:gd name="T51" fmla="*/ 325 h 341"/>
                  <a:gd name="T52" fmla="*/ 185 w 331"/>
                  <a:gd name="T53" fmla="*/ 301 h 341"/>
                  <a:gd name="T54" fmla="*/ 185 w 331"/>
                  <a:gd name="T55" fmla="*/ 273 h 341"/>
                  <a:gd name="T56" fmla="*/ 271 w 331"/>
                  <a:gd name="T57" fmla="*/ 228 h 341"/>
                  <a:gd name="T58" fmla="*/ 297 w 331"/>
                  <a:gd name="T59" fmla="*/ 131 h 341"/>
                  <a:gd name="T60" fmla="*/ 324 w 331"/>
                  <a:gd name="T61" fmla="*/ 75 h 341"/>
                  <a:gd name="T62" fmla="*/ 331 w 331"/>
                  <a:gd name="T63" fmla="*/ 70 h 341"/>
                  <a:gd name="T64" fmla="*/ 319 w 331"/>
                  <a:gd name="T65" fmla="*/ 64 h 341"/>
                  <a:gd name="T66" fmla="*/ 300 w 331"/>
                  <a:gd name="T67" fmla="*/ 64 h 341"/>
                  <a:gd name="T68" fmla="*/ 256 w 331"/>
                  <a:gd name="T69" fmla="*/ 140 h 341"/>
                  <a:gd name="T70" fmla="*/ 185 w 331"/>
                  <a:gd name="T71" fmla="*/ 261 h 341"/>
                  <a:gd name="T72" fmla="*/ 185 w 331"/>
                  <a:gd name="T73" fmla="*/ 3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5" y="39"/>
                    </a:moveTo>
                    <a:cubicBezTo>
                      <a:pt x="185" y="22"/>
                      <a:pt x="185" y="15"/>
                      <a:pt x="232" y="15"/>
                    </a:cubicBezTo>
                    <a:lnTo>
                      <a:pt x="249" y="15"/>
                    </a:lnTo>
                    <a:lnTo>
                      <a:pt x="249" y="0"/>
                    </a:lnTo>
                    <a:cubicBezTo>
                      <a:pt x="231" y="1"/>
                      <a:pt x="185" y="1"/>
                      <a:pt x="164" y="1"/>
                    </a:cubicBezTo>
                    <a:cubicBezTo>
                      <a:pt x="144" y="1"/>
                      <a:pt x="97" y="1"/>
                      <a:pt x="80" y="0"/>
                    </a:cubicBezTo>
                    <a:lnTo>
                      <a:pt x="80" y="15"/>
                    </a:lnTo>
                    <a:lnTo>
                      <a:pt x="96" y="15"/>
                    </a:lnTo>
                    <a:cubicBezTo>
                      <a:pt x="143" y="15"/>
                      <a:pt x="143" y="22"/>
                      <a:pt x="143" y="39"/>
                    </a:cubicBezTo>
                    <a:lnTo>
                      <a:pt x="143" y="261"/>
                    </a:lnTo>
                    <a:cubicBezTo>
                      <a:pt x="78" y="243"/>
                      <a:pt x="76" y="166"/>
                      <a:pt x="76" y="134"/>
                    </a:cubicBezTo>
                    <a:cubicBezTo>
                      <a:pt x="75" y="74"/>
                      <a:pt x="53" y="64"/>
                      <a:pt x="31" y="64"/>
                    </a:cubicBezTo>
                    <a:lnTo>
                      <a:pt x="13" y="64"/>
                    </a:lnTo>
                    <a:cubicBezTo>
                      <a:pt x="5" y="64"/>
                      <a:pt x="0" y="64"/>
                      <a:pt x="0" y="70"/>
                    </a:cubicBezTo>
                    <a:cubicBezTo>
                      <a:pt x="0" y="72"/>
                      <a:pt x="2" y="75"/>
                      <a:pt x="5" y="75"/>
                    </a:cubicBezTo>
                    <a:cubicBezTo>
                      <a:pt x="21" y="77"/>
                      <a:pt x="34" y="84"/>
                      <a:pt x="34" y="143"/>
                    </a:cubicBezTo>
                    <a:cubicBezTo>
                      <a:pt x="34" y="154"/>
                      <a:pt x="36" y="194"/>
                      <a:pt x="60" y="227"/>
                    </a:cubicBezTo>
                    <a:cubicBezTo>
                      <a:pt x="79" y="254"/>
                      <a:pt x="109" y="269"/>
                      <a:pt x="143" y="273"/>
                    </a:cubicBezTo>
                    <a:lnTo>
                      <a:pt x="143" y="301"/>
                    </a:lnTo>
                    <a:cubicBezTo>
                      <a:pt x="143" y="318"/>
                      <a:pt x="143" y="325"/>
                      <a:pt x="96" y="325"/>
                    </a:cubicBezTo>
                    <a:lnTo>
                      <a:pt x="80" y="325"/>
                    </a:lnTo>
                    <a:lnTo>
                      <a:pt x="80" y="341"/>
                    </a:lnTo>
                    <a:cubicBezTo>
                      <a:pt x="97" y="339"/>
                      <a:pt x="143" y="339"/>
                      <a:pt x="164" y="339"/>
                    </a:cubicBezTo>
                    <a:cubicBezTo>
                      <a:pt x="184" y="339"/>
                      <a:pt x="231" y="339"/>
                      <a:pt x="249" y="341"/>
                    </a:cubicBezTo>
                    <a:lnTo>
                      <a:pt x="249" y="325"/>
                    </a:lnTo>
                    <a:lnTo>
                      <a:pt x="232" y="325"/>
                    </a:lnTo>
                    <a:cubicBezTo>
                      <a:pt x="185" y="325"/>
                      <a:pt x="185" y="319"/>
                      <a:pt x="185" y="301"/>
                    </a:cubicBezTo>
                    <a:lnTo>
                      <a:pt x="185" y="273"/>
                    </a:lnTo>
                    <a:cubicBezTo>
                      <a:pt x="221" y="269"/>
                      <a:pt x="251" y="254"/>
                      <a:pt x="271" y="228"/>
                    </a:cubicBezTo>
                    <a:cubicBezTo>
                      <a:pt x="296" y="192"/>
                      <a:pt x="297" y="153"/>
                      <a:pt x="297" y="131"/>
                    </a:cubicBezTo>
                    <a:cubicBezTo>
                      <a:pt x="297" y="123"/>
                      <a:pt x="297" y="79"/>
                      <a:pt x="324" y="75"/>
                    </a:cubicBezTo>
                    <a:cubicBezTo>
                      <a:pt x="327" y="75"/>
                      <a:pt x="331" y="74"/>
                      <a:pt x="331" y="70"/>
                    </a:cubicBezTo>
                    <a:cubicBezTo>
                      <a:pt x="331" y="64"/>
                      <a:pt x="327" y="64"/>
                      <a:pt x="319" y="64"/>
                    </a:cubicBezTo>
                    <a:lnTo>
                      <a:pt x="300" y="64"/>
                    </a:lnTo>
                    <a:cubicBezTo>
                      <a:pt x="280" y="64"/>
                      <a:pt x="256" y="68"/>
                      <a:pt x="256" y="140"/>
                    </a:cubicBezTo>
                    <a:cubicBezTo>
                      <a:pt x="255" y="195"/>
                      <a:pt x="239" y="248"/>
                      <a:pt x="185" y="261"/>
                    </a:cubicBezTo>
                    <a:lnTo>
                      <a:pt x="185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652">
                <a:extLst>
                  <a:ext uri="{FF2B5EF4-FFF2-40B4-BE49-F238E27FC236}">
                    <a16:creationId xmlns:a16="http://schemas.microsoft.com/office/drawing/2014/main" id="{3FC389C6-14D1-422E-B3F9-1FBF1BF2622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846513" y="4795838"/>
                <a:ext cx="554038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Freeform 653">
                <a:extLst>
                  <a:ext uri="{FF2B5EF4-FFF2-40B4-BE49-F238E27FC236}">
                    <a16:creationId xmlns:a16="http://schemas.microsoft.com/office/drawing/2014/main" id="{4A5E9679-5B6A-4086-9FCF-6600E4FCB9E5}"/>
                  </a:ext>
                </a:extLst>
              </p:cNvPr>
              <p:cNvSpPr>
                <a:spLocks noEditPoints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897313" y="4899026"/>
                <a:ext cx="214313" cy="319088"/>
              </a:xfrm>
              <a:custGeom>
                <a:avLst/>
                <a:gdLst>
                  <a:gd name="T0" fmla="*/ 211 w 262"/>
                  <a:gd name="T1" fmla="*/ 188 h 368"/>
                  <a:gd name="T2" fmla="*/ 147 w 262"/>
                  <a:gd name="T3" fmla="*/ 129 h 368"/>
                  <a:gd name="T4" fmla="*/ 45 w 262"/>
                  <a:gd name="T5" fmla="*/ 176 h 368"/>
                  <a:gd name="T6" fmla="*/ 0 w 262"/>
                  <a:gd name="T7" fmla="*/ 280 h 368"/>
                  <a:gd name="T8" fmla="*/ 92 w 262"/>
                  <a:gd name="T9" fmla="*/ 368 h 368"/>
                  <a:gd name="T10" fmla="*/ 262 w 262"/>
                  <a:gd name="T11" fmla="*/ 129 h 368"/>
                  <a:gd name="T12" fmla="*/ 155 w 262"/>
                  <a:gd name="T13" fmla="*/ 0 h 368"/>
                  <a:gd name="T14" fmla="*/ 59 w 262"/>
                  <a:gd name="T15" fmla="*/ 79 h 368"/>
                  <a:gd name="T16" fmla="*/ 78 w 262"/>
                  <a:gd name="T17" fmla="*/ 97 h 368"/>
                  <a:gd name="T18" fmla="*/ 105 w 262"/>
                  <a:gd name="T19" fmla="*/ 70 h 368"/>
                  <a:gd name="T20" fmla="*/ 82 w 262"/>
                  <a:gd name="T21" fmla="*/ 53 h 368"/>
                  <a:gd name="T22" fmla="*/ 154 w 262"/>
                  <a:gd name="T23" fmla="*/ 13 h 368"/>
                  <a:gd name="T24" fmla="*/ 225 w 262"/>
                  <a:gd name="T25" fmla="*/ 103 h 368"/>
                  <a:gd name="T26" fmla="*/ 212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7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6" y="129"/>
                      <a:pt x="147" y="129"/>
                    </a:cubicBezTo>
                    <a:cubicBezTo>
                      <a:pt x="116" y="129"/>
                      <a:pt x="84" y="137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1" y="368"/>
                      <a:pt x="262" y="201"/>
                      <a:pt x="262" y="129"/>
                    </a:cubicBezTo>
                    <a:cubicBezTo>
                      <a:pt x="262" y="50"/>
                      <a:pt x="216" y="0"/>
                      <a:pt x="155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5" y="97"/>
                      <a:pt x="105" y="82"/>
                      <a:pt x="105" y="70"/>
                    </a:cubicBezTo>
                    <a:cubicBezTo>
                      <a:pt x="105" y="53"/>
                      <a:pt x="90" y="53"/>
                      <a:pt x="82" y="53"/>
                    </a:cubicBezTo>
                    <a:cubicBezTo>
                      <a:pt x="104" y="16"/>
                      <a:pt x="139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2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5"/>
                      <a:pt x="51" y="215"/>
                      <a:pt x="71" y="185"/>
                    </a:cubicBezTo>
                    <a:cubicBezTo>
                      <a:pt x="91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Freeform 654">
                <a:extLst>
                  <a:ext uri="{FF2B5EF4-FFF2-40B4-BE49-F238E27FC236}">
                    <a16:creationId xmlns:a16="http://schemas.microsoft.com/office/drawing/2014/main" id="{2AC3044C-F621-47CF-99D3-BBBC7E088AC0}"/>
                  </a:ext>
                </a:extLst>
              </p:cNvPr>
              <p:cNvSpPr>
                <a:spLocks noEditPoints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4135438" y="5013326"/>
                <a:ext cx="228600" cy="279400"/>
              </a:xfrm>
              <a:custGeom>
                <a:avLst/>
                <a:gdLst>
                  <a:gd name="T0" fmla="*/ 193 w 281"/>
                  <a:gd name="T1" fmla="*/ 154 h 321"/>
                  <a:gd name="T2" fmla="*/ 185 w 281"/>
                  <a:gd name="T3" fmla="*/ 175 h 321"/>
                  <a:gd name="T4" fmla="*/ 125 w 281"/>
                  <a:gd name="T5" fmla="*/ 209 h 321"/>
                  <a:gd name="T6" fmla="*/ 64 w 281"/>
                  <a:gd name="T7" fmla="*/ 114 h 321"/>
                  <a:gd name="T8" fmla="*/ 131 w 281"/>
                  <a:gd name="T9" fmla="*/ 20 h 321"/>
                  <a:gd name="T10" fmla="*/ 193 w 281"/>
                  <a:gd name="T11" fmla="*/ 84 h 321"/>
                  <a:gd name="T12" fmla="*/ 193 w 281"/>
                  <a:gd name="T13" fmla="*/ 154 h 321"/>
                  <a:gd name="T14" fmla="*/ 200 w 281"/>
                  <a:gd name="T15" fmla="*/ 39 h 321"/>
                  <a:gd name="T16" fmla="*/ 124 w 281"/>
                  <a:gd name="T17" fmla="*/ 0 h 321"/>
                  <a:gd name="T18" fmla="*/ 0 w 281"/>
                  <a:gd name="T19" fmla="*/ 114 h 321"/>
                  <a:gd name="T20" fmla="*/ 120 w 281"/>
                  <a:gd name="T21" fmla="*/ 227 h 321"/>
                  <a:gd name="T22" fmla="*/ 190 w 281"/>
                  <a:gd name="T23" fmla="*/ 200 h 321"/>
                  <a:gd name="T24" fmla="*/ 190 w 281"/>
                  <a:gd name="T25" fmla="*/ 298 h 321"/>
                  <a:gd name="T26" fmla="*/ 155 w 281"/>
                  <a:gd name="T27" fmla="*/ 298 h 321"/>
                  <a:gd name="T28" fmla="*/ 155 w 281"/>
                  <a:gd name="T29" fmla="*/ 321 h 321"/>
                  <a:gd name="T30" fmla="*/ 218 w 281"/>
                  <a:gd name="T31" fmla="*/ 320 h 321"/>
                  <a:gd name="T32" fmla="*/ 281 w 281"/>
                  <a:gd name="T33" fmla="*/ 321 h 321"/>
                  <a:gd name="T34" fmla="*/ 281 w 281"/>
                  <a:gd name="T35" fmla="*/ 298 h 321"/>
                  <a:gd name="T36" fmla="*/ 247 w 281"/>
                  <a:gd name="T37" fmla="*/ 298 h 321"/>
                  <a:gd name="T38" fmla="*/ 247 w 281"/>
                  <a:gd name="T39" fmla="*/ 0 h 321"/>
                  <a:gd name="T40" fmla="*/ 226 w 281"/>
                  <a:gd name="T41" fmla="*/ 0 h 321"/>
                  <a:gd name="T42" fmla="*/ 200 w 281"/>
                  <a:gd name="T43" fmla="*/ 3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1" h="321">
                    <a:moveTo>
                      <a:pt x="193" y="154"/>
                    </a:moveTo>
                    <a:cubicBezTo>
                      <a:pt x="193" y="163"/>
                      <a:pt x="193" y="164"/>
                      <a:pt x="185" y="175"/>
                    </a:cubicBezTo>
                    <a:cubicBezTo>
                      <a:pt x="165" y="204"/>
                      <a:pt x="140" y="209"/>
                      <a:pt x="125" y="209"/>
                    </a:cubicBezTo>
                    <a:cubicBezTo>
                      <a:pt x="94" y="209"/>
                      <a:pt x="64" y="181"/>
                      <a:pt x="64" y="114"/>
                    </a:cubicBezTo>
                    <a:cubicBezTo>
                      <a:pt x="64" y="43"/>
                      <a:pt x="101" y="20"/>
                      <a:pt x="131" y="20"/>
                    </a:cubicBezTo>
                    <a:cubicBezTo>
                      <a:pt x="169" y="20"/>
                      <a:pt x="193" y="59"/>
                      <a:pt x="193" y="84"/>
                    </a:cubicBezTo>
                    <a:lnTo>
                      <a:pt x="193" y="154"/>
                    </a:lnTo>
                    <a:close/>
                    <a:moveTo>
                      <a:pt x="200" y="39"/>
                    </a:moveTo>
                    <a:cubicBezTo>
                      <a:pt x="182" y="15"/>
                      <a:pt x="154" y="0"/>
                      <a:pt x="124" y="0"/>
                    </a:cubicBezTo>
                    <a:cubicBezTo>
                      <a:pt x="52" y="0"/>
                      <a:pt x="0" y="44"/>
                      <a:pt x="0" y="114"/>
                    </a:cubicBezTo>
                    <a:cubicBezTo>
                      <a:pt x="0" y="184"/>
                      <a:pt x="51" y="227"/>
                      <a:pt x="120" y="227"/>
                    </a:cubicBezTo>
                    <a:cubicBezTo>
                      <a:pt x="144" y="227"/>
                      <a:pt x="167" y="220"/>
                      <a:pt x="190" y="200"/>
                    </a:cubicBezTo>
                    <a:lnTo>
                      <a:pt x="190" y="298"/>
                    </a:lnTo>
                    <a:lnTo>
                      <a:pt x="155" y="298"/>
                    </a:lnTo>
                    <a:lnTo>
                      <a:pt x="155" y="321"/>
                    </a:lnTo>
                    <a:cubicBezTo>
                      <a:pt x="169" y="321"/>
                      <a:pt x="199" y="320"/>
                      <a:pt x="218" y="320"/>
                    </a:cubicBezTo>
                    <a:cubicBezTo>
                      <a:pt x="238" y="320"/>
                      <a:pt x="267" y="321"/>
                      <a:pt x="281" y="321"/>
                    </a:cubicBezTo>
                    <a:lnTo>
                      <a:pt x="281" y="298"/>
                    </a:lnTo>
                    <a:lnTo>
                      <a:pt x="247" y="298"/>
                    </a:lnTo>
                    <a:lnTo>
                      <a:pt x="247" y="0"/>
                    </a:lnTo>
                    <a:lnTo>
                      <a:pt x="226" y="0"/>
                    </a:lnTo>
                    <a:lnTo>
                      <a:pt x="200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Freeform 655">
                <a:extLst>
                  <a:ext uri="{FF2B5EF4-FFF2-40B4-BE49-F238E27FC236}">
                    <a16:creationId xmlns:a16="http://schemas.microsoft.com/office/drawing/2014/main" id="{FF749752-A9D9-4C4D-8DE5-1F82D63FCE1D}"/>
                  </a:ext>
                </a:extLst>
              </p:cNvPr>
              <p:cNvSpPr>
                <a:spLocks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4572001" y="4795838"/>
                <a:ext cx="249238" cy="15875"/>
              </a:xfrm>
              <a:custGeom>
                <a:avLst/>
                <a:gdLst>
                  <a:gd name="T0" fmla="*/ 287 w 305"/>
                  <a:gd name="T1" fmla="*/ 20 h 20"/>
                  <a:gd name="T2" fmla="*/ 305 w 305"/>
                  <a:gd name="T3" fmla="*/ 10 h 20"/>
                  <a:gd name="T4" fmla="*/ 287 w 305"/>
                  <a:gd name="T5" fmla="*/ 0 h 20"/>
                  <a:gd name="T6" fmla="*/ 18 w 305"/>
                  <a:gd name="T7" fmla="*/ 0 h 20"/>
                  <a:gd name="T8" fmla="*/ 0 w 305"/>
                  <a:gd name="T9" fmla="*/ 10 h 20"/>
                  <a:gd name="T10" fmla="*/ 18 w 305"/>
                  <a:gd name="T11" fmla="*/ 20 h 20"/>
                  <a:gd name="T12" fmla="*/ 287 w 305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0">
                    <a:moveTo>
                      <a:pt x="287" y="20"/>
                    </a:moveTo>
                    <a:cubicBezTo>
                      <a:pt x="296" y="20"/>
                      <a:pt x="305" y="20"/>
                      <a:pt x="305" y="10"/>
                    </a:cubicBezTo>
                    <a:cubicBezTo>
                      <a:pt x="305" y="0"/>
                      <a:pt x="296" y="0"/>
                      <a:pt x="287" y="0"/>
                    </a:cubicBezTo>
                    <a:lnTo>
                      <a:pt x="18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8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Freeform 656">
                <a:extLst>
                  <a:ext uri="{FF2B5EF4-FFF2-40B4-BE49-F238E27FC236}">
                    <a16:creationId xmlns:a16="http://schemas.microsoft.com/office/drawing/2014/main" id="{BCE33504-AA3A-49CB-96F5-E7160269DCB3}"/>
                  </a:ext>
                </a:extLst>
              </p:cNvPr>
              <p:cNvSpPr>
                <a:spLocks noEditPoints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5010151" y="4308476"/>
                <a:ext cx="212725" cy="320675"/>
              </a:xfrm>
              <a:custGeom>
                <a:avLst/>
                <a:gdLst>
                  <a:gd name="T0" fmla="*/ 211 w 262"/>
                  <a:gd name="T1" fmla="*/ 188 h 369"/>
                  <a:gd name="T2" fmla="*/ 146 w 262"/>
                  <a:gd name="T3" fmla="*/ 130 h 369"/>
                  <a:gd name="T4" fmla="*/ 45 w 262"/>
                  <a:gd name="T5" fmla="*/ 176 h 369"/>
                  <a:gd name="T6" fmla="*/ 0 w 262"/>
                  <a:gd name="T7" fmla="*/ 280 h 369"/>
                  <a:gd name="T8" fmla="*/ 91 w 262"/>
                  <a:gd name="T9" fmla="*/ 369 h 369"/>
                  <a:gd name="T10" fmla="*/ 262 w 262"/>
                  <a:gd name="T11" fmla="*/ 130 h 369"/>
                  <a:gd name="T12" fmla="*/ 154 w 262"/>
                  <a:gd name="T13" fmla="*/ 0 h 369"/>
                  <a:gd name="T14" fmla="*/ 59 w 262"/>
                  <a:gd name="T15" fmla="*/ 79 h 369"/>
                  <a:gd name="T16" fmla="*/ 78 w 262"/>
                  <a:gd name="T17" fmla="*/ 97 h 369"/>
                  <a:gd name="T18" fmla="*/ 105 w 262"/>
                  <a:gd name="T19" fmla="*/ 70 h 369"/>
                  <a:gd name="T20" fmla="*/ 81 w 262"/>
                  <a:gd name="T21" fmla="*/ 53 h 369"/>
                  <a:gd name="T22" fmla="*/ 153 w 262"/>
                  <a:gd name="T23" fmla="*/ 13 h 369"/>
                  <a:gd name="T24" fmla="*/ 225 w 262"/>
                  <a:gd name="T25" fmla="*/ 103 h 369"/>
                  <a:gd name="T26" fmla="*/ 211 w 262"/>
                  <a:gd name="T27" fmla="*/ 188 h 369"/>
                  <a:gd name="T28" fmla="*/ 211 w 262"/>
                  <a:gd name="T29" fmla="*/ 188 h 369"/>
                  <a:gd name="T30" fmla="*/ 93 w 262"/>
                  <a:gd name="T31" fmla="*/ 355 h 369"/>
                  <a:gd name="T32" fmla="*/ 38 w 262"/>
                  <a:gd name="T33" fmla="*/ 298 h 369"/>
                  <a:gd name="T34" fmla="*/ 71 w 262"/>
                  <a:gd name="T35" fmla="*/ 185 h 369"/>
                  <a:gd name="T36" fmla="*/ 146 w 262"/>
                  <a:gd name="T37" fmla="*/ 141 h 369"/>
                  <a:gd name="T38" fmla="*/ 202 w 262"/>
                  <a:gd name="T39" fmla="*/ 206 h 369"/>
                  <a:gd name="T40" fmla="*/ 93 w 262"/>
                  <a:gd name="T41" fmla="*/ 355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9">
                    <a:moveTo>
                      <a:pt x="211" y="188"/>
                    </a:moveTo>
                    <a:cubicBezTo>
                      <a:pt x="206" y="158"/>
                      <a:pt x="185" y="130"/>
                      <a:pt x="146" y="130"/>
                    </a:cubicBezTo>
                    <a:cubicBezTo>
                      <a:pt x="116" y="130"/>
                      <a:pt x="83" y="138"/>
                      <a:pt x="45" y="176"/>
                    </a:cubicBezTo>
                    <a:cubicBezTo>
                      <a:pt x="3" y="218"/>
                      <a:pt x="0" y="264"/>
                      <a:pt x="0" y="280"/>
                    </a:cubicBezTo>
                    <a:cubicBezTo>
                      <a:pt x="0" y="311"/>
                      <a:pt x="22" y="369"/>
                      <a:pt x="91" y="369"/>
                    </a:cubicBezTo>
                    <a:cubicBezTo>
                      <a:pt x="210" y="369"/>
                      <a:pt x="262" y="201"/>
                      <a:pt x="262" y="130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4" y="97"/>
                      <a:pt x="105" y="82"/>
                      <a:pt x="105" y="70"/>
                    </a:cubicBezTo>
                    <a:cubicBezTo>
                      <a:pt x="105" y="53"/>
                      <a:pt x="89" y="53"/>
                      <a:pt x="81" y="53"/>
                    </a:cubicBezTo>
                    <a:cubicBezTo>
                      <a:pt x="103" y="16"/>
                      <a:pt x="139" y="13"/>
                      <a:pt x="153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5"/>
                    </a:moveTo>
                    <a:cubicBezTo>
                      <a:pt x="38" y="355"/>
                      <a:pt x="38" y="303"/>
                      <a:pt x="38" y="298"/>
                    </a:cubicBezTo>
                    <a:cubicBezTo>
                      <a:pt x="38" y="285"/>
                      <a:pt x="51" y="215"/>
                      <a:pt x="71" y="185"/>
                    </a:cubicBezTo>
                    <a:cubicBezTo>
                      <a:pt x="91" y="157"/>
                      <a:pt x="115" y="141"/>
                      <a:pt x="146" y="141"/>
                    </a:cubicBezTo>
                    <a:cubicBezTo>
                      <a:pt x="201" y="141"/>
                      <a:pt x="202" y="196"/>
                      <a:pt x="202" y="206"/>
                    </a:cubicBezTo>
                    <a:cubicBezTo>
                      <a:pt x="202" y="242"/>
                      <a:pt x="170" y="355"/>
                      <a:pt x="93" y="35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Freeform 657">
                <a:extLst>
                  <a:ext uri="{FF2B5EF4-FFF2-40B4-BE49-F238E27FC236}">
                    <a16:creationId xmlns:a16="http://schemas.microsoft.com/office/drawing/2014/main" id="{1D1C9D96-2B1B-42AA-AF56-F271280D0F7D}"/>
                  </a:ext>
                </a:extLst>
              </p:cNvPr>
              <p:cNvSpPr>
                <a:spLocks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5246688" y="4322763"/>
                <a:ext cx="330200" cy="296863"/>
              </a:xfrm>
              <a:custGeom>
                <a:avLst/>
                <a:gdLst>
                  <a:gd name="T0" fmla="*/ 223 w 406"/>
                  <a:gd name="T1" fmla="*/ 133 h 343"/>
                  <a:gd name="T2" fmla="*/ 342 w 406"/>
                  <a:gd name="T3" fmla="*/ 33 h 343"/>
                  <a:gd name="T4" fmla="*/ 389 w 406"/>
                  <a:gd name="T5" fmla="*/ 24 h 343"/>
                  <a:gd name="T6" fmla="*/ 398 w 406"/>
                  <a:gd name="T7" fmla="*/ 24 h 343"/>
                  <a:gd name="T8" fmla="*/ 398 w 406"/>
                  <a:gd name="T9" fmla="*/ 0 h 343"/>
                  <a:gd name="T10" fmla="*/ 347 w 406"/>
                  <a:gd name="T11" fmla="*/ 2 h 343"/>
                  <a:gd name="T12" fmla="*/ 274 w 406"/>
                  <a:gd name="T13" fmla="*/ 0 h 343"/>
                  <a:gd name="T14" fmla="*/ 274 w 406"/>
                  <a:gd name="T15" fmla="*/ 24 h 343"/>
                  <a:gd name="T16" fmla="*/ 303 w 406"/>
                  <a:gd name="T17" fmla="*/ 26 h 343"/>
                  <a:gd name="T18" fmla="*/ 309 w 406"/>
                  <a:gd name="T19" fmla="*/ 29 h 343"/>
                  <a:gd name="T20" fmla="*/ 125 w 406"/>
                  <a:gd name="T21" fmla="*/ 183 h 343"/>
                  <a:gd name="T22" fmla="*/ 125 w 406"/>
                  <a:gd name="T23" fmla="*/ 24 h 343"/>
                  <a:gd name="T24" fmla="*/ 179 w 406"/>
                  <a:gd name="T25" fmla="*/ 24 h 343"/>
                  <a:gd name="T26" fmla="*/ 179 w 406"/>
                  <a:gd name="T27" fmla="*/ 0 h 343"/>
                  <a:gd name="T28" fmla="*/ 90 w 406"/>
                  <a:gd name="T29" fmla="*/ 2 h 343"/>
                  <a:gd name="T30" fmla="*/ 0 w 406"/>
                  <a:gd name="T31" fmla="*/ 0 h 343"/>
                  <a:gd name="T32" fmla="*/ 0 w 406"/>
                  <a:gd name="T33" fmla="*/ 24 h 343"/>
                  <a:gd name="T34" fmla="*/ 54 w 406"/>
                  <a:gd name="T35" fmla="*/ 24 h 343"/>
                  <a:gd name="T36" fmla="*/ 54 w 406"/>
                  <a:gd name="T37" fmla="*/ 319 h 343"/>
                  <a:gd name="T38" fmla="*/ 0 w 406"/>
                  <a:gd name="T39" fmla="*/ 319 h 343"/>
                  <a:gd name="T40" fmla="*/ 0 w 406"/>
                  <a:gd name="T41" fmla="*/ 343 h 343"/>
                  <a:gd name="T42" fmla="*/ 90 w 406"/>
                  <a:gd name="T43" fmla="*/ 341 h 343"/>
                  <a:gd name="T44" fmla="*/ 179 w 406"/>
                  <a:gd name="T45" fmla="*/ 343 h 343"/>
                  <a:gd name="T46" fmla="*/ 179 w 406"/>
                  <a:gd name="T47" fmla="*/ 319 h 343"/>
                  <a:gd name="T48" fmla="*/ 125 w 406"/>
                  <a:gd name="T49" fmla="*/ 319 h 343"/>
                  <a:gd name="T50" fmla="*/ 125 w 406"/>
                  <a:gd name="T51" fmla="*/ 214 h 343"/>
                  <a:gd name="T52" fmla="*/ 175 w 406"/>
                  <a:gd name="T53" fmla="*/ 173 h 343"/>
                  <a:gd name="T54" fmla="*/ 278 w 406"/>
                  <a:gd name="T55" fmla="*/ 308 h 343"/>
                  <a:gd name="T56" fmla="*/ 282 w 406"/>
                  <a:gd name="T57" fmla="*/ 315 h 343"/>
                  <a:gd name="T58" fmla="*/ 245 w 406"/>
                  <a:gd name="T59" fmla="*/ 319 h 343"/>
                  <a:gd name="T60" fmla="*/ 245 w 406"/>
                  <a:gd name="T61" fmla="*/ 343 h 343"/>
                  <a:gd name="T62" fmla="*/ 333 w 406"/>
                  <a:gd name="T63" fmla="*/ 341 h 343"/>
                  <a:gd name="T64" fmla="*/ 406 w 406"/>
                  <a:gd name="T65" fmla="*/ 343 h 343"/>
                  <a:gd name="T66" fmla="*/ 406 w 406"/>
                  <a:gd name="T67" fmla="*/ 319 h 343"/>
                  <a:gd name="T68" fmla="*/ 391 w 406"/>
                  <a:gd name="T69" fmla="*/ 319 h 343"/>
                  <a:gd name="T70" fmla="*/ 357 w 406"/>
                  <a:gd name="T71" fmla="*/ 309 h 343"/>
                  <a:gd name="T72" fmla="*/ 223 w 406"/>
                  <a:gd name="T73" fmla="*/ 13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3">
                    <a:moveTo>
                      <a:pt x="223" y="133"/>
                    </a:moveTo>
                    <a:lnTo>
                      <a:pt x="342" y="33"/>
                    </a:lnTo>
                    <a:cubicBezTo>
                      <a:pt x="353" y="24"/>
                      <a:pt x="374" y="24"/>
                      <a:pt x="389" y="24"/>
                    </a:cubicBezTo>
                    <a:lnTo>
                      <a:pt x="398" y="24"/>
                    </a:lnTo>
                    <a:lnTo>
                      <a:pt x="398" y="0"/>
                    </a:lnTo>
                    <a:cubicBezTo>
                      <a:pt x="378" y="2"/>
                      <a:pt x="349" y="2"/>
                      <a:pt x="347" y="2"/>
                    </a:cubicBezTo>
                    <a:cubicBezTo>
                      <a:pt x="328" y="2"/>
                      <a:pt x="292" y="2"/>
                      <a:pt x="274" y="0"/>
                    </a:cubicBezTo>
                    <a:lnTo>
                      <a:pt x="274" y="24"/>
                    </a:lnTo>
                    <a:cubicBezTo>
                      <a:pt x="281" y="24"/>
                      <a:pt x="291" y="24"/>
                      <a:pt x="303" y="26"/>
                    </a:cubicBezTo>
                    <a:cubicBezTo>
                      <a:pt x="311" y="28"/>
                      <a:pt x="305" y="28"/>
                      <a:pt x="309" y="29"/>
                    </a:cubicBezTo>
                    <a:lnTo>
                      <a:pt x="125" y="183"/>
                    </a:lnTo>
                    <a:lnTo>
                      <a:pt x="125" y="24"/>
                    </a:lnTo>
                    <a:lnTo>
                      <a:pt x="179" y="24"/>
                    </a:lnTo>
                    <a:lnTo>
                      <a:pt x="179" y="0"/>
                    </a:lnTo>
                    <a:cubicBezTo>
                      <a:pt x="160" y="2"/>
                      <a:pt x="111" y="2"/>
                      <a:pt x="90" y="2"/>
                    </a:cubicBezTo>
                    <a:cubicBezTo>
                      <a:pt x="68" y="2"/>
                      <a:pt x="19" y="2"/>
                      <a:pt x="0" y="0"/>
                    </a:cubicBezTo>
                    <a:lnTo>
                      <a:pt x="0" y="24"/>
                    </a:lnTo>
                    <a:lnTo>
                      <a:pt x="54" y="24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3"/>
                    </a:lnTo>
                    <a:cubicBezTo>
                      <a:pt x="19" y="341"/>
                      <a:pt x="68" y="341"/>
                      <a:pt x="90" y="341"/>
                    </a:cubicBezTo>
                    <a:cubicBezTo>
                      <a:pt x="111" y="341"/>
                      <a:pt x="160" y="341"/>
                      <a:pt x="179" y="343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3"/>
                    </a:lnTo>
                    <a:lnTo>
                      <a:pt x="278" y="308"/>
                    </a:lnTo>
                    <a:cubicBezTo>
                      <a:pt x="280" y="311"/>
                      <a:pt x="280" y="312"/>
                      <a:pt x="282" y="315"/>
                    </a:cubicBezTo>
                    <a:cubicBezTo>
                      <a:pt x="273" y="319"/>
                      <a:pt x="263" y="319"/>
                      <a:pt x="245" y="319"/>
                    </a:cubicBezTo>
                    <a:lnTo>
                      <a:pt x="245" y="343"/>
                    </a:lnTo>
                    <a:cubicBezTo>
                      <a:pt x="266" y="341"/>
                      <a:pt x="310" y="341"/>
                      <a:pt x="333" y="341"/>
                    </a:cubicBezTo>
                    <a:cubicBezTo>
                      <a:pt x="353" y="341"/>
                      <a:pt x="387" y="341"/>
                      <a:pt x="406" y="343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658">
                <a:extLst>
                  <a:ext uri="{FF2B5EF4-FFF2-40B4-BE49-F238E27FC236}">
                    <a16:creationId xmlns:a16="http://schemas.microsoft.com/office/drawing/2014/main" id="{C8A54FE1-14F1-4E3E-9BE0-E4760B3F25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4992688" y="4795838"/>
                <a:ext cx="603250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Freeform 659">
                <a:extLst>
                  <a:ext uri="{FF2B5EF4-FFF2-40B4-BE49-F238E27FC236}">
                    <a16:creationId xmlns:a16="http://schemas.microsoft.com/office/drawing/2014/main" id="{64FF9EA0-E382-4A99-A8E1-F41D71BA680E}"/>
                  </a:ext>
                </a:extLst>
              </p:cNvPr>
              <p:cNvSpPr>
                <a:spLocks noEditPoint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5068888" y="4899026"/>
                <a:ext cx="212725" cy="319088"/>
              </a:xfrm>
              <a:custGeom>
                <a:avLst/>
                <a:gdLst>
                  <a:gd name="T0" fmla="*/ 211 w 262"/>
                  <a:gd name="T1" fmla="*/ 188 h 368"/>
                  <a:gd name="T2" fmla="*/ 147 w 262"/>
                  <a:gd name="T3" fmla="*/ 129 h 368"/>
                  <a:gd name="T4" fmla="*/ 45 w 262"/>
                  <a:gd name="T5" fmla="*/ 176 h 368"/>
                  <a:gd name="T6" fmla="*/ 0 w 262"/>
                  <a:gd name="T7" fmla="*/ 280 h 368"/>
                  <a:gd name="T8" fmla="*/ 92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9 h 368"/>
                  <a:gd name="T16" fmla="*/ 78 w 262"/>
                  <a:gd name="T17" fmla="*/ 97 h 368"/>
                  <a:gd name="T18" fmla="*/ 105 w 262"/>
                  <a:gd name="T19" fmla="*/ 70 h 368"/>
                  <a:gd name="T20" fmla="*/ 82 w 262"/>
                  <a:gd name="T21" fmla="*/ 53 h 368"/>
                  <a:gd name="T22" fmla="*/ 153 w 262"/>
                  <a:gd name="T23" fmla="*/ 13 h 368"/>
                  <a:gd name="T24" fmla="*/ 225 w 262"/>
                  <a:gd name="T25" fmla="*/ 103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7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29"/>
                      <a:pt x="147" y="129"/>
                    </a:cubicBezTo>
                    <a:cubicBezTo>
                      <a:pt x="116" y="129"/>
                      <a:pt x="84" y="137"/>
                      <a:pt x="45" y="176"/>
                    </a:cubicBezTo>
                    <a:cubicBezTo>
                      <a:pt x="3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0" y="368"/>
                      <a:pt x="262" y="201"/>
                      <a:pt x="262" y="129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5" y="97"/>
                      <a:pt x="105" y="82"/>
                      <a:pt x="105" y="70"/>
                    </a:cubicBezTo>
                    <a:cubicBezTo>
                      <a:pt x="105" y="53"/>
                      <a:pt x="90" y="53"/>
                      <a:pt x="82" y="53"/>
                    </a:cubicBezTo>
                    <a:cubicBezTo>
                      <a:pt x="104" y="16"/>
                      <a:pt x="139" y="13"/>
                      <a:pt x="153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2"/>
                      <a:pt x="222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5"/>
                      <a:pt x="51" y="215"/>
                      <a:pt x="71" y="185"/>
                    </a:cubicBezTo>
                    <a:cubicBezTo>
                      <a:pt x="91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660">
                <a:extLst>
                  <a:ext uri="{FF2B5EF4-FFF2-40B4-BE49-F238E27FC236}">
                    <a16:creationId xmlns:a16="http://schemas.microsoft.com/office/drawing/2014/main" id="{1CF91F17-EE23-4164-B1C2-0CFD325CCC36}"/>
                  </a:ext>
                </a:extLst>
              </p:cNvPr>
              <p:cNvSpPr>
                <a:spLocks noEditPoints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5305426" y="5013326"/>
                <a:ext cx="228600" cy="279400"/>
              </a:xfrm>
              <a:custGeom>
                <a:avLst/>
                <a:gdLst>
                  <a:gd name="T0" fmla="*/ 193 w 281"/>
                  <a:gd name="T1" fmla="*/ 154 h 321"/>
                  <a:gd name="T2" fmla="*/ 185 w 281"/>
                  <a:gd name="T3" fmla="*/ 175 h 321"/>
                  <a:gd name="T4" fmla="*/ 125 w 281"/>
                  <a:gd name="T5" fmla="*/ 209 h 321"/>
                  <a:gd name="T6" fmla="*/ 64 w 281"/>
                  <a:gd name="T7" fmla="*/ 114 h 321"/>
                  <a:gd name="T8" fmla="*/ 131 w 281"/>
                  <a:gd name="T9" fmla="*/ 20 h 321"/>
                  <a:gd name="T10" fmla="*/ 193 w 281"/>
                  <a:gd name="T11" fmla="*/ 84 h 321"/>
                  <a:gd name="T12" fmla="*/ 193 w 281"/>
                  <a:gd name="T13" fmla="*/ 154 h 321"/>
                  <a:gd name="T14" fmla="*/ 200 w 281"/>
                  <a:gd name="T15" fmla="*/ 39 h 321"/>
                  <a:gd name="T16" fmla="*/ 124 w 281"/>
                  <a:gd name="T17" fmla="*/ 0 h 321"/>
                  <a:gd name="T18" fmla="*/ 0 w 281"/>
                  <a:gd name="T19" fmla="*/ 114 h 321"/>
                  <a:gd name="T20" fmla="*/ 120 w 281"/>
                  <a:gd name="T21" fmla="*/ 227 h 321"/>
                  <a:gd name="T22" fmla="*/ 190 w 281"/>
                  <a:gd name="T23" fmla="*/ 200 h 321"/>
                  <a:gd name="T24" fmla="*/ 190 w 281"/>
                  <a:gd name="T25" fmla="*/ 298 h 321"/>
                  <a:gd name="T26" fmla="*/ 155 w 281"/>
                  <a:gd name="T27" fmla="*/ 298 h 321"/>
                  <a:gd name="T28" fmla="*/ 155 w 281"/>
                  <a:gd name="T29" fmla="*/ 321 h 321"/>
                  <a:gd name="T30" fmla="*/ 218 w 281"/>
                  <a:gd name="T31" fmla="*/ 320 h 321"/>
                  <a:gd name="T32" fmla="*/ 281 w 281"/>
                  <a:gd name="T33" fmla="*/ 321 h 321"/>
                  <a:gd name="T34" fmla="*/ 281 w 281"/>
                  <a:gd name="T35" fmla="*/ 298 h 321"/>
                  <a:gd name="T36" fmla="*/ 247 w 281"/>
                  <a:gd name="T37" fmla="*/ 298 h 321"/>
                  <a:gd name="T38" fmla="*/ 247 w 281"/>
                  <a:gd name="T39" fmla="*/ 0 h 321"/>
                  <a:gd name="T40" fmla="*/ 226 w 281"/>
                  <a:gd name="T41" fmla="*/ 0 h 321"/>
                  <a:gd name="T42" fmla="*/ 200 w 281"/>
                  <a:gd name="T43" fmla="*/ 3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1" h="321">
                    <a:moveTo>
                      <a:pt x="193" y="154"/>
                    </a:moveTo>
                    <a:cubicBezTo>
                      <a:pt x="193" y="163"/>
                      <a:pt x="193" y="164"/>
                      <a:pt x="185" y="175"/>
                    </a:cubicBezTo>
                    <a:cubicBezTo>
                      <a:pt x="165" y="204"/>
                      <a:pt x="140" y="209"/>
                      <a:pt x="125" y="209"/>
                    </a:cubicBezTo>
                    <a:cubicBezTo>
                      <a:pt x="94" y="209"/>
                      <a:pt x="64" y="181"/>
                      <a:pt x="64" y="114"/>
                    </a:cubicBezTo>
                    <a:cubicBezTo>
                      <a:pt x="64" y="43"/>
                      <a:pt x="101" y="20"/>
                      <a:pt x="131" y="20"/>
                    </a:cubicBezTo>
                    <a:cubicBezTo>
                      <a:pt x="169" y="20"/>
                      <a:pt x="193" y="59"/>
                      <a:pt x="193" y="84"/>
                    </a:cubicBezTo>
                    <a:lnTo>
                      <a:pt x="193" y="154"/>
                    </a:lnTo>
                    <a:close/>
                    <a:moveTo>
                      <a:pt x="200" y="39"/>
                    </a:moveTo>
                    <a:cubicBezTo>
                      <a:pt x="182" y="15"/>
                      <a:pt x="154" y="0"/>
                      <a:pt x="124" y="0"/>
                    </a:cubicBezTo>
                    <a:cubicBezTo>
                      <a:pt x="52" y="0"/>
                      <a:pt x="0" y="44"/>
                      <a:pt x="0" y="114"/>
                    </a:cubicBezTo>
                    <a:cubicBezTo>
                      <a:pt x="0" y="184"/>
                      <a:pt x="51" y="227"/>
                      <a:pt x="120" y="227"/>
                    </a:cubicBezTo>
                    <a:cubicBezTo>
                      <a:pt x="144" y="227"/>
                      <a:pt x="167" y="220"/>
                      <a:pt x="190" y="200"/>
                    </a:cubicBezTo>
                    <a:lnTo>
                      <a:pt x="190" y="298"/>
                    </a:lnTo>
                    <a:lnTo>
                      <a:pt x="155" y="298"/>
                    </a:lnTo>
                    <a:lnTo>
                      <a:pt x="155" y="321"/>
                    </a:lnTo>
                    <a:cubicBezTo>
                      <a:pt x="169" y="321"/>
                      <a:pt x="199" y="320"/>
                      <a:pt x="218" y="320"/>
                    </a:cubicBezTo>
                    <a:cubicBezTo>
                      <a:pt x="238" y="320"/>
                      <a:pt x="267" y="321"/>
                      <a:pt x="281" y="321"/>
                    </a:cubicBezTo>
                    <a:lnTo>
                      <a:pt x="281" y="298"/>
                    </a:lnTo>
                    <a:lnTo>
                      <a:pt x="247" y="298"/>
                    </a:lnTo>
                    <a:lnTo>
                      <a:pt x="247" y="0"/>
                    </a:lnTo>
                    <a:lnTo>
                      <a:pt x="226" y="0"/>
                    </a:lnTo>
                    <a:lnTo>
                      <a:pt x="200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661">
                <a:extLst>
                  <a:ext uri="{FF2B5EF4-FFF2-40B4-BE49-F238E27FC236}">
                    <a16:creationId xmlns:a16="http://schemas.microsoft.com/office/drawing/2014/main" id="{966E5B10-D0C5-4246-8EB3-C61E23C52830}"/>
                  </a:ext>
                </a:extLst>
              </p:cNvPr>
              <p:cNvSpPr>
                <a:spLocks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5665788" y="4721226"/>
                <a:ext cx="192088" cy="190500"/>
              </a:xfrm>
              <a:custGeom>
                <a:avLst/>
                <a:gdLst>
                  <a:gd name="T0" fmla="*/ 85 w 235"/>
                  <a:gd name="T1" fmla="*/ 6 h 221"/>
                  <a:gd name="T2" fmla="*/ 79 w 235"/>
                  <a:gd name="T3" fmla="*/ 0 h 221"/>
                  <a:gd name="T4" fmla="*/ 18 w 235"/>
                  <a:gd name="T5" fmla="*/ 5 h 221"/>
                  <a:gd name="T6" fmla="*/ 9 w 235"/>
                  <a:gd name="T7" fmla="*/ 15 h 221"/>
                  <a:gd name="T8" fmla="*/ 21 w 235"/>
                  <a:gd name="T9" fmla="*/ 21 h 221"/>
                  <a:gd name="T10" fmla="*/ 46 w 235"/>
                  <a:gd name="T11" fmla="*/ 30 h 221"/>
                  <a:gd name="T12" fmla="*/ 36 w 235"/>
                  <a:gd name="T13" fmla="*/ 70 h 221"/>
                  <a:gd name="T14" fmla="*/ 6 w 235"/>
                  <a:gd name="T15" fmla="*/ 192 h 221"/>
                  <a:gd name="T16" fmla="*/ 0 w 235"/>
                  <a:gd name="T17" fmla="*/ 215 h 221"/>
                  <a:gd name="T18" fmla="*/ 8 w 235"/>
                  <a:gd name="T19" fmla="*/ 221 h 221"/>
                  <a:gd name="T20" fmla="*/ 15 w 235"/>
                  <a:gd name="T21" fmla="*/ 221 h 221"/>
                  <a:gd name="T22" fmla="*/ 156 w 235"/>
                  <a:gd name="T23" fmla="*/ 147 h 221"/>
                  <a:gd name="T24" fmla="*/ 235 w 235"/>
                  <a:gd name="T25" fmla="*/ 14 h 221"/>
                  <a:gd name="T26" fmla="*/ 221 w 235"/>
                  <a:gd name="T27" fmla="*/ 0 h 221"/>
                  <a:gd name="T28" fmla="*/ 201 w 235"/>
                  <a:gd name="T29" fmla="*/ 17 h 221"/>
                  <a:gd name="T30" fmla="*/ 37 w 235"/>
                  <a:gd name="T31" fmla="*/ 204 h 221"/>
                  <a:gd name="T32" fmla="*/ 85 w 235"/>
                  <a:gd name="T33" fmla="*/ 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5" h="221">
                    <a:moveTo>
                      <a:pt x="85" y="6"/>
                    </a:moveTo>
                    <a:cubicBezTo>
                      <a:pt x="85" y="5"/>
                      <a:pt x="85" y="0"/>
                      <a:pt x="79" y="0"/>
                    </a:cubicBezTo>
                    <a:cubicBezTo>
                      <a:pt x="67" y="0"/>
                      <a:pt x="31" y="4"/>
                      <a:pt x="18" y="5"/>
                    </a:cubicBezTo>
                    <a:cubicBezTo>
                      <a:pt x="14" y="6"/>
                      <a:pt x="9" y="6"/>
                      <a:pt x="9" y="15"/>
                    </a:cubicBezTo>
                    <a:cubicBezTo>
                      <a:pt x="9" y="21"/>
                      <a:pt x="13" y="21"/>
                      <a:pt x="21" y="21"/>
                    </a:cubicBezTo>
                    <a:cubicBezTo>
                      <a:pt x="45" y="21"/>
                      <a:pt x="46" y="25"/>
                      <a:pt x="46" y="30"/>
                    </a:cubicBezTo>
                    <a:cubicBezTo>
                      <a:pt x="46" y="33"/>
                      <a:pt x="40" y="56"/>
                      <a:pt x="36" y="70"/>
                    </a:cubicBezTo>
                    <a:lnTo>
                      <a:pt x="6" y="192"/>
                    </a:lnTo>
                    <a:cubicBezTo>
                      <a:pt x="4" y="200"/>
                      <a:pt x="0" y="214"/>
                      <a:pt x="0" y="215"/>
                    </a:cubicBezTo>
                    <a:cubicBezTo>
                      <a:pt x="0" y="220"/>
                      <a:pt x="5" y="221"/>
                      <a:pt x="8" y="221"/>
                    </a:cubicBezTo>
                    <a:lnTo>
                      <a:pt x="15" y="221"/>
                    </a:lnTo>
                    <a:cubicBezTo>
                      <a:pt x="50" y="215"/>
                      <a:pt x="104" y="195"/>
                      <a:pt x="156" y="147"/>
                    </a:cubicBezTo>
                    <a:cubicBezTo>
                      <a:pt x="222" y="86"/>
                      <a:pt x="235" y="18"/>
                      <a:pt x="235" y="14"/>
                    </a:cubicBezTo>
                    <a:cubicBezTo>
                      <a:pt x="235" y="5"/>
                      <a:pt x="229" y="0"/>
                      <a:pt x="221" y="0"/>
                    </a:cubicBezTo>
                    <a:cubicBezTo>
                      <a:pt x="217" y="0"/>
                      <a:pt x="205" y="2"/>
                      <a:pt x="201" y="17"/>
                    </a:cubicBezTo>
                    <a:cubicBezTo>
                      <a:pt x="169" y="130"/>
                      <a:pt x="93" y="186"/>
                      <a:pt x="37" y="204"/>
                    </a:cubicBezTo>
                    <a:lnTo>
                      <a:pt x="85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662">
                <a:extLst>
                  <a:ext uri="{FF2B5EF4-FFF2-40B4-BE49-F238E27FC236}">
                    <a16:creationId xmlns:a16="http://schemas.microsoft.com/office/drawing/2014/main" id="{07CEA6CF-E169-4284-9909-50D753C2B67B}"/>
                  </a:ext>
                </a:extLst>
              </p:cNvPr>
              <p:cNvSpPr>
                <a:spLocks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5876926" y="4284663"/>
                <a:ext cx="106363" cy="1039813"/>
              </a:xfrm>
              <a:custGeom>
                <a:avLst/>
                <a:gdLst>
                  <a:gd name="T0" fmla="*/ 104 w 132"/>
                  <a:gd name="T1" fmla="*/ 1169 h 1197"/>
                  <a:gd name="T2" fmla="*/ 0 w 132"/>
                  <a:gd name="T3" fmla="*/ 1169 h 1197"/>
                  <a:gd name="T4" fmla="*/ 0 w 132"/>
                  <a:gd name="T5" fmla="*/ 1197 h 1197"/>
                  <a:gd name="T6" fmla="*/ 132 w 132"/>
                  <a:gd name="T7" fmla="*/ 1197 h 1197"/>
                  <a:gd name="T8" fmla="*/ 132 w 132"/>
                  <a:gd name="T9" fmla="*/ 0 h 1197"/>
                  <a:gd name="T10" fmla="*/ 0 w 132"/>
                  <a:gd name="T11" fmla="*/ 0 h 1197"/>
                  <a:gd name="T12" fmla="*/ 0 w 132"/>
                  <a:gd name="T13" fmla="*/ 27 h 1197"/>
                  <a:gd name="T14" fmla="*/ 104 w 132"/>
                  <a:gd name="T15" fmla="*/ 27 h 1197"/>
                  <a:gd name="T16" fmla="*/ 104 w 132"/>
                  <a:gd name="T17" fmla="*/ 1169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1197">
                    <a:moveTo>
                      <a:pt x="104" y="1169"/>
                    </a:moveTo>
                    <a:lnTo>
                      <a:pt x="0" y="1169"/>
                    </a:lnTo>
                    <a:lnTo>
                      <a:pt x="0" y="1197"/>
                    </a:lnTo>
                    <a:lnTo>
                      <a:pt x="132" y="1197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104" y="27"/>
                    </a:lnTo>
                    <a:lnTo>
                      <a:pt x="104" y="1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1" name="Content Placeholder 2 1 3">
              <a:extLst>
                <a:ext uri="{FF2B5EF4-FFF2-40B4-BE49-F238E27FC236}">
                  <a16:creationId xmlns:a16="http://schemas.microsoft.com/office/drawing/2014/main" id="{9F4E7445-B27C-4AFA-B667-482D22E1D585}"/>
                </a:ext>
              </a:extLst>
            </p:cNvPr>
            <p:cNvSpPr txBox="1">
              <a:spLocks/>
            </p:cNvSpPr>
            <p:nvPr/>
          </p:nvSpPr>
          <p:spPr>
            <a:xfrm>
              <a:off x="176762" y="4654084"/>
              <a:ext cx="2789465" cy="6983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First partials:</a:t>
              </a:r>
              <a:endParaRPr lang="en-US" sz="3769" dirty="0"/>
            </a:p>
          </p:txBody>
        </p:sp>
      </p:grpSp>
      <p:sp>
        <p:nvSpPr>
          <p:cNvPr id="262" name="Content Placeholder 2 1 4">
            <a:extLst>
              <a:ext uri="{FF2B5EF4-FFF2-40B4-BE49-F238E27FC236}">
                <a16:creationId xmlns:a16="http://schemas.microsoft.com/office/drawing/2014/main" id="{6A3F831D-B4F6-470F-97CD-65F195C71941}"/>
              </a:ext>
            </a:extLst>
          </p:cNvPr>
          <p:cNvSpPr txBox="1">
            <a:spLocks/>
          </p:cNvSpPr>
          <p:nvPr/>
        </p:nvSpPr>
        <p:spPr>
          <a:xfrm>
            <a:off x="580032" y="4918405"/>
            <a:ext cx="2789465" cy="698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Second partials:</a:t>
            </a:r>
            <a:endParaRPr lang="en-US" sz="3769" dirty="0"/>
          </a:p>
        </p:txBody>
      </p:sp>
      <p:grpSp>
        <p:nvGrpSpPr>
          <p:cNvPr id="1839" name="Group 1838">
            <a:extLst>
              <a:ext uri="{FF2B5EF4-FFF2-40B4-BE49-F238E27FC236}">
                <a16:creationId xmlns:a16="http://schemas.microsoft.com/office/drawing/2014/main" id="{5E9FD60C-1A4E-4DF7-942B-B36EC519934A}"/>
              </a:ext>
            </a:extLst>
          </p:cNvPr>
          <p:cNvGrpSpPr/>
          <p:nvPr/>
        </p:nvGrpSpPr>
        <p:grpSpPr>
          <a:xfrm>
            <a:off x="654551" y="7010032"/>
            <a:ext cx="9724460" cy="1195388"/>
            <a:chOff x="654551" y="7010032"/>
            <a:chExt cx="9724460" cy="1195388"/>
          </a:xfrm>
        </p:grpSpPr>
        <p:grpSp>
          <p:nvGrpSpPr>
            <p:cNvPr id="2413" name="Group 2412">
              <a:extLst>
                <a:ext uri="{FF2B5EF4-FFF2-40B4-BE49-F238E27FC236}">
                  <a16:creationId xmlns:a16="http://schemas.microsoft.com/office/drawing/2014/main" id="{8EA4FA94-B783-4886-B629-FA3092570862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3440048" y="7010032"/>
              <a:ext cx="6938963" cy="1195388"/>
              <a:chOff x="2184400" y="7369175"/>
              <a:chExt cx="6938963" cy="1195388"/>
            </a:xfrm>
          </p:grpSpPr>
          <p:sp>
            <p:nvSpPr>
              <p:cNvPr id="2375" name="Freeform 918">
                <a:extLst>
                  <a:ext uri="{FF2B5EF4-FFF2-40B4-BE49-F238E27FC236}">
                    <a16:creationId xmlns:a16="http://schemas.microsoft.com/office/drawing/2014/main" id="{6ADAC7DE-F0AF-40D6-BF8E-4554125B7E2E}"/>
                  </a:ext>
                </a:extLst>
              </p:cNvPr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200275" y="7512050"/>
                <a:ext cx="198438" cy="293688"/>
              </a:xfrm>
              <a:custGeom>
                <a:avLst/>
                <a:gdLst>
                  <a:gd name="T0" fmla="*/ 211 w 263"/>
                  <a:gd name="T1" fmla="*/ 188 h 368"/>
                  <a:gd name="T2" fmla="*/ 147 w 263"/>
                  <a:gd name="T3" fmla="*/ 129 h 368"/>
                  <a:gd name="T4" fmla="*/ 45 w 263"/>
                  <a:gd name="T5" fmla="*/ 176 h 368"/>
                  <a:gd name="T6" fmla="*/ 0 w 263"/>
                  <a:gd name="T7" fmla="*/ 279 h 368"/>
                  <a:gd name="T8" fmla="*/ 92 w 263"/>
                  <a:gd name="T9" fmla="*/ 368 h 368"/>
                  <a:gd name="T10" fmla="*/ 263 w 263"/>
                  <a:gd name="T11" fmla="*/ 129 h 368"/>
                  <a:gd name="T12" fmla="*/ 155 w 263"/>
                  <a:gd name="T13" fmla="*/ 0 h 368"/>
                  <a:gd name="T14" fmla="*/ 60 w 263"/>
                  <a:gd name="T15" fmla="*/ 78 h 368"/>
                  <a:gd name="T16" fmla="*/ 79 w 263"/>
                  <a:gd name="T17" fmla="*/ 96 h 368"/>
                  <a:gd name="T18" fmla="*/ 106 w 263"/>
                  <a:gd name="T19" fmla="*/ 69 h 368"/>
                  <a:gd name="T20" fmla="*/ 82 w 263"/>
                  <a:gd name="T21" fmla="*/ 52 h 368"/>
                  <a:gd name="T22" fmla="*/ 154 w 263"/>
                  <a:gd name="T23" fmla="*/ 12 h 368"/>
                  <a:gd name="T24" fmla="*/ 225 w 263"/>
                  <a:gd name="T25" fmla="*/ 102 h 368"/>
                  <a:gd name="T26" fmla="*/ 212 w 263"/>
                  <a:gd name="T27" fmla="*/ 188 h 368"/>
                  <a:gd name="T28" fmla="*/ 211 w 263"/>
                  <a:gd name="T29" fmla="*/ 188 h 368"/>
                  <a:gd name="T30" fmla="*/ 94 w 263"/>
                  <a:gd name="T31" fmla="*/ 354 h 368"/>
                  <a:gd name="T32" fmla="*/ 39 w 263"/>
                  <a:gd name="T33" fmla="*/ 297 h 368"/>
                  <a:gd name="T34" fmla="*/ 72 w 263"/>
                  <a:gd name="T35" fmla="*/ 184 h 368"/>
                  <a:gd name="T36" fmla="*/ 147 w 263"/>
                  <a:gd name="T37" fmla="*/ 140 h 368"/>
                  <a:gd name="T38" fmla="*/ 202 w 263"/>
                  <a:gd name="T39" fmla="*/ 206 h 368"/>
                  <a:gd name="T40" fmla="*/ 94 w 263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3" h="368">
                    <a:moveTo>
                      <a:pt x="211" y="188"/>
                    </a:moveTo>
                    <a:cubicBezTo>
                      <a:pt x="206" y="157"/>
                      <a:pt x="186" y="129"/>
                      <a:pt x="147" y="129"/>
                    </a:cubicBezTo>
                    <a:cubicBezTo>
                      <a:pt x="117" y="129"/>
                      <a:pt x="84" y="137"/>
                      <a:pt x="45" y="176"/>
                    </a:cubicBezTo>
                    <a:cubicBezTo>
                      <a:pt x="4" y="217"/>
                      <a:pt x="0" y="263"/>
                      <a:pt x="0" y="279"/>
                    </a:cubicBezTo>
                    <a:cubicBezTo>
                      <a:pt x="0" y="310"/>
                      <a:pt x="22" y="368"/>
                      <a:pt x="92" y="368"/>
                    </a:cubicBezTo>
                    <a:cubicBezTo>
                      <a:pt x="211" y="368"/>
                      <a:pt x="263" y="200"/>
                      <a:pt x="263" y="129"/>
                    </a:cubicBezTo>
                    <a:cubicBezTo>
                      <a:pt x="263" y="49"/>
                      <a:pt x="216" y="0"/>
                      <a:pt x="155" y="0"/>
                    </a:cubicBezTo>
                    <a:cubicBezTo>
                      <a:pt x="83" y="0"/>
                      <a:pt x="60" y="64"/>
                      <a:pt x="60" y="78"/>
                    </a:cubicBezTo>
                    <a:cubicBezTo>
                      <a:pt x="60" y="85"/>
                      <a:pt x="64" y="96"/>
                      <a:pt x="79" y="96"/>
                    </a:cubicBezTo>
                    <a:cubicBezTo>
                      <a:pt x="95" y="96"/>
                      <a:pt x="106" y="81"/>
                      <a:pt x="106" y="69"/>
                    </a:cubicBezTo>
                    <a:cubicBezTo>
                      <a:pt x="106" y="52"/>
                      <a:pt x="90" y="52"/>
                      <a:pt x="82" y="52"/>
                    </a:cubicBezTo>
                    <a:cubicBezTo>
                      <a:pt x="104" y="15"/>
                      <a:pt x="140" y="12"/>
                      <a:pt x="154" y="12"/>
                    </a:cubicBezTo>
                    <a:cubicBezTo>
                      <a:pt x="190" y="12"/>
                      <a:pt x="225" y="38"/>
                      <a:pt x="225" y="102"/>
                    </a:cubicBezTo>
                    <a:cubicBezTo>
                      <a:pt x="225" y="122"/>
                      <a:pt x="222" y="147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4" y="354"/>
                    </a:moveTo>
                    <a:cubicBezTo>
                      <a:pt x="39" y="354"/>
                      <a:pt x="39" y="302"/>
                      <a:pt x="39" y="297"/>
                    </a:cubicBezTo>
                    <a:cubicBezTo>
                      <a:pt x="39" y="284"/>
                      <a:pt x="51" y="214"/>
                      <a:pt x="72" y="184"/>
                    </a:cubicBezTo>
                    <a:cubicBezTo>
                      <a:pt x="92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1"/>
                      <a:pt x="171" y="354"/>
                      <a:pt x="94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6" name="Freeform 919">
                <a:extLst>
                  <a:ext uri="{FF2B5EF4-FFF2-40B4-BE49-F238E27FC236}">
                    <a16:creationId xmlns:a16="http://schemas.microsoft.com/office/drawing/2014/main" id="{60D6BDDB-DAF8-4D0B-8F87-F1AA8885F3F4}"/>
                  </a:ext>
                </a:extLst>
              </p:cNvPr>
              <p:cNvSpPr>
                <a:spLocks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422525" y="7466013"/>
                <a:ext cx="117475" cy="185738"/>
              </a:xfrm>
              <a:custGeom>
                <a:avLst/>
                <a:gdLst>
                  <a:gd name="T0" fmla="*/ 154 w 154"/>
                  <a:gd name="T1" fmla="*/ 168 h 232"/>
                  <a:gd name="T2" fmla="*/ 142 w 154"/>
                  <a:gd name="T3" fmla="*/ 168 h 232"/>
                  <a:gd name="T4" fmla="*/ 133 w 154"/>
                  <a:gd name="T5" fmla="*/ 200 h 232"/>
                  <a:gd name="T6" fmla="*/ 98 w 154"/>
                  <a:gd name="T7" fmla="*/ 202 h 232"/>
                  <a:gd name="T8" fmla="*/ 34 w 154"/>
                  <a:gd name="T9" fmla="*/ 202 h 232"/>
                  <a:gd name="T10" fmla="*/ 104 w 154"/>
                  <a:gd name="T11" fmla="*/ 144 h 232"/>
                  <a:gd name="T12" fmla="*/ 154 w 154"/>
                  <a:gd name="T13" fmla="*/ 68 h 232"/>
                  <a:gd name="T14" fmla="*/ 72 w 154"/>
                  <a:gd name="T15" fmla="*/ 0 h 232"/>
                  <a:gd name="T16" fmla="*/ 0 w 154"/>
                  <a:gd name="T17" fmla="*/ 63 h 232"/>
                  <a:gd name="T18" fmla="*/ 18 w 154"/>
                  <a:gd name="T19" fmla="*/ 82 h 232"/>
                  <a:gd name="T20" fmla="*/ 37 w 154"/>
                  <a:gd name="T21" fmla="*/ 64 h 232"/>
                  <a:gd name="T22" fmla="*/ 16 w 154"/>
                  <a:gd name="T23" fmla="*/ 45 h 232"/>
                  <a:gd name="T24" fmla="*/ 67 w 154"/>
                  <a:gd name="T25" fmla="*/ 13 h 232"/>
                  <a:gd name="T26" fmla="*/ 120 w 154"/>
                  <a:gd name="T27" fmla="*/ 68 h 232"/>
                  <a:gd name="T28" fmla="*/ 87 w 154"/>
                  <a:gd name="T29" fmla="*/ 135 h 232"/>
                  <a:gd name="T30" fmla="*/ 3 w 154"/>
                  <a:gd name="T31" fmla="*/ 218 h 232"/>
                  <a:gd name="T32" fmla="*/ 0 w 154"/>
                  <a:gd name="T33" fmla="*/ 232 h 232"/>
                  <a:gd name="T34" fmla="*/ 143 w 154"/>
                  <a:gd name="T35" fmla="*/ 232 h 232"/>
                  <a:gd name="T36" fmla="*/ 154 w 154"/>
                  <a:gd name="T37" fmla="*/ 1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2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6"/>
                      <a:pt x="137" y="197"/>
                      <a:pt x="133" y="200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70"/>
                      <a:pt x="83" y="160"/>
                      <a:pt x="104" y="144"/>
                    </a:cubicBezTo>
                    <a:cubicBezTo>
                      <a:pt x="130" y="123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1"/>
                      <a:pt x="0" y="63"/>
                    </a:cubicBezTo>
                    <a:cubicBezTo>
                      <a:pt x="0" y="80"/>
                      <a:pt x="15" y="82"/>
                      <a:pt x="18" y="82"/>
                    </a:cubicBezTo>
                    <a:cubicBezTo>
                      <a:pt x="26" y="82"/>
                      <a:pt x="37" y="76"/>
                      <a:pt x="37" y="64"/>
                    </a:cubicBezTo>
                    <a:cubicBezTo>
                      <a:pt x="37" y="57"/>
                      <a:pt x="34" y="45"/>
                      <a:pt x="16" y="45"/>
                    </a:cubicBezTo>
                    <a:cubicBezTo>
                      <a:pt x="27" y="20"/>
                      <a:pt x="51" y="13"/>
                      <a:pt x="67" y="13"/>
                    </a:cubicBezTo>
                    <a:cubicBezTo>
                      <a:pt x="102" y="13"/>
                      <a:pt x="120" y="40"/>
                      <a:pt x="120" y="68"/>
                    </a:cubicBezTo>
                    <a:cubicBezTo>
                      <a:pt x="120" y="99"/>
                      <a:pt x="98" y="123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2"/>
                    </a:cubicBezTo>
                    <a:lnTo>
                      <a:pt x="143" y="232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7" name="Freeform 920">
                <a:extLst>
                  <a:ext uri="{FF2B5EF4-FFF2-40B4-BE49-F238E27FC236}">
                    <a16:creationId xmlns:a16="http://schemas.microsoft.com/office/drawing/2014/main" id="{C4D7FFBD-6FE1-4601-B84C-7B4358E569EE}"/>
                  </a:ext>
                </a:extLst>
              </p:cNvPr>
              <p:cNvSpPr>
                <a:spLocks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582863" y="7620000"/>
                <a:ext cx="198438" cy="261938"/>
              </a:xfrm>
              <a:custGeom>
                <a:avLst/>
                <a:gdLst>
                  <a:gd name="T0" fmla="*/ 11 w 262"/>
                  <a:gd name="T1" fmla="*/ 94 h 328"/>
                  <a:gd name="T2" fmla="*/ 91 w 262"/>
                  <a:gd name="T3" fmla="*/ 36 h 328"/>
                  <a:gd name="T4" fmla="*/ 172 w 262"/>
                  <a:gd name="T5" fmla="*/ 163 h 328"/>
                  <a:gd name="T6" fmla="*/ 166 w 262"/>
                  <a:gd name="T7" fmla="*/ 212 h 328"/>
                  <a:gd name="T8" fmla="*/ 140 w 262"/>
                  <a:gd name="T9" fmla="*/ 319 h 328"/>
                  <a:gd name="T10" fmla="*/ 146 w 262"/>
                  <a:gd name="T11" fmla="*/ 328 h 328"/>
                  <a:gd name="T12" fmla="*/ 162 w 262"/>
                  <a:gd name="T13" fmla="*/ 298 h 328"/>
                  <a:gd name="T14" fmla="*/ 181 w 262"/>
                  <a:gd name="T15" fmla="*/ 212 h 328"/>
                  <a:gd name="T16" fmla="*/ 185 w 262"/>
                  <a:gd name="T17" fmla="*/ 193 h 328"/>
                  <a:gd name="T18" fmla="*/ 252 w 262"/>
                  <a:gd name="T19" fmla="*/ 30 h 328"/>
                  <a:gd name="T20" fmla="*/ 262 w 262"/>
                  <a:gd name="T21" fmla="*/ 11 h 328"/>
                  <a:gd name="T22" fmla="*/ 256 w 262"/>
                  <a:gd name="T23" fmla="*/ 6 h 328"/>
                  <a:gd name="T24" fmla="*/ 250 w 262"/>
                  <a:gd name="T25" fmla="*/ 9 h 328"/>
                  <a:gd name="T26" fmla="*/ 184 w 262"/>
                  <a:gd name="T27" fmla="*/ 157 h 328"/>
                  <a:gd name="T28" fmla="*/ 164 w 262"/>
                  <a:gd name="T29" fmla="*/ 55 h 328"/>
                  <a:gd name="T30" fmla="*/ 97 w 262"/>
                  <a:gd name="T31" fmla="*/ 0 h 328"/>
                  <a:gd name="T32" fmla="*/ 0 w 262"/>
                  <a:gd name="T33" fmla="*/ 91 h 328"/>
                  <a:gd name="T34" fmla="*/ 9 w 262"/>
                  <a:gd name="T35" fmla="*/ 96 h 328"/>
                  <a:gd name="T36" fmla="*/ 11 w 262"/>
                  <a:gd name="T37" fmla="*/ 9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2" h="328">
                    <a:moveTo>
                      <a:pt x="11" y="94"/>
                    </a:moveTo>
                    <a:cubicBezTo>
                      <a:pt x="31" y="37"/>
                      <a:pt x="85" y="36"/>
                      <a:pt x="91" y="36"/>
                    </a:cubicBezTo>
                    <a:cubicBezTo>
                      <a:pt x="166" y="36"/>
                      <a:pt x="172" y="123"/>
                      <a:pt x="172" y="163"/>
                    </a:cubicBezTo>
                    <a:cubicBezTo>
                      <a:pt x="172" y="193"/>
                      <a:pt x="169" y="202"/>
                      <a:pt x="166" y="212"/>
                    </a:cubicBezTo>
                    <a:cubicBezTo>
                      <a:pt x="155" y="248"/>
                      <a:pt x="140" y="306"/>
                      <a:pt x="140" y="319"/>
                    </a:cubicBezTo>
                    <a:cubicBezTo>
                      <a:pt x="140" y="324"/>
                      <a:pt x="142" y="328"/>
                      <a:pt x="146" y="328"/>
                    </a:cubicBezTo>
                    <a:cubicBezTo>
                      <a:pt x="153" y="328"/>
                      <a:pt x="157" y="317"/>
                      <a:pt x="162" y="298"/>
                    </a:cubicBezTo>
                    <a:cubicBezTo>
                      <a:pt x="174" y="256"/>
                      <a:pt x="179" y="228"/>
                      <a:pt x="181" y="212"/>
                    </a:cubicBezTo>
                    <a:cubicBezTo>
                      <a:pt x="182" y="206"/>
                      <a:pt x="182" y="199"/>
                      <a:pt x="185" y="193"/>
                    </a:cubicBezTo>
                    <a:cubicBezTo>
                      <a:pt x="200" y="143"/>
                      <a:pt x="232" y="69"/>
                      <a:pt x="252" y="30"/>
                    </a:cubicBezTo>
                    <a:cubicBezTo>
                      <a:pt x="256" y="24"/>
                      <a:pt x="262" y="13"/>
                      <a:pt x="262" y="11"/>
                    </a:cubicBezTo>
                    <a:cubicBezTo>
                      <a:pt x="262" y="6"/>
                      <a:pt x="257" y="6"/>
                      <a:pt x="256" y="6"/>
                    </a:cubicBezTo>
                    <a:cubicBezTo>
                      <a:pt x="254" y="6"/>
                      <a:pt x="251" y="6"/>
                      <a:pt x="250" y="9"/>
                    </a:cubicBezTo>
                    <a:cubicBezTo>
                      <a:pt x="224" y="57"/>
                      <a:pt x="204" y="106"/>
                      <a:pt x="184" y="157"/>
                    </a:cubicBezTo>
                    <a:cubicBezTo>
                      <a:pt x="184" y="141"/>
                      <a:pt x="183" y="103"/>
                      <a:pt x="164" y="55"/>
                    </a:cubicBezTo>
                    <a:cubicBezTo>
                      <a:pt x="152" y="25"/>
                      <a:pt x="132" y="0"/>
                      <a:pt x="97" y="0"/>
                    </a:cubicBezTo>
                    <a:cubicBezTo>
                      <a:pt x="35" y="0"/>
                      <a:pt x="0" y="76"/>
                      <a:pt x="0" y="91"/>
                    </a:cubicBezTo>
                    <a:cubicBezTo>
                      <a:pt x="0" y="96"/>
                      <a:pt x="5" y="96"/>
                      <a:pt x="9" y="96"/>
                    </a:cubicBezTo>
                    <a:lnTo>
                      <a:pt x="11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8" name="Freeform 921">
                <a:extLst>
                  <a:ext uri="{FF2B5EF4-FFF2-40B4-BE49-F238E27FC236}">
                    <a16:creationId xmlns:a16="http://schemas.microsoft.com/office/drawing/2014/main" id="{9F33BA29-93DD-4978-9A58-740FA9CCFBEB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803525" y="7462838"/>
                <a:ext cx="196850" cy="188913"/>
              </a:xfrm>
              <a:custGeom>
                <a:avLst/>
                <a:gdLst>
                  <a:gd name="T0" fmla="*/ 154 w 260"/>
                  <a:gd name="T1" fmla="*/ 25 h 236"/>
                  <a:gd name="T2" fmla="*/ 165 w 260"/>
                  <a:gd name="T3" fmla="*/ 13 h 236"/>
                  <a:gd name="T4" fmla="*/ 186 w 260"/>
                  <a:gd name="T5" fmla="*/ 13 h 236"/>
                  <a:gd name="T6" fmla="*/ 225 w 260"/>
                  <a:gd name="T7" fmla="*/ 15 h 236"/>
                  <a:gd name="T8" fmla="*/ 241 w 260"/>
                  <a:gd name="T9" fmla="*/ 43 h 236"/>
                  <a:gd name="T10" fmla="*/ 239 w 260"/>
                  <a:gd name="T11" fmla="*/ 71 h 236"/>
                  <a:gd name="T12" fmla="*/ 238 w 260"/>
                  <a:gd name="T13" fmla="*/ 75 h 236"/>
                  <a:gd name="T14" fmla="*/ 244 w 260"/>
                  <a:gd name="T15" fmla="*/ 80 h 236"/>
                  <a:gd name="T16" fmla="*/ 251 w 260"/>
                  <a:gd name="T17" fmla="*/ 72 h 236"/>
                  <a:gd name="T18" fmla="*/ 260 w 260"/>
                  <a:gd name="T19" fmla="*/ 5 h 236"/>
                  <a:gd name="T20" fmla="*/ 250 w 260"/>
                  <a:gd name="T21" fmla="*/ 0 h 236"/>
                  <a:gd name="T22" fmla="*/ 35 w 260"/>
                  <a:gd name="T23" fmla="*/ 0 h 236"/>
                  <a:gd name="T24" fmla="*/ 23 w 260"/>
                  <a:gd name="T25" fmla="*/ 7 h 236"/>
                  <a:gd name="T26" fmla="*/ 1 w 260"/>
                  <a:gd name="T27" fmla="*/ 69 h 236"/>
                  <a:gd name="T28" fmla="*/ 0 w 260"/>
                  <a:gd name="T29" fmla="*/ 75 h 236"/>
                  <a:gd name="T30" fmla="*/ 6 w 260"/>
                  <a:gd name="T31" fmla="*/ 80 h 236"/>
                  <a:gd name="T32" fmla="*/ 13 w 260"/>
                  <a:gd name="T33" fmla="*/ 72 h 236"/>
                  <a:gd name="T34" fmla="*/ 98 w 260"/>
                  <a:gd name="T35" fmla="*/ 13 h 236"/>
                  <a:gd name="T36" fmla="*/ 112 w 260"/>
                  <a:gd name="T37" fmla="*/ 13 h 236"/>
                  <a:gd name="T38" fmla="*/ 123 w 260"/>
                  <a:gd name="T39" fmla="*/ 16 h 236"/>
                  <a:gd name="T40" fmla="*/ 122 w 260"/>
                  <a:gd name="T41" fmla="*/ 23 h 236"/>
                  <a:gd name="T42" fmla="*/ 76 w 260"/>
                  <a:gd name="T43" fmla="*/ 207 h 236"/>
                  <a:gd name="T44" fmla="*/ 35 w 260"/>
                  <a:gd name="T45" fmla="*/ 223 h 236"/>
                  <a:gd name="T46" fmla="*/ 19 w 260"/>
                  <a:gd name="T47" fmla="*/ 231 h 236"/>
                  <a:gd name="T48" fmla="*/ 25 w 260"/>
                  <a:gd name="T49" fmla="*/ 236 h 236"/>
                  <a:gd name="T50" fmla="*/ 55 w 260"/>
                  <a:gd name="T51" fmla="*/ 235 h 236"/>
                  <a:gd name="T52" fmla="*/ 85 w 260"/>
                  <a:gd name="T53" fmla="*/ 234 h 236"/>
                  <a:gd name="T54" fmla="*/ 116 w 260"/>
                  <a:gd name="T55" fmla="*/ 235 h 236"/>
                  <a:gd name="T56" fmla="*/ 146 w 260"/>
                  <a:gd name="T57" fmla="*/ 236 h 236"/>
                  <a:gd name="T58" fmla="*/ 154 w 260"/>
                  <a:gd name="T59" fmla="*/ 228 h 236"/>
                  <a:gd name="T60" fmla="*/ 139 w 260"/>
                  <a:gd name="T61" fmla="*/ 223 h 236"/>
                  <a:gd name="T62" fmla="*/ 119 w 260"/>
                  <a:gd name="T63" fmla="*/ 223 h 236"/>
                  <a:gd name="T64" fmla="*/ 107 w 260"/>
                  <a:gd name="T65" fmla="*/ 216 h 236"/>
                  <a:gd name="T66" fmla="*/ 108 w 260"/>
                  <a:gd name="T67" fmla="*/ 208 h 236"/>
                  <a:gd name="T68" fmla="*/ 154 w 260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0" h="236">
                    <a:moveTo>
                      <a:pt x="154" y="25"/>
                    </a:moveTo>
                    <a:cubicBezTo>
                      <a:pt x="157" y="15"/>
                      <a:pt x="157" y="14"/>
                      <a:pt x="165" y="13"/>
                    </a:cubicBezTo>
                    <a:cubicBezTo>
                      <a:pt x="167" y="13"/>
                      <a:pt x="179" y="13"/>
                      <a:pt x="186" y="13"/>
                    </a:cubicBezTo>
                    <a:cubicBezTo>
                      <a:pt x="207" y="13"/>
                      <a:pt x="216" y="13"/>
                      <a:pt x="225" y="15"/>
                    </a:cubicBezTo>
                    <a:cubicBezTo>
                      <a:pt x="241" y="20"/>
                      <a:pt x="241" y="30"/>
                      <a:pt x="241" y="43"/>
                    </a:cubicBezTo>
                    <a:cubicBezTo>
                      <a:pt x="241" y="49"/>
                      <a:pt x="241" y="53"/>
                      <a:pt x="239" y="71"/>
                    </a:cubicBezTo>
                    <a:lnTo>
                      <a:pt x="238" y="75"/>
                    </a:lnTo>
                    <a:cubicBezTo>
                      <a:pt x="238" y="79"/>
                      <a:pt x="241" y="80"/>
                      <a:pt x="244" y="80"/>
                    </a:cubicBezTo>
                    <a:cubicBezTo>
                      <a:pt x="249" y="80"/>
                      <a:pt x="250" y="77"/>
                      <a:pt x="251" y="72"/>
                    </a:cubicBezTo>
                    <a:lnTo>
                      <a:pt x="260" y="5"/>
                    </a:lnTo>
                    <a:cubicBezTo>
                      <a:pt x="260" y="0"/>
                      <a:pt x="256" y="0"/>
                      <a:pt x="250" y="0"/>
                    </a:cubicBezTo>
                    <a:lnTo>
                      <a:pt x="35" y="0"/>
                    </a:lnTo>
                    <a:cubicBezTo>
                      <a:pt x="27" y="0"/>
                      <a:pt x="26" y="0"/>
                      <a:pt x="23" y="7"/>
                    </a:cubicBezTo>
                    <a:lnTo>
                      <a:pt x="1" y="69"/>
                    </a:lnTo>
                    <a:cubicBezTo>
                      <a:pt x="1" y="71"/>
                      <a:pt x="0" y="74"/>
                      <a:pt x="0" y="75"/>
                    </a:cubicBezTo>
                    <a:cubicBezTo>
                      <a:pt x="0" y="77"/>
                      <a:pt x="0" y="80"/>
                      <a:pt x="6" y="80"/>
                    </a:cubicBezTo>
                    <a:cubicBezTo>
                      <a:pt x="10" y="80"/>
                      <a:pt x="11" y="79"/>
                      <a:pt x="13" y="72"/>
                    </a:cubicBezTo>
                    <a:cubicBezTo>
                      <a:pt x="33" y="16"/>
                      <a:pt x="45" y="13"/>
                      <a:pt x="98" y="13"/>
                    </a:cubicBezTo>
                    <a:lnTo>
                      <a:pt x="112" y="13"/>
                    </a:lnTo>
                    <a:cubicBezTo>
                      <a:pt x="123" y="13"/>
                      <a:pt x="123" y="13"/>
                      <a:pt x="123" y="16"/>
                    </a:cubicBezTo>
                    <a:cubicBezTo>
                      <a:pt x="123" y="16"/>
                      <a:pt x="123" y="18"/>
                      <a:pt x="122" y="23"/>
                    </a:cubicBezTo>
                    <a:lnTo>
                      <a:pt x="76" y="207"/>
                    </a:lnTo>
                    <a:cubicBezTo>
                      <a:pt x="73" y="220"/>
                      <a:pt x="71" y="223"/>
                      <a:pt x="35" y="223"/>
                    </a:cubicBezTo>
                    <a:cubicBezTo>
                      <a:pt x="22" y="223"/>
                      <a:pt x="19" y="223"/>
                      <a:pt x="19" y="231"/>
                    </a:cubicBezTo>
                    <a:cubicBezTo>
                      <a:pt x="19" y="232"/>
                      <a:pt x="20" y="236"/>
                      <a:pt x="25" y="236"/>
                    </a:cubicBezTo>
                    <a:cubicBezTo>
                      <a:pt x="35" y="236"/>
                      <a:pt x="45" y="235"/>
                      <a:pt x="55" y="235"/>
                    </a:cubicBezTo>
                    <a:cubicBezTo>
                      <a:pt x="65" y="235"/>
                      <a:pt x="75" y="234"/>
                      <a:pt x="85" y="234"/>
                    </a:cubicBezTo>
                    <a:cubicBezTo>
                      <a:pt x="95" y="234"/>
                      <a:pt x="107" y="234"/>
                      <a:pt x="116" y="235"/>
                    </a:cubicBezTo>
                    <a:cubicBezTo>
                      <a:pt x="126" y="235"/>
                      <a:pt x="136" y="236"/>
                      <a:pt x="146" y="236"/>
                    </a:cubicBezTo>
                    <a:cubicBezTo>
                      <a:pt x="149" y="236"/>
                      <a:pt x="154" y="236"/>
                      <a:pt x="154" y="228"/>
                    </a:cubicBezTo>
                    <a:cubicBezTo>
                      <a:pt x="154" y="223"/>
                      <a:pt x="150" y="223"/>
                      <a:pt x="139" y="223"/>
                    </a:cubicBezTo>
                    <a:cubicBezTo>
                      <a:pt x="133" y="223"/>
                      <a:pt x="126" y="223"/>
                      <a:pt x="119" y="223"/>
                    </a:cubicBezTo>
                    <a:cubicBezTo>
                      <a:pt x="107" y="222"/>
                      <a:pt x="107" y="220"/>
                      <a:pt x="107" y="216"/>
                    </a:cubicBezTo>
                    <a:cubicBezTo>
                      <a:pt x="107" y="214"/>
                      <a:pt x="107" y="213"/>
                      <a:pt x="108" y="208"/>
                    </a:cubicBezTo>
                    <a:lnTo>
                      <a:pt x="154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9" name="Freeform 922">
                <a:extLst>
                  <a:ext uri="{FF2B5EF4-FFF2-40B4-BE49-F238E27FC236}">
                    <a16:creationId xmlns:a16="http://schemas.microsoft.com/office/drawing/2014/main" id="{C4108FA3-03E2-4FD7-B34A-F95A19B59EFB}"/>
                  </a:ext>
                </a:extLst>
              </p:cNvPr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051175" y="7524750"/>
                <a:ext cx="250825" cy="271463"/>
              </a:xfrm>
              <a:custGeom>
                <a:avLst/>
                <a:gdLst>
                  <a:gd name="T0" fmla="*/ 184 w 331"/>
                  <a:gd name="T1" fmla="*/ 39 h 341"/>
                  <a:gd name="T2" fmla="*/ 232 w 331"/>
                  <a:gd name="T3" fmla="*/ 15 h 341"/>
                  <a:gd name="T4" fmla="*/ 248 w 331"/>
                  <a:gd name="T5" fmla="*/ 15 h 341"/>
                  <a:gd name="T6" fmla="*/ 248 w 331"/>
                  <a:gd name="T7" fmla="*/ 0 h 341"/>
                  <a:gd name="T8" fmla="*/ 164 w 331"/>
                  <a:gd name="T9" fmla="*/ 1 h 341"/>
                  <a:gd name="T10" fmla="*/ 79 w 331"/>
                  <a:gd name="T11" fmla="*/ 0 h 341"/>
                  <a:gd name="T12" fmla="*/ 79 w 331"/>
                  <a:gd name="T13" fmla="*/ 15 h 341"/>
                  <a:gd name="T14" fmla="*/ 96 w 331"/>
                  <a:gd name="T15" fmla="*/ 15 h 341"/>
                  <a:gd name="T16" fmla="*/ 143 w 331"/>
                  <a:gd name="T17" fmla="*/ 39 h 341"/>
                  <a:gd name="T18" fmla="*/ 143 w 331"/>
                  <a:gd name="T19" fmla="*/ 261 h 341"/>
                  <a:gd name="T20" fmla="*/ 75 w 331"/>
                  <a:gd name="T21" fmla="*/ 134 h 341"/>
                  <a:gd name="T22" fmla="*/ 31 w 331"/>
                  <a:gd name="T23" fmla="*/ 64 h 341"/>
                  <a:gd name="T24" fmla="*/ 12 w 331"/>
                  <a:gd name="T25" fmla="*/ 64 h 341"/>
                  <a:gd name="T26" fmla="*/ 0 w 331"/>
                  <a:gd name="T27" fmla="*/ 70 h 341"/>
                  <a:gd name="T28" fmla="*/ 4 w 331"/>
                  <a:gd name="T29" fmla="*/ 75 h 341"/>
                  <a:gd name="T30" fmla="*/ 34 w 331"/>
                  <a:gd name="T31" fmla="*/ 143 h 341"/>
                  <a:gd name="T32" fmla="*/ 59 w 331"/>
                  <a:gd name="T33" fmla="*/ 227 h 341"/>
                  <a:gd name="T34" fmla="*/ 143 w 331"/>
                  <a:gd name="T35" fmla="*/ 273 h 341"/>
                  <a:gd name="T36" fmla="*/ 143 w 331"/>
                  <a:gd name="T37" fmla="*/ 301 h 341"/>
                  <a:gd name="T38" fmla="*/ 96 w 331"/>
                  <a:gd name="T39" fmla="*/ 325 h 341"/>
                  <a:gd name="T40" fmla="*/ 79 w 331"/>
                  <a:gd name="T41" fmla="*/ 325 h 341"/>
                  <a:gd name="T42" fmla="*/ 79 w 331"/>
                  <a:gd name="T43" fmla="*/ 341 h 341"/>
                  <a:gd name="T44" fmla="*/ 163 w 331"/>
                  <a:gd name="T45" fmla="*/ 339 h 341"/>
                  <a:gd name="T46" fmla="*/ 248 w 331"/>
                  <a:gd name="T47" fmla="*/ 341 h 341"/>
                  <a:gd name="T48" fmla="*/ 248 w 331"/>
                  <a:gd name="T49" fmla="*/ 325 h 341"/>
                  <a:gd name="T50" fmla="*/ 232 w 331"/>
                  <a:gd name="T51" fmla="*/ 325 h 341"/>
                  <a:gd name="T52" fmla="*/ 184 w 331"/>
                  <a:gd name="T53" fmla="*/ 301 h 341"/>
                  <a:gd name="T54" fmla="*/ 184 w 331"/>
                  <a:gd name="T55" fmla="*/ 273 h 341"/>
                  <a:gd name="T56" fmla="*/ 270 w 331"/>
                  <a:gd name="T57" fmla="*/ 228 h 341"/>
                  <a:gd name="T58" fmla="*/ 297 w 331"/>
                  <a:gd name="T59" fmla="*/ 131 h 341"/>
                  <a:gd name="T60" fmla="*/ 324 w 331"/>
                  <a:gd name="T61" fmla="*/ 75 h 341"/>
                  <a:gd name="T62" fmla="*/ 331 w 331"/>
                  <a:gd name="T63" fmla="*/ 70 h 341"/>
                  <a:gd name="T64" fmla="*/ 319 w 331"/>
                  <a:gd name="T65" fmla="*/ 64 h 341"/>
                  <a:gd name="T66" fmla="*/ 300 w 331"/>
                  <a:gd name="T67" fmla="*/ 64 h 341"/>
                  <a:gd name="T68" fmla="*/ 255 w 331"/>
                  <a:gd name="T69" fmla="*/ 140 h 341"/>
                  <a:gd name="T70" fmla="*/ 184 w 331"/>
                  <a:gd name="T71" fmla="*/ 261 h 341"/>
                  <a:gd name="T72" fmla="*/ 184 w 331"/>
                  <a:gd name="T73" fmla="*/ 3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4" y="39"/>
                    </a:moveTo>
                    <a:cubicBezTo>
                      <a:pt x="184" y="22"/>
                      <a:pt x="184" y="15"/>
                      <a:pt x="232" y="15"/>
                    </a:cubicBezTo>
                    <a:lnTo>
                      <a:pt x="248" y="15"/>
                    </a:lnTo>
                    <a:lnTo>
                      <a:pt x="248" y="0"/>
                    </a:lnTo>
                    <a:cubicBezTo>
                      <a:pt x="230" y="1"/>
                      <a:pt x="184" y="1"/>
                      <a:pt x="164" y="1"/>
                    </a:cubicBezTo>
                    <a:cubicBezTo>
                      <a:pt x="144" y="1"/>
                      <a:pt x="97" y="1"/>
                      <a:pt x="79" y="0"/>
                    </a:cubicBezTo>
                    <a:lnTo>
                      <a:pt x="79" y="15"/>
                    </a:lnTo>
                    <a:lnTo>
                      <a:pt x="96" y="15"/>
                    </a:lnTo>
                    <a:cubicBezTo>
                      <a:pt x="143" y="15"/>
                      <a:pt x="143" y="22"/>
                      <a:pt x="143" y="39"/>
                    </a:cubicBezTo>
                    <a:lnTo>
                      <a:pt x="143" y="261"/>
                    </a:lnTo>
                    <a:cubicBezTo>
                      <a:pt x="78" y="243"/>
                      <a:pt x="75" y="167"/>
                      <a:pt x="75" y="134"/>
                    </a:cubicBezTo>
                    <a:cubicBezTo>
                      <a:pt x="75" y="74"/>
                      <a:pt x="53" y="64"/>
                      <a:pt x="31" y="64"/>
                    </a:cubicBezTo>
                    <a:lnTo>
                      <a:pt x="12" y="64"/>
                    </a:lnTo>
                    <a:cubicBezTo>
                      <a:pt x="5" y="64"/>
                      <a:pt x="0" y="64"/>
                      <a:pt x="0" y="70"/>
                    </a:cubicBezTo>
                    <a:cubicBezTo>
                      <a:pt x="0" y="72"/>
                      <a:pt x="1" y="75"/>
                      <a:pt x="4" y="75"/>
                    </a:cubicBezTo>
                    <a:cubicBezTo>
                      <a:pt x="21" y="77"/>
                      <a:pt x="33" y="84"/>
                      <a:pt x="34" y="143"/>
                    </a:cubicBezTo>
                    <a:cubicBezTo>
                      <a:pt x="34" y="155"/>
                      <a:pt x="35" y="194"/>
                      <a:pt x="59" y="227"/>
                    </a:cubicBezTo>
                    <a:cubicBezTo>
                      <a:pt x="79" y="254"/>
                      <a:pt x="109" y="269"/>
                      <a:pt x="143" y="273"/>
                    </a:cubicBezTo>
                    <a:lnTo>
                      <a:pt x="143" y="301"/>
                    </a:lnTo>
                    <a:cubicBezTo>
                      <a:pt x="143" y="318"/>
                      <a:pt x="143" y="325"/>
                      <a:pt x="96" y="325"/>
                    </a:cubicBezTo>
                    <a:lnTo>
                      <a:pt x="79" y="325"/>
                    </a:lnTo>
                    <a:lnTo>
                      <a:pt x="79" y="341"/>
                    </a:lnTo>
                    <a:cubicBezTo>
                      <a:pt x="97" y="339"/>
                      <a:pt x="143" y="339"/>
                      <a:pt x="163" y="339"/>
                    </a:cubicBezTo>
                    <a:cubicBezTo>
                      <a:pt x="184" y="339"/>
                      <a:pt x="230" y="339"/>
                      <a:pt x="248" y="341"/>
                    </a:cubicBezTo>
                    <a:lnTo>
                      <a:pt x="248" y="325"/>
                    </a:lnTo>
                    <a:lnTo>
                      <a:pt x="232" y="325"/>
                    </a:lnTo>
                    <a:cubicBezTo>
                      <a:pt x="184" y="325"/>
                      <a:pt x="184" y="319"/>
                      <a:pt x="184" y="301"/>
                    </a:cubicBezTo>
                    <a:lnTo>
                      <a:pt x="184" y="273"/>
                    </a:lnTo>
                    <a:cubicBezTo>
                      <a:pt x="220" y="269"/>
                      <a:pt x="251" y="254"/>
                      <a:pt x="270" y="228"/>
                    </a:cubicBezTo>
                    <a:cubicBezTo>
                      <a:pt x="296" y="193"/>
                      <a:pt x="297" y="153"/>
                      <a:pt x="297" y="131"/>
                    </a:cubicBezTo>
                    <a:cubicBezTo>
                      <a:pt x="297" y="123"/>
                      <a:pt x="297" y="79"/>
                      <a:pt x="324" y="75"/>
                    </a:cubicBezTo>
                    <a:cubicBezTo>
                      <a:pt x="327" y="75"/>
                      <a:pt x="331" y="74"/>
                      <a:pt x="331" y="70"/>
                    </a:cubicBezTo>
                    <a:cubicBezTo>
                      <a:pt x="331" y="64"/>
                      <a:pt x="327" y="64"/>
                      <a:pt x="319" y="64"/>
                    </a:cubicBezTo>
                    <a:lnTo>
                      <a:pt x="300" y="64"/>
                    </a:lnTo>
                    <a:cubicBezTo>
                      <a:pt x="280" y="64"/>
                      <a:pt x="256" y="68"/>
                      <a:pt x="255" y="140"/>
                    </a:cubicBezTo>
                    <a:cubicBezTo>
                      <a:pt x="255" y="195"/>
                      <a:pt x="238" y="248"/>
                      <a:pt x="184" y="261"/>
                    </a:cubicBezTo>
                    <a:lnTo>
                      <a:pt x="184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0" name="Rectangle 923">
                <a:extLst>
                  <a:ext uri="{FF2B5EF4-FFF2-40B4-BE49-F238E27FC236}">
                    <a16:creationId xmlns:a16="http://schemas.microsoft.com/office/drawing/2014/main" id="{6E118D20-4233-47BF-A203-064FB3125A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184400" y="7958138"/>
                <a:ext cx="1139825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1" name="Freeform 924">
                <a:extLst>
                  <a:ext uri="{FF2B5EF4-FFF2-40B4-BE49-F238E27FC236}">
                    <a16:creationId xmlns:a16="http://schemas.microsoft.com/office/drawing/2014/main" id="{7AB28FC4-2D39-4C79-9037-8CFDDC4A159E}"/>
                  </a:ext>
                </a:extLst>
              </p:cNvPr>
              <p:cNvSpPr>
                <a:spLocks noEditPoint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65375" y="8053388"/>
                <a:ext cx="198438" cy="293688"/>
              </a:xfrm>
              <a:custGeom>
                <a:avLst/>
                <a:gdLst>
                  <a:gd name="T0" fmla="*/ 211 w 262"/>
                  <a:gd name="T1" fmla="*/ 188 h 368"/>
                  <a:gd name="T2" fmla="*/ 147 w 262"/>
                  <a:gd name="T3" fmla="*/ 130 h 368"/>
                  <a:gd name="T4" fmla="*/ 45 w 262"/>
                  <a:gd name="T5" fmla="*/ 176 h 368"/>
                  <a:gd name="T6" fmla="*/ 0 w 262"/>
                  <a:gd name="T7" fmla="*/ 280 h 368"/>
                  <a:gd name="T8" fmla="*/ 92 w 262"/>
                  <a:gd name="T9" fmla="*/ 368 h 368"/>
                  <a:gd name="T10" fmla="*/ 262 w 262"/>
                  <a:gd name="T11" fmla="*/ 130 h 368"/>
                  <a:gd name="T12" fmla="*/ 155 w 262"/>
                  <a:gd name="T13" fmla="*/ 0 h 368"/>
                  <a:gd name="T14" fmla="*/ 60 w 262"/>
                  <a:gd name="T15" fmla="*/ 79 h 368"/>
                  <a:gd name="T16" fmla="*/ 78 w 262"/>
                  <a:gd name="T17" fmla="*/ 97 h 368"/>
                  <a:gd name="T18" fmla="*/ 105 w 262"/>
                  <a:gd name="T19" fmla="*/ 70 h 368"/>
                  <a:gd name="T20" fmla="*/ 82 w 262"/>
                  <a:gd name="T21" fmla="*/ 53 h 368"/>
                  <a:gd name="T22" fmla="*/ 154 w 262"/>
                  <a:gd name="T23" fmla="*/ 13 h 368"/>
                  <a:gd name="T24" fmla="*/ 225 w 262"/>
                  <a:gd name="T25" fmla="*/ 103 h 368"/>
                  <a:gd name="T26" fmla="*/ 212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9 w 262"/>
                  <a:gd name="T33" fmla="*/ 298 h 368"/>
                  <a:gd name="T34" fmla="*/ 72 w 262"/>
                  <a:gd name="T35" fmla="*/ 185 h 368"/>
                  <a:gd name="T36" fmla="*/ 147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6" y="130"/>
                      <a:pt x="147" y="130"/>
                    </a:cubicBezTo>
                    <a:cubicBezTo>
                      <a:pt x="116" y="130"/>
                      <a:pt x="84" y="138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1" y="368"/>
                      <a:pt x="262" y="201"/>
                      <a:pt x="262" y="130"/>
                    </a:cubicBezTo>
                    <a:cubicBezTo>
                      <a:pt x="262" y="50"/>
                      <a:pt x="216" y="0"/>
                      <a:pt x="155" y="0"/>
                    </a:cubicBezTo>
                    <a:cubicBezTo>
                      <a:pt x="82" y="0"/>
                      <a:pt x="60" y="65"/>
                      <a:pt x="60" y="79"/>
                    </a:cubicBezTo>
                    <a:cubicBezTo>
                      <a:pt x="60" y="86"/>
                      <a:pt x="64" y="97"/>
                      <a:pt x="78" y="97"/>
                    </a:cubicBezTo>
                    <a:cubicBezTo>
                      <a:pt x="95" y="97"/>
                      <a:pt x="105" y="82"/>
                      <a:pt x="105" y="70"/>
                    </a:cubicBezTo>
                    <a:cubicBezTo>
                      <a:pt x="105" y="53"/>
                      <a:pt x="90" y="53"/>
                      <a:pt x="82" y="53"/>
                    </a:cubicBezTo>
                    <a:cubicBezTo>
                      <a:pt x="104" y="16"/>
                      <a:pt x="139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9" y="354"/>
                      <a:pt x="39" y="303"/>
                      <a:pt x="39" y="298"/>
                    </a:cubicBezTo>
                    <a:cubicBezTo>
                      <a:pt x="39" y="285"/>
                      <a:pt x="51" y="215"/>
                      <a:pt x="72" y="185"/>
                    </a:cubicBezTo>
                    <a:cubicBezTo>
                      <a:pt x="91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2" name="Freeform 925">
                <a:extLst>
                  <a:ext uri="{FF2B5EF4-FFF2-40B4-BE49-F238E27FC236}">
                    <a16:creationId xmlns:a16="http://schemas.microsoft.com/office/drawing/2014/main" id="{92594A69-67D1-46EB-BC02-D41239F21B8F}"/>
                  </a:ext>
                </a:extLst>
              </p:cNvPr>
              <p:cNvSpPr>
                <a:spLocks noEditPoint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587625" y="8162925"/>
                <a:ext cx="155575" cy="254000"/>
              </a:xfrm>
              <a:custGeom>
                <a:avLst/>
                <a:gdLst>
                  <a:gd name="T0" fmla="*/ 205 w 205"/>
                  <a:gd name="T1" fmla="*/ 6 h 317"/>
                  <a:gd name="T2" fmla="*/ 200 w 205"/>
                  <a:gd name="T3" fmla="*/ 1 h 317"/>
                  <a:gd name="T4" fmla="*/ 166 w 205"/>
                  <a:gd name="T5" fmla="*/ 35 h 317"/>
                  <a:gd name="T6" fmla="*/ 120 w 205"/>
                  <a:gd name="T7" fmla="*/ 0 h 317"/>
                  <a:gd name="T8" fmla="*/ 0 w 205"/>
                  <a:gd name="T9" fmla="*/ 146 h 317"/>
                  <a:gd name="T10" fmla="*/ 65 w 205"/>
                  <a:gd name="T11" fmla="*/ 226 h 317"/>
                  <a:gd name="T12" fmla="*/ 124 w 205"/>
                  <a:gd name="T13" fmla="*/ 196 h 317"/>
                  <a:gd name="T14" fmla="*/ 102 w 205"/>
                  <a:gd name="T15" fmla="*/ 285 h 317"/>
                  <a:gd name="T16" fmla="*/ 66 w 205"/>
                  <a:gd name="T17" fmla="*/ 302 h 317"/>
                  <a:gd name="T18" fmla="*/ 55 w 205"/>
                  <a:gd name="T19" fmla="*/ 312 h 317"/>
                  <a:gd name="T20" fmla="*/ 61 w 205"/>
                  <a:gd name="T21" fmla="*/ 317 h 317"/>
                  <a:gd name="T22" fmla="*/ 111 w 205"/>
                  <a:gd name="T23" fmla="*/ 316 h 317"/>
                  <a:gd name="T24" fmla="*/ 162 w 205"/>
                  <a:gd name="T25" fmla="*/ 317 h 317"/>
                  <a:gd name="T26" fmla="*/ 171 w 205"/>
                  <a:gd name="T27" fmla="*/ 307 h 317"/>
                  <a:gd name="T28" fmla="*/ 158 w 205"/>
                  <a:gd name="T29" fmla="*/ 302 h 317"/>
                  <a:gd name="T30" fmla="*/ 134 w 205"/>
                  <a:gd name="T31" fmla="*/ 294 h 317"/>
                  <a:gd name="T32" fmla="*/ 136 w 205"/>
                  <a:gd name="T33" fmla="*/ 283 h 317"/>
                  <a:gd name="T34" fmla="*/ 205 w 205"/>
                  <a:gd name="T35" fmla="*/ 6 h 317"/>
                  <a:gd name="T36" fmla="*/ 67 w 205"/>
                  <a:gd name="T37" fmla="*/ 215 h 317"/>
                  <a:gd name="T38" fmla="*/ 35 w 205"/>
                  <a:gd name="T39" fmla="*/ 168 h 317"/>
                  <a:gd name="T40" fmla="*/ 58 w 205"/>
                  <a:gd name="T41" fmla="*/ 69 h 317"/>
                  <a:gd name="T42" fmla="*/ 120 w 205"/>
                  <a:gd name="T43" fmla="*/ 11 h 317"/>
                  <a:gd name="T44" fmla="*/ 159 w 205"/>
                  <a:gd name="T45" fmla="*/ 55 h 317"/>
                  <a:gd name="T46" fmla="*/ 130 w 205"/>
                  <a:gd name="T47" fmla="*/ 169 h 317"/>
                  <a:gd name="T48" fmla="*/ 67 w 205"/>
                  <a:gd name="T49" fmla="*/ 215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5" h="317">
                    <a:moveTo>
                      <a:pt x="205" y="6"/>
                    </a:moveTo>
                    <a:cubicBezTo>
                      <a:pt x="205" y="3"/>
                      <a:pt x="204" y="1"/>
                      <a:pt x="200" y="1"/>
                    </a:cubicBezTo>
                    <a:cubicBezTo>
                      <a:pt x="195" y="1"/>
                      <a:pt x="175" y="20"/>
                      <a:pt x="166" y="35"/>
                    </a:cubicBezTo>
                    <a:cubicBezTo>
                      <a:pt x="155" y="8"/>
                      <a:pt x="136" y="0"/>
                      <a:pt x="120" y="0"/>
                    </a:cubicBezTo>
                    <a:cubicBezTo>
                      <a:pt x="61" y="0"/>
                      <a:pt x="0" y="74"/>
                      <a:pt x="0" y="146"/>
                    </a:cubicBezTo>
                    <a:cubicBezTo>
                      <a:pt x="0" y="195"/>
                      <a:pt x="29" y="226"/>
                      <a:pt x="65" y="226"/>
                    </a:cubicBezTo>
                    <a:cubicBezTo>
                      <a:pt x="87" y="226"/>
                      <a:pt x="106" y="214"/>
                      <a:pt x="124" y="196"/>
                    </a:cubicBezTo>
                    <a:cubicBezTo>
                      <a:pt x="120" y="213"/>
                      <a:pt x="103" y="281"/>
                      <a:pt x="102" y="285"/>
                    </a:cubicBezTo>
                    <a:cubicBezTo>
                      <a:pt x="98" y="299"/>
                      <a:pt x="94" y="301"/>
                      <a:pt x="66" y="302"/>
                    </a:cubicBezTo>
                    <a:cubicBezTo>
                      <a:pt x="59" y="302"/>
                      <a:pt x="55" y="302"/>
                      <a:pt x="55" y="312"/>
                    </a:cubicBezTo>
                    <a:cubicBezTo>
                      <a:pt x="55" y="312"/>
                      <a:pt x="55" y="317"/>
                      <a:pt x="61" y="317"/>
                    </a:cubicBezTo>
                    <a:cubicBezTo>
                      <a:pt x="77" y="317"/>
                      <a:pt x="94" y="316"/>
                      <a:pt x="111" y="316"/>
                    </a:cubicBezTo>
                    <a:cubicBezTo>
                      <a:pt x="128" y="316"/>
                      <a:pt x="146" y="317"/>
                      <a:pt x="162" y="317"/>
                    </a:cubicBezTo>
                    <a:cubicBezTo>
                      <a:pt x="165" y="317"/>
                      <a:pt x="171" y="317"/>
                      <a:pt x="171" y="307"/>
                    </a:cubicBezTo>
                    <a:cubicBezTo>
                      <a:pt x="171" y="302"/>
                      <a:pt x="166" y="302"/>
                      <a:pt x="158" y="302"/>
                    </a:cubicBezTo>
                    <a:cubicBezTo>
                      <a:pt x="134" y="302"/>
                      <a:pt x="134" y="298"/>
                      <a:pt x="134" y="294"/>
                    </a:cubicBezTo>
                    <a:cubicBezTo>
                      <a:pt x="134" y="290"/>
                      <a:pt x="135" y="287"/>
                      <a:pt x="136" y="283"/>
                    </a:cubicBezTo>
                    <a:lnTo>
                      <a:pt x="205" y="6"/>
                    </a:lnTo>
                    <a:close/>
                    <a:moveTo>
                      <a:pt x="67" y="215"/>
                    </a:moveTo>
                    <a:cubicBezTo>
                      <a:pt x="37" y="215"/>
                      <a:pt x="35" y="177"/>
                      <a:pt x="35" y="168"/>
                    </a:cubicBezTo>
                    <a:cubicBezTo>
                      <a:pt x="35" y="144"/>
                      <a:pt x="50" y="90"/>
                      <a:pt x="58" y="69"/>
                    </a:cubicBezTo>
                    <a:cubicBezTo>
                      <a:pt x="73" y="32"/>
                      <a:pt x="99" y="11"/>
                      <a:pt x="120" y="11"/>
                    </a:cubicBezTo>
                    <a:cubicBezTo>
                      <a:pt x="152" y="11"/>
                      <a:pt x="159" y="51"/>
                      <a:pt x="159" y="55"/>
                    </a:cubicBezTo>
                    <a:cubicBezTo>
                      <a:pt x="159" y="58"/>
                      <a:pt x="132" y="167"/>
                      <a:pt x="130" y="169"/>
                    </a:cubicBezTo>
                    <a:cubicBezTo>
                      <a:pt x="123" y="183"/>
                      <a:pt x="95" y="215"/>
                      <a:pt x="67" y="21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3" name="Freeform 926">
                <a:extLst>
                  <a:ext uri="{FF2B5EF4-FFF2-40B4-BE49-F238E27FC236}">
                    <a16:creationId xmlns:a16="http://schemas.microsoft.com/office/drawing/2014/main" id="{E65F742F-1506-4430-AAF9-D6B78CB8D039}"/>
                  </a:ext>
                </a:extLst>
              </p:cNvPr>
              <p:cNvSpPr>
                <a:spLocks noEditPoint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768600" y="8053388"/>
                <a:ext cx="200025" cy="293688"/>
              </a:xfrm>
              <a:custGeom>
                <a:avLst/>
                <a:gdLst>
                  <a:gd name="T0" fmla="*/ 211 w 263"/>
                  <a:gd name="T1" fmla="*/ 188 h 368"/>
                  <a:gd name="T2" fmla="*/ 147 w 263"/>
                  <a:gd name="T3" fmla="*/ 130 h 368"/>
                  <a:gd name="T4" fmla="*/ 45 w 263"/>
                  <a:gd name="T5" fmla="*/ 176 h 368"/>
                  <a:gd name="T6" fmla="*/ 0 w 263"/>
                  <a:gd name="T7" fmla="*/ 280 h 368"/>
                  <a:gd name="T8" fmla="*/ 92 w 263"/>
                  <a:gd name="T9" fmla="*/ 368 h 368"/>
                  <a:gd name="T10" fmla="*/ 263 w 263"/>
                  <a:gd name="T11" fmla="*/ 130 h 368"/>
                  <a:gd name="T12" fmla="*/ 155 w 263"/>
                  <a:gd name="T13" fmla="*/ 0 h 368"/>
                  <a:gd name="T14" fmla="*/ 60 w 263"/>
                  <a:gd name="T15" fmla="*/ 79 h 368"/>
                  <a:gd name="T16" fmla="*/ 79 w 263"/>
                  <a:gd name="T17" fmla="*/ 97 h 368"/>
                  <a:gd name="T18" fmla="*/ 106 w 263"/>
                  <a:gd name="T19" fmla="*/ 70 h 368"/>
                  <a:gd name="T20" fmla="*/ 82 w 263"/>
                  <a:gd name="T21" fmla="*/ 53 h 368"/>
                  <a:gd name="T22" fmla="*/ 154 w 263"/>
                  <a:gd name="T23" fmla="*/ 13 h 368"/>
                  <a:gd name="T24" fmla="*/ 225 w 263"/>
                  <a:gd name="T25" fmla="*/ 103 h 368"/>
                  <a:gd name="T26" fmla="*/ 212 w 263"/>
                  <a:gd name="T27" fmla="*/ 188 h 368"/>
                  <a:gd name="T28" fmla="*/ 211 w 263"/>
                  <a:gd name="T29" fmla="*/ 188 h 368"/>
                  <a:gd name="T30" fmla="*/ 94 w 263"/>
                  <a:gd name="T31" fmla="*/ 354 h 368"/>
                  <a:gd name="T32" fmla="*/ 39 w 263"/>
                  <a:gd name="T33" fmla="*/ 298 h 368"/>
                  <a:gd name="T34" fmla="*/ 72 w 263"/>
                  <a:gd name="T35" fmla="*/ 185 h 368"/>
                  <a:gd name="T36" fmla="*/ 147 w 263"/>
                  <a:gd name="T37" fmla="*/ 140 h 368"/>
                  <a:gd name="T38" fmla="*/ 202 w 263"/>
                  <a:gd name="T39" fmla="*/ 206 h 368"/>
                  <a:gd name="T40" fmla="*/ 94 w 263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3" h="368">
                    <a:moveTo>
                      <a:pt x="211" y="188"/>
                    </a:moveTo>
                    <a:cubicBezTo>
                      <a:pt x="206" y="157"/>
                      <a:pt x="186" y="130"/>
                      <a:pt x="147" y="130"/>
                    </a:cubicBezTo>
                    <a:cubicBezTo>
                      <a:pt x="117" y="130"/>
                      <a:pt x="84" y="138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1" y="368"/>
                      <a:pt x="263" y="201"/>
                      <a:pt x="263" y="130"/>
                    </a:cubicBezTo>
                    <a:cubicBezTo>
                      <a:pt x="263" y="50"/>
                      <a:pt x="216" y="0"/>
                      <a:pt x="155" y="0"/>
                    </a:cubicBezTo>
                    <a:cubicBezTo>
                      <a:pt x="83" y="0"/>
                      <a:pt x="60" y="65"/>
                      <a:pt x="60" y="79"/>
                    </a:cubicBezTo>
                    <a:cubicBezTo>
                      <a:pt x="60" y="86"/>
                      <a:pt x="64" y="97"/>
                      <a:pt x="79" y="97"/>
                    </a:cubicBezTo>
                    <a:cubicBezTo>
                      <a:pt x="95" y="97"/>
                      <a:pt x="106" y="82"/>
                      <a:pt x="106" y="70"/>
                    </a:cubicBezTo>
                    <a:cubicBezTo>
                      <a:pt x="106" y="53"/>
                      <a:pt x="90" y="53"/>
                      <a:pt x="82" y="53"/>
                    </a:cubicBezTo>
                    <a:cubicBezTo>
                      <a:pt x="104" y="16"/>
                      <a:pt x="140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4" y="354"/>
                    </a:moveTo>
                    <a:cubicBezTo>
                      <a:pt x="39" y="354"/>
                      <a:pt x="39" y="303"/>
                      <a:pt x="39" y="298"/>
                    </a:cubicBezTo>
                    <a:cubicBezTo>
                      <a:pt x="39" y="285"/>
                      <a:pt x="51" y="215"/>
                      <a:pt x="72" y="185"/>
                    </a:cubicBezTo>
                    <a:cubicBezTo>
                      <a:pt x="92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4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4" name="Freeform 927">
                <a:extLst>
                  <a:ext uri="{FF2B5EF4-FFF2-40B4-BE49-F238E27FC236}">
                    <a16:creationId xmlns:a16="http://schemas.microsoft.com/office/drawing/2014/main" id="{D1CB9E36-4E7D-4C78-B8E4-ABA8EF2EDE34}"/>
                  </a:ext>
                </a:extLst>
              </p:cNvPr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2990850" y="8162925"/>
                <a:ext cx="155575" cy="254000"/>
              </a:xfrm>
              <a:custGeom>
                <a:avLst/>
                <a:gdLst>
                  <a:gd name="T0" fmla="*/ 205 w 205"/>
                  <a:gd name="T1" fmla="*/ 6 h 317"/>
                  <a:gd name="T2" fmla="*/ 200 w 205"/>
                  <a:gd name="T3" fmla="*/ 1 h 317"/>
                  <a:gd name="T4" fmla="*/ 166 w 205"/>
                  <a:gd name="T5" fmla="*/ 35 h 317"/>
                  <a:gd name="T6" fmla="*/ 120 w 205"/>
                  <a:gd name="T7" fmla="*/ 0 h 317"/>
                  <a:gd name="T8" fmla="*/ 0 w 205"/>
                  <a:gd name="T9" fmla="*/ 146 h 317"/>
                  <a:gd name="T10" fmla="*/ 66 w 205"/>
                  <a:gd name="T11" fmla="*/ 226 h 317"/>
                  <a:gd name="T12" fmla="*/ 124 w 205"/>
                  <a:gd name="T13" fmla="*/ 196 h 317"/>
                  <a:gd name="T14" fmla="*/ 102 w 205"/>
                  <a:gd name="T15" fmla="*/ 285 h 317"/>
                  <a:gd name="T16" fmla="*/ 66 w 205"/>
                  <a:gd name="T17" fmla="*/ 302 h 317"/>
                  <a:gd name="T18" fmla="*/ 55 w 205"/>
                  <a:gd name="T19" fmla="*/ 312 h 317"/>
                  <a:gd name="T20" fmla="*/ 61 w 205"/>
                  <a:gd name="T21" fmla="*/ 317 h 317"/>
                  <a:gd name="T22" fmla="*/ 111 w 205"/>
                  <a:gd name="T23" fmla="*/ 316 h 317"/>
                  <a:gd name="T24" fmla="*/ 162 w 205"/>
                  <a:gd name="T25" fmla="*/ 317 h 317"/>
                  <a:gd name="T26" fmla="*/ 171 w 205"/>
                  <a:gd name="T27" fmla="*/ 307 h 317"/>
                  <a:gd name="T28" fmla="*/ 158 w 205"/>
                  <a:gd name="T29" fmla="*/ 302 h 317"/>
                  <a:gd name="T30" fmla="*/ 134 w 205"/>
                  <a:gd name="T31" fmla="*/ 294 h 317"/>
                  <a:gd name="T32" fmla="*/ 136 w 205"/>
                  <a:gd name="T33" fmla="*/ 283 h 317"/>
                  <a:gd name="T34" fmla="*/ 205 w 205"/>
                  <a:gd name="T35" fmla="*/ 6 h 317"/>
                  <a:gd name="T36" fmla="*/ 67 w 205"/>
                  <a:gd name="T37" fmla="*/ 215 h 317"/>
                  <a:gd name="T38" fmla="*/ 35 w 205"/>
                  <a:gd name="T39" fmla="*/ 168 h 317"/>
                  <a:gd name="T40" fmla="*/ 58 w 205"/>
                  <a:gd name="T41" fmla="*/ 69 h 317"/>
                  <a:gd name="T42" fmla="*/ 120 w 205"/>
                  <a:gd name="T43" fmla="*/ 11 h 317"/>
                  <a:gd name="T44" fmla="*/ 159 w 205"/>
                  <a:gd name="T45" fmla="*/ 55 h 317"/>
                  <a:gd name="T46" fmla="*/ 130 w 205"/>
                  <a:gd name="T47" fmla="*/ 169 h 317"/>
                  <a:gd name="T48" fmla="*/ 67 w 205"/>
                  <a:gd name="T49" fmla="*/ 215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5" h="317">
                    <a:moveTo>
                      <a:pt x="205" y="6"/>
                    </a:moveTo>
                    <a:cubicBezTo>
                      <a:pt x="205" y="3"/>
                      <a:pt x="204" y="1"/>
                      <a:pt x="200" y="1"/>
                    </a:cubicBezTo>
                    <a:cubicBezTo>
                      <a:pt x="195" y="1"/>
                      <a:pt x="175" y="20"/>
                      <a:pt x="166" y="35"/>
                    </a:cubicBezTo>
                    <a:cubicBezTo>
                      <a:pt x="155" y="8"/>
                      <a:pt x="136" y="0"/>
                      <a:pt x="120" y="0"/>
                    </a:cubicBezTo>
                    <a:cubicBezTo>
                      <a:pt x="61" y="0"/>
                      <a:pt x="0" y="74"/>
                      <a:pt x="0" y="146"/>
                    </a:cubicBezTo>
                    <a:cubicBezTo>
                      <a:pt x="0" y="195"/>
                      <a:pt x="29" y="226"/>
                      <a:pt x="66" y="226"/>
                    </a:cubicBezTo>
                    <a:cubicBezTo>
                      <a:pt x="87" y="226"/>
                      <a:pt x="106" y="214"/>
                      <a:pt x="124" y="196"/>
                    </a:cubicBezTo>
                    <a:cubicBezTo>
                      <a:pt x="120" y="213"/>
                      <a:pt x="103" y="281"/>
                      <a:pt x="102" y="285"/>
                    </a:cubicBezTo>
                    <a:cubicBezTo>
                      <a:pt x="98" y="299"/>
                      <a:pt x="94" y="301"/>
                      <a:pt x="66" y="302"/>
                    </a:cubicBezTo>
                    <a:cubicBezTo>
                      <a:pt x="60" y="302"/>
                      <a:pt x="55" y="302"/>
                      <a:pt x="55" y="312"/>
                    </a:cubicBezTo>
                    <a:cubicBezTo>
                      <a:pt x="55" y="312"/>
                      <a:pt x="55" y="317"/>
                      <a:pt x="61" y="317"/>
                    </a:cubicBezTo>
                    <a:cubicBezTo>
                      <a:pt x="77" y="317"/>
                      <a:pt x="94" y="316"/>
                      <a:pt x="111" y="316"/>
                    </a:cubicBezTo>
                    <a:cubicBezTo>
                      <a:pt x="128" y="316"/>
                      <a:pt x="146" y="317"/>
                      <a:pt x="162" y="317"/>
                    </a:cubicBezTo>
                    <a:cubicBezTo>
                      <a:pt x="165" y="317"/>
                      <a:pt x="171" y="317"/>
                      <a:pt x="171" y="307"/>
                    </a:cubicBezTo>
                    <a:cubicBezTo>
                      <a:pt x="171" y="302"/>
                      <a:pt x="166" y="302"/>
                      <a:pt x="158" y="302"/>
                    </a:cubicBezTo>
                    <a:cubicBezTo>
                      <a:pt x="134" y="302"/>
                      <a:pt x="134" y="298"/>
                      <a:pt x="134" y="294"/>
                    </a:cubicBezTo>
                    <a:cubicBezTo>
                      <a:pt x="134" y="290"/>
                      <a:pt x="135" y="287"/>
                      <a:pt x="136" y="283"/>
                    </a:cubicBezTo>
                    <a:lnTo>
                      <a:pt x="205" y="6"/>
                    </a:lnTo>
                    <a:close/>
                    <a:moveTo>
                      <a:pt x="67" y="215"/>
                    </a:moveTo>
                    <a:cubicBezTo>
                      <a:pt x="37" y="215"/>
                      <a:pt x="35" y="177"/>
                      <a:pt x="35" y="168"/>
                    </a:cubicBezTo>
                    <a:cubicBezTo>
                      <a:pt x="35" y="144"/>
                      <a:pt x="50" y="90"/>
                      <a:pt x="58" y="69"/>
                    </a:cubicBezTo>
                    <a:cubicBezTo>
                      <a:pt x="74" y="32"/>
                      <a:pt x="99" y="11"/>
                      <a:pt x="120" y="11"/>
                    </a:cubicBezTo>
                    <a:cubicBezTo>
                      <a:pt x="152" y="11"/>
                      <a:pt x="159" y="51"/>
                      <a:pt x="159" y="55"/>
                    </a:cubicBezTo>
                    <a:cubicBezTo>
                      <a:pt x="159" y="58"/>
                      <a:pt x="132" y="167"/>
                      <a:pt x="130" y="169"/>
                    </a:cubicBezTo>
                    <a:cubicBezTo>
                      <a:pt x="123" y="183"/>
                      <a:pt x="95" y="215"/>
                      <a:pt x="67" y="21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5" name="Freeform 928">
                <a:extLst>
                  <a:ext uri="{FF2B5EF4-FFF2-40B4-BE49-F238E27FC236}">
                    <a16:creationId xmlns:a16="http://schemas.microsoft.com/office/drawing/2014/main" id="{C067EBBC-09E3-442A-87BD-566DA43A9840}"/>
                  </a:ext>
                </a:extLst>
              </p:cNvPr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495675" y="7920038"/>
                <a:ext cx="250825" cy="92075"/>
              </a:xfrm>
              <a:custGeom>
                <a:avLst/>
                <a:gdLst>
                  <a:gd name="T0" fmla="*/ 315 w 332"/>
                  <a:gd name="T1" fmla="*/ 20 h 116"/>
                  <a:gd name="T2" fmla="*/ 332 w 332"/>
                  <a:gd name="T3" fmla="*/ 10 h 116"/>
                  <a:gd name="T4" fmla="*/ 315 w 332"/>
                  <a:gd name="T5" fmla="*/ 0 h 116"/>
                  <a:gd name="T6" fmla="*/ 17 w 332"/>
                  <a:gd name="T7" fmla="*/ 0 h 116"/>
                  <a:gd name="T8" fmla="*/ 0 w 332"/>
                  <a:gd name="T9" fmla="*/ 10 h 116"/>
                  <a:gd name="T10" fmla="*/ 17 w 332"/>
                  <a:gd name="T11" fmla="*/ 20 h 116"/>
                  <a:gd name="T12" fmla="*/ 315 w 332"/>
                  <a:gd name="T13" fmla="*/ 20 h 116"/>
                  <a:gd name="T14" fmla="*/ 315 w 332"/>
                  <a:gd name="T15" fmla="*/ 116 h 116"/>
                  <a:gd name="T16" fmla="*/ 332 w 332"/>
                  <a:gd name="T17" fmla="*/ 106 h 116"/>
                  <a:gd name="T18" fmla="*/ 315 w 332"/>
                  <a:gd name="T19" fmla="*/ 96 h 116"/>
                  <a:gd name="T20" fmla="*/ 17 w 332"/>
                  <a:gd name="T21" fmla="*/ 96 h 116"/>
                  <a:gd name="T22" fmla="*/ 0 w 332"/>
                  <a:gd name="T23" fmla="*/ 106 h 116"/>
                  <a:gd name="T24" fmla="*/ 17 w 332"/>
                  <a:gd name="T25" fmla="*/ 116 h 116"/>
                  <a:gd name="T26" fmla="*/ 315 w 332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6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7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6"/>
                    </a:moveTo>
                    <a:cubicBezTo>
                      <a:pt x="322" y="116"/>
                      <a:pt x="332" y="116"/>
                      <a:pt x="332" y="106"/>
                    </a:cubicBezTo>
                    <a:cubicBezTo>
                      <a:pt x="332" y="96"/>
                      <a:pt x="322" y="96"/>
                      <a:pt x="315" y="96"/>
                    </a:cubicBezTo>
                    <a:lnTo>
                      <a:pt x="17" y="96"/>
                    </a:lnTo>
                    <a:cubicBezTo>
                      <a:pt x="10" y="96"/>
                      <a:pt x="0" y="96"/>
                      <a:pt x="0" y="106"/>
                    </a:cubicBezTo>
                    <a:cubicBezTo>
                      <a:pt x="0" y="116"/>
                      <a:pt x="10" y="116"/>
                      <a:pt x="17" y="116"/>
                    </a:cubicBezTo>
                    <a:lnTo>
                      <a:pt x="315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6" name="Freeform 929">
                <a:extLst>
                  <a:ext uri="{FF2B5EF4-FFF2-40B4-BE49-F238E27FC236}">
                    <a16:creationId xmlns:a16="http://schemas.microsoft.com/office/drawing/2014/main" id="{8BF6D9FC-9D78-4DBA-9EEE-29D74363160E}"/>
                  </a:ext>
                </a:extLst>
              </p:cNvPr>
              <p:cNvSpPr>
                <a:spLocks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024313" y="7512050"/>
                <a:ext cx="198438" cy="293688"/>
              </a:xfrm>
              <a:custGeom>
                <a:avLst/>
                <a:gdLst>
                  <a:gd name="T0" fmla="*/ 211 w 262"/>
                  <a:gd name="T1" fmla="*/ 188 h 368"/>
                  <a:gd name="T2" fmla="*/ 146 w 262"/>
                  <a:gd name="T3" fmla="*/ 129 h 368"/>
                  <a:gd name="T4" fmla="*/ 45 w 262"/>
                  <a:gd name="T5" fmla="*/ 176 h 368"/>
                  <a:gd name="T6" fmla="*/ 0 w 262"/>
                  <a:gd name="T7" fmla="*/ 279 h 368"/>
                  <a:gd name="T8" fmla="*/ 91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8 h 368"/>
                  <a:gd name="T16" fmla="*/ 78 w 262"/>
                  <a:gd name="T17" fmla="*/ 96 h 368"/>
                  <a:gd name="T18" fmla="*/ 105 w 262"/>
                  <a:gd name="T19" fmla="*/ 69 h 368"/>
                  <a:gd name="T20" fmla="*/ 81 w 262"/>
                  <a:gd name="T21" fmla="*/ 52 h 368"/>
                  <a:gd name="T22" fmla="*/ 153 w 262"/>
                  <a:gd name="T23" fmla="*/ 12 h 368"/>
                  <a:gd name="T24" fmla="*/ 225 w 262"/>
                  <a:gd name="T25" fmla="*/ 102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7 h 368"/>
                  <a:gd name="T34" fmla="*/ 71 w 262"/>
                  <a:gd name="T35" fmla="*/ 184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29"/>
                      <a:pt x="146" y="129"/>
                    </a:cubicBezTo>
                    <a:cubicBezTo>
                      <a:pt x="116" y="129"/>
                      <a:pt x="83" y="137"/>
                      <a:pt x="45" y="176"/>
                    </a:cubicBezTo>
                    <a:cubicBezTo>
                      <a:pt x="3" y="217"/>
                      <a:pt x="0" y="263"/>
                      <a:pt x="0" y="279"/>
                    </a:cubicBezTo>
                    <a:cubicBezTo>
                      <a:pt x="0" y="310"/>
                      <a:pt x="22" y="368"/>
                      <a:pt x="91" y="368"/>
                    </a:cubicBezTo>
                    <a:cubicBezTo>
                      <a:pt x="210" y="368"/>
                      <a:pt x="262" y="200"/>
                      <a:pt x="262" y="129"/>
                    </a:cubicBezTo>
                    <a:cubicBezTo>
                      <a:pt x="262" y="49"/>
                      <a:pt x="216" y="0"/>
                      <a:pt x="154" y="0"/>
                    </a:cubicBezTo>
                    <a:cubicBezTo>
                      <a:pt x="82" y="0"/>
                      <a:pt x="59" y="64"/>
                      <a:pt x="59" y="78"/>
                    </a:cubicBezTo>
                    <a:cubicBezTo>
                      <a:pt x="59" y="85"/>
                      <a:pt x="63" y="96"/>
                      <a:pt x="78" y="96"/>
                    </a:cubicBezTo>
                    <a:cubicBezTo>
                      <a:pt x="94" y="96"/>
                      <a:pt x="105" y="81"/>
                      <a:pt x="105" y="69"/>
                    </a:cubicBezTo>
                    <a:cubicBezTo>
                      <a:pt x="105" y="52"/>
                      <a:pt x="89" y="52"/>
                      <a:pt x="81" y="52"/>
                    </a:cubicBezTo>
                    <a:cubicBezTo>
                      <a:pt x="103" y="15"/>
                      <a:pt x="139" y="12"/>
                      <a:pt x="153" y="12"/>
                    </a:cubicBezTo>
                    <a:cubicBezTo>
                      <a:pt x="190" y="12"/>
                      <a:pt x="225" y="38"/>
                      <a:pt x="225" y="102"/>
                    </a:cubicBezTo>
                    <a:cubicBezTo>
                      <a:pt x="225" y="122"/>
                      <a:pt x="222" y="147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2"/>
                      <a:pt x="38" y="297"/>
                    </a:cubicBezTo>
                    <a:cubicBezTo>
                      <a:pt x="38" y="284"/>
                      <a:pt x="51" y="214"/>
                      <a:pt x="71" y="184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1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7" name="Rectangle 930">
                <a:extLst>
                  <a:ext uri="{FF2B5EF4-FFF2-40B4-BE49-F238E27FC236}">
                    <a16:creationId xmlns:a16="http://schemas.microsoft.com/office/drawing/2014/main" id="{235B15FE-F439-499E-9943-2417E82978B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3917950" y="7958138"/>
                <a:ext cx="403225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8" name="Freeform 931">
                <a:extLst>
                  <a:ext uri="{FF2B5EF4-FFF2-40B4-BE49-F238E27FC236}">
                    <a16:creationId xmlns:a16="http://schemas.microsoft.com/office/drawing/2014/main" id="{268D7C30-57C0-44DB-B76F-054248F926E7}"/>
                  </a:ext>
                </a:extLst>
              </p:cNvPr>
              <p:cNvSpPr>
                <a:spLocks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3933825" y="8053388"/>
                <a:ext cx="198438" cy="293688"/>
              </a:xfrm>
              <a:custGeom>
                <a:avLst/>
                <a:gdLst>
                  <a:gd name="T0" fmla="*/ 211 w 262"/>
                  <a:gd name="T1" fmla="*/ 188 h 368"/>
                  <a:gd name="T2" fmla="*/ 146 w 262"/>
                  <a:gd name="T3" fmla="*/ 130 h 368"/>
                  <a:gd name="T4" fmla="*/ 44 w 262"/>
                  <a:gd name="T5" fmla="*/ 176 h 368"/>
                  <a:gd name="T6" fmla="*/ 0 w 262"/>
                  <a:gd name="T7" fmla="*/ 280 h 368"/>
                  <a:gd name="T8" fmla="*/ 91 w 262"/>
                  <a:gd name="T9" fmla="*/ 368 h 368"/>
                  <a:gd name="T10" fmla="*/ 262 w 262"/>
                  <a:gd name="T11" fmla="*/ 130 h 368"/>
                  <a:gd name="T12" fmla="*/ 154 w 262"/>
                  <a:gd name="T13" fmla="*/ 0 h 368"/>
                  <a:gd name="T14" fmla="*/ 59 w 262"/>
                  <a:gd name="T15" fmla="*/ 79 h 368"/>
                  <a:gd name="T16" fmla="*/ 78 w 262"/>
                  <a:gd name="T17" fmla="*/ 97 h 368"/>
                  <a:gd name="T18" fmla="*/ 105 w 262"/>
                  <a:gd name="T19" fmla="*/ 70 h 368"/>
                  <a:gd name="T20" fmla="*/ 81 w 262"/>
                  <a:gd name="T21" fmla="*/ 53 h 368"/>
                  <a:gd name="T22" fmla="*/ 153 w 262"/>
                  <a:gd name="T23" fmla="*/ 13 h 368"/>
                  <a:gd name="T24" fmla="*/ 224 w 262"/>
                  <a:gd name="T25" fmla="*/ 103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30"/>
                      <a:pt x="146" y="130"/>
                    </a:cubicBezTo>
                    <a:cubicBezTo>
                      <a:pt x="116" y="130"/>
                      <a:pt x="83" y="138"/>
                      <a:pt x="44" y="176"/>
                    </a:cubicBezTo>
                    <a:cubicBezTo>
                      <a:pt x="3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1" y="368"/>
                    </a:cubicBezTo>
                    <a:cubicBezTo>
                      <a:pt x="210" y="368"/>
                      <a:pt x="262" y="201"/>
                      <a:pt x="262" y="130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4" y="97"/>
                      <a:pt x="105" y="82"/>
                      <a:pt x="105" y="70"/>
                    </a:cubicBezTo>
                    <a:cubicBezTo>
                      <a:pt x="105" y="53"/>
                      <a:pt x="89" y="53"/>
                      <a:pt x="81" y="53"/>
                    </a:cubicBezTo>
                    <a:cubicBezTo>
                      <a:pt x="103" y="16"/>
                      <a:pt x="139" y="13"/>
                      <a:pt x="153" y="13"/>
                    </a:cubicBezTo>
                    <a:cubicBezTo>
                      <a:pt x="190" y="13"/>
                      <a:pt x="224" y="39"/>
                      <a:pt x="224" y="103"/>
                    </a:cubicBezTo>
                    <a:cubicBezTo>
                      <a:pt x="224" y="123"/>
                      <a:pt x="221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5"/>
                      <a:pt x="50" y="215"/>
                      <a:pt x="71" y="185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9" name="Freeform 932">
                <a:extLst>
                  <a:ext uri="{FF2B5EF4-FFF2-40B4-BE49-F238E27FC236}">
                    <a16:creationId xmlns:a16="http://schemas.microsoft.com/office/drawing/2014/main" id="{E2231043-F871-46C5-B6DD-58B51B5EC94A}"/>
                  </a:ext>
                </a:extLst>
              </p:cNvPr>
              <p:cNvSpPr>
                <a:spLocks noEditPoint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154488" y="8162925"/>
                <a:ext cx="155575" cy="254000"/>
              </a:xfrm>
              <a:custGeom>
                <a:avLst/>
                <a:gdLst>
                  <a:gd name="T0" fmla="*/ 205 w 205"/>
                  <a:gd name="T1" fmla="*/ 6 h 317"/>
                  <a:gd name="T2" fmla="*/ 200 w 205"/>
                  <a:gd name="T3" fmla="*/ 1 h 317"/>
                  <a:gd name="T4" fmla="*/ 167 w 205"/>
                  <a:gd name="T5" fmla="*/ 35 h 317"/>
                  <a:gd name="T6" fmla="*/ 120 w 205"/>
                  <a:gd name="T7" fmla="*/ 0 h 317"/>
                  <a:gd name="T8" fmla="*/ 0 w 205"/>
                  <a:gd name="T9" fmla="*/ 146 h 317"/>
                  <a:gd name="T10" fmla="*/ 66 w 205"/>
                  <a:gd name="T11" fmla="*/ 226 h 317"/>
                  <a:gd name="T12" fmla="*/ 125 w 205"/>
                  <a:gd name="T13" fmla="*/ 196 h 317"/>
                  <a:gd name="T14" fmla="*/ 102 w 205"/>
                  <a:gd name="T15" fmla="*/ 285 h 317"/>
                  <a:gd name="T16" fmla="*/ 66 w 205"/>
                  <a:gd name="T17" fmla="*/ 302 h 317"/>
                  <a:gd name="T18" fmla="*/ 55 w 205"/>
                  <a:gd name="T19" fmla="*/ 312 h 317"/>
                  <a:gd name="T20" fmla="*/ 61 w 205"/>
                  <a:gd name="T21" fmla="*/ 317 h 317"/>
                  <a:gd name="T22" fmla="*/ 111 w 205"/>
                  <a:gd name="T23" fmla="*/ 316 h 317"/>
                  <a:gd name="T24" fmla="*/ 163 w 205"/>
                  <a:gd name="T25" fmla="*/ 317 h 317"/>
                  <a:gd name="T26" fmla="*/ 172 w 205"/>
                  <a:gd name="T27" fmla="*/ 307 h 317"/>
                  <a:gd name="T28" fmla="*/ 159 w 205"/>
                  <a:gd name="T29" fmla="*/ 302 h 317"/>
                  <a:gd name="T30" fmla="*/ 135 w 205"/>
                  <a:gd name="T31" fmla="*/ 294 h 317"/>
                  <a:gd name="T32" fmla="*/ 137 w 205"/>
                  <a:gd name="T33" fmla="*/ 283 h 317"/>
                  <a:gd name="T34" fmla="*/ 205 w 205"/>
                  <a:gd name="T35" fmla="*/ 6 h 317"/>
                  <a:gd name="T36" fmla="*/ 67 w 205"/>
                  <a:gd name="T37" fmla="*/ 215 h 317"/>
                  <a:gd name="T38" fmla="*/ 35 w 205"/>
                  <a:gd name="T39" fmla="*/ 168 h 317"/>
                  <a:gd name="T40" fmla="*/ 58 w 205"/>
                  <a:gd name="T41" fmla="*/ 69 h 317"/>
                  <a:gd name="T42" fmla="*/ 120 w 205"/>
                  <a:gd name="T43" fmla="*/ 11 h 317"/>
                  <a:gd name="T44" fmla="*/ 160 w 205"/>
                  <a:gd name="T45" fmla="*/ 55 h 317"/>
                  <a:gd name="T46" fmla="*/ 131 w 205"/>
                  <a:gd name="T47" fmla="*/ 169 h 317"/>
                  <a:gd name="T48" fmla="*/ 67 w 205"/>
                  <a:gd name="T49" fmla="*/ 215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5" h="317">
                    <a:moveTo>
                      <a:pt x="205" y="6"/>
                    </a:moveTo>
                    <a:cubicBezTo>
                      <a:pt x="205" y="3"/>
                      <a:pt x="204" y="1"/>
                      <a:pt x="200" y="1"/>
                    </a:cubicBezTo>
                    <a:cubicBezTo>
                      <a:pt x="195" y="1"/>
                      <a:pt x="175" y="20"/>
                      <a:pt x="167" y="35"/>
                    </a:cubicBezTo>
                    <a:cubicBezTo>
                      <a:pt x="156" y="8"/>
                      <a:pt x="136" y="0"/>
                      <a:pt x="120" y="0"/>
                    </a:cubicBezTo>
                    <a:cubicBezTo>
                      <a:pt x="61" y="0"/>
                      <a:pt x="0" y="74"/>
                      <a:pt x="0" y="146"/>
                    </a:cubicBezTo>
                    <a:cubicBezTo>
                      <a:pt x="0" y="195"/>
                      <a:pt x="29" y="226"/>
                      <a:pt x="66" y="226"/>
                    </a:cubicBezTo>
                    <a:cubicBezTo>
                      <a:pt x="87" y="226"/>
                      <a:pt x="107" y="214"/>
                      <a:pt x="125" y="196"/>
                    </a:cubicBezTo>
                    <a:cubicBezTo>
                      <a:pt x="120" y="213"/>
                      <a:pt x="104" y="281"/>
                      <a:pt x="102" y="285"/>
                    </a:cubicBezTo>
                    <a:cubicBezTo>
                      <a:pt x="98" y="299"/>
                      <a:pt x="94" y="301"/>
                      <a:pt x="66" y="302"/>
                    </a:cubicBezTo>
                    <a:cubicBezTo>
                      <a:pt x="60" y="302"/>
                      <a:pt x="55" y="302"/>
                      <a:pt x="55" y="312"/>
                    </a:cubicBezTo>
                    <a:cubicBezTo>
                      <a:pt x="55" y="312"/>
                      <a:pt x="55" y="317"/>
                      <a:pt x="61" y="317"/>
                    </a:cubicBezTo>
                    <a:cubicBezTo>
                      <a:pt x="77" y="317"/>
                      <a:pt x="95" y="316"/>
                      <a:pt x="111" y="316"/>
                    </a:cubicBezTo>
                    <a:cubicBezTo>
                      <a:pt x="128" y="316"/>
                      <a:pt x="146" y="317"/>
                      <a:pt x="163" y="317"/>
                    </a:cubicBezTo>
                    <a:cubicBezTo>
                      <a:pt x="165" y="317"/>
                      <a:pt x="172" y="317"/>
                      <a:pt x="172" y="307"/>
                    </a:cubicBezTo>
                    <a:cubicBezTo>
                      <a:pt x="172" y="302"/>
                      <a:pt x="167" y="302"/>
                      <a:pt x="159" y="302"/>
                    </a:cubicBezTo>
                    <a:cubicBezTo>
                      <a:pt x="135" y="302"/>
                      <a:pt x="135" y="298"/>
                      <a:pt x="135" y="294"/>
                    </a:cubicBezTo>
                    <a:cubicBezTo>
                      <a:pt x="135" y="290"/>
                      <a:pt x="136" y="287"/>
                      <a:pt x="137" y="283"/>
                    </a:cubicBezTo>
                    <a:lnTo>
                      <a:pt x="205" y="6"/>
                    </a:lnTo>
                    <a:close/>
                    <a:moveTo>
                      <a:pt x="67" y="215"/>
                    </a:moveTo>
                    <a:cubicBezTo>
                      <a:pt x="37" y="215"/>
                      <a:pt x="35" y="177"/>
                      <a:pt x="35" y="168"/>
                    </a:cubicBezTo>
                    <a:cubicBezTo>
                      <a:pt x="35" y="144"/>
                      <a:pt x="50" y="90"/>
                      <a:pt x="58" y="69"/>
                    </a:cubicBezTo>
                    <a:cubicBezTo>
                      <a:pt x="74" y="32"/>
                      <a:pt x="100" y="11"/>
                      <a:pt x="120" y="11"/>
                    </a:cubicBezTo>
                    <a:cubicBezTo>
                      <a:pt x="153" y="11"/>
                      <a:pt x="160" y="51"/>
                      <a:pt x="160" y="55"/>
                    </a:cubicBezTo>
                    <a:cubicBezTo>
                      <a:pt x="160" y="58"/>
                      <a:pt x="132" y="167"/>
                      <a:pt x="131" y="169"/>
                    </a:cubicBezTo>
                    <a:cubicBezTo>
                      <a:pt x="123" y="183"/>
                      <a:pt x="95" y="215"/>
                      <a:pt x="67" y="21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0" name="Freeform 933">
                <a:extLst>
                  <a:ext uri="{FF2B5EF4-FFF2-40B4-BE49-F238E27FC236}">
                    <a16:creationId xmlns:a16="http://schemas.microsoft.com/office/drawing/2014/main" id="{1324C8E9-D0B7-452D-89FB-54229BC85958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470400" y="7369175"/>
                <a:ext cx="112713" cy="1195388"/>
              </a:xfrm>
              <a:custGeom>
                <a:avLst/>
                <a:gdLst>
                  <a:gd name="T0" fmla="*/ 0 w 148"/>
                  <a:gd name="T1" fmla="*/ 1495 h 1495"/>
                  <a:gd name="T2" fmla="*/ 148 w 148"/>
                  <a:gd name="T3" fmla="*/ 1495 h 1495"/>
                  <a:gd name="T4" fmla="*/ 148 w 148"/>
                  <a:gd name="T5" fmla="*/ 1464 h 1495"/>
                  <a:gd name="T6" fmla="*/ 31 w 148"/>
                  <a:gd name="T7" fmla="*/ 1464 h 1495"/>
                  <a:gd name="T8" fmla="*/ 31 w 148"/>
                  <a:gd name="T9" fmla="*/ 31 h 1495"/>
                  <a:gd name="T10" fmla="*/ 148 w 148"/>
                  <a:gd name="T11" fmla="*/ 31 h 1495"/>
                  <a:gd name="T12" fmla="*/ 148 w 148"/>
                  <a:gd name="T13" fmla="*/ 0 h 1495"/>
                  <a:gd name="T14" fmla="*/ 0 w 148"/>
                  <a:gd name="T15" fmla="*/ 0 h 1495"/>
                  <a:gd name="T16" fmla="*/ 0 w 148"/>
                  <a:gd name="T17" fmla="*/ 1495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495">
                    <a:moveTo>
                      <a:pt x="0" y="1495"/>
                    </a:moveTo>
                    <a:lnTo>
                      <a:pt x="148" y="1495"/>
                    </a:lnTo>
                    <a:lnTo>
                      <a:pt x="148" y="1464"/>
                    </a:lnTo>
                    <a:lnTo>
                      <a:pt x="31" y="1464"/>
                    </a:lnTo>
                    <a:lnTo>
                      <a:pt x="31" y="31"/>
                    </a:lnTo>
                    <a:lnTo>
                      <a:pt x="148" y="3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0" y="149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1" name="Freeform 934">
                <a:extLst>
                  <a:ext uri="{FF2B5EF4-FFF2-40B4-BE49-F238E27FC236}">
                    <a16:creationId xmlns:a16="http://schemas.microsoft.com/office/drawing/2014/main" id="{3BBE9236-0786-4B8A-9E9F-5A3CA4799111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4594225" y="7889875"/>
                <a:ext cx="198438" cy="261938"/>
              </a:xfrm>
              <a:custGeom>
                <a:avLst/>
                <a:gdLst>
                  <a:gd name="T0" fmla="*/ 12 w 262"/>
                  <a:gd name="T1" fmla="*/ 94 h 328"/>
                  <a:gd name="T2" fmla="*/ 91 w 262"/>
                  <a:gd name="T3" fmla="*/ 36 h 328"/>
                  <a:gd name="T4" fmla="*/ 172 w 262"/>
                  <a:gd name="T5" fmla="*/ 163 h 328"/>
                  <a:gd name="T6" fmla="*/ 166 w 262"/>
                  <a:gd name="T7" fmla="*/ 212 h 328"/>
                  <a:gd name="T8" fmla="*/ 140 w 262"/>
                  <a:gd name="T9" fmla="*/ 319 h 328"/>
                  <a:gd name="T10" fmla="*/ 146 w 262"/>
                  <a:gd name="T11" fmla="*/ 328 h 328"/>
                  <a:gd name="T12" fmla="*/ 162 w 262"/>
                  <a:gd name="T13" fmla="*/ 298 h 328"/>
                  <a:gd name="T14" fmla="*/ 181 w 262"/>
                  <a:gd name="T15" fmla="*/ 212 h 328"/>
                  <a:gd name="T16" fmla="*/ 185 w 262"/>
                  <a:gd name="T17" fmla="*/ 193 h 328"/>
                  <a:gd name="T18" fmla="*/ 253 w 262"/>
                  <a:gd name="T19" fmla="*/ 30 h 328"/>
                  <a:gd name="T20" fmla="*/ 262 w 262"/>
                  <a:gd name="T21" fmla="*/ 11 h 328"/>
                  <a:gd name="T22" fmla="*/ 256 w 262"/>
                  <a:gd name="T23" fmla="*/ 6 h 328"/>
                  <a:gd name="T24" fmla="*/ 250 w 262"/>
                  <a:gd name="T25" fmla="*/ 9 h 328"/>
                  <a:gd name="T26" fmla="*/ 184 w 262"/>
                  <a:gd name="T27" fmla="*/ 157 h 328"/>
                  <a:gd name="T28" fmla="*/ 164 w 262"/>
                  <a:gd name="T29" fmla="*/ 55 h 328"/>
                  <a:gd name="T30" fmla="*/ 98 w 262"/>
                  <a:gd name="T31" fmla="*/ 0 h 328"/>
                  <a:gd name="T32" fmla="*/ 0 w 262"/>
                  <a:gd name="T33" fmla="*/ 91 h 328"/>
                  <a:gd name="T34" fmla="*/ 10 w 262"/>
                  <a:gd name="T35" fmla="*/ 96 h 328"/>
                  <a:gd name="T36" fmla="*/ 12 w 262"/>
                  <a:gd name="T37" fmla="*/ 9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2" h="328">
                    <a:moveTo>
                      <a:pt x="12" y="94"/>
                    </a:moveTo>
                    <a:cubicBezTo>
                      <a:pt x="31" y="37"/>
                      <a:pt x="86" y="36"/>
                      <a:pt x="91" y="36"/>
                    </a:cubicBezTo>
                    <a:cubicBezTo>
                      <a:pt x="166" y="36"/>
                      <a:pt x="172" y="123"/>
                      <a:pt x="172" y="163"/>
                    </a:cubicBezTo>
                    <a:cubicBezTo>
                      <a:pt x="172" y="193"/>
                      <a:pt x="169" y="202"/>
                      <a:pt x="166" y="212"/>
                    </a:cubicBezTo>
                    <a:cubicBezTo>
                      <a:pt x="155" y="248"/>
                      <a:pt x="140" y="306"/>
                      <a:pt x="140" y="319"/>
                    </a:cubicBezTo>
                    <a:cubicBezTo>
                      <a:pt x="140" y="324"/>
                      <a:pt x="142" y="328"/>
                      <a:pt x="146" y="328"/>
                    </a:cubicBezTo>
                    <a:cubicBezTo>
                      <a:pt x="153" y="328"/>
                      <a:pt x="157" y="317"/>
                      <a:pt x="162" y="298"/>
                    </a:cubicBezTo>
                    <a:cubicBezTo>
                      <a:pt x="174" y="256"/>
                      <a:pt x="179" y="228"/>
                      <a:pt x="181" y="212"/>
                    </a:cubicBezTo>
                    <a:cubicBezTo>
                      <a:pt x="182" y="206"/>
                      <a:pt x="183" y="199"/>
                      <a:pt x="185" y="193"/>
                    </a:cubicBezTo>
                    <a:cubicBezTo>
                      <a:pt x="201" y="143"/>
                      <a:pt x="233" y="69"/>
                      <a:pt x="253" y="30"/>
                    </a:cubicBezTo>
                    <a:cubicBezTo>
                      <a:pt x="256" y="24"/>
                      <a:pt x="262" y="13"/>
                      <a:pt x="262" y="11"/>
                    </a:cubicBezTo>
                    <a:cubicBezTo>
                      <a:pt x="262" y="6"/>
                      <a:pt x="257" y="6"/>
                      <a:pt x="256" y="6"/>
                    </a:cubicBezTo>
                    <a:cubicBezTo>
                      <a:pt x="255" y="6"/>
                      <a:pt x="252" y="6"/>
                      <a:pt x="250" y="9"/>
                    </a:cubicBezTo>
                    <a:cubicBezTo>
                      <a:pt x="224" y="57"/>
                      <a:pt x="204" y="106"/>
                      <a:pt x="184" y="157"/>
                    </a:cubicBezTo>
                    <a:cubicBezTo>
                      <a:pt x="184" y="141"/>
                      <a:pt x="183" y="103"/>
                      <a:pt x="164" y="55"/>
                    </a:cubicBezTo>
                    <a:cubicBezTo>
                      <a:pt x="152" y="25"/>
                      <a:pt x="132" y="0"/>
                      <a:pt x="98" y="0"/>
                    </a:cubicBezTo>
                    <a:cubicBezTo>
                      <a:pt x="35" y="0"/>
                      <a:pt x="0" y="76"/>
                      <a:pt x="0" y="91"/>
                    </a:cubicBezTo>
                    <a:cubicBezTo>
                      <a:pt x="0" y="96"/>
                      <a:pt x="5" y="96"/>
                      <a:pt x="10" y="96"/>
                    </a:cubicBezTo>
                    <a:lnTo>
                      <a:pt x="12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2" name="Freeform 935">
                <a:extLst>
                  <a:ext uri="{FF2B5EF4-FFF2-40B4-BE49-F238E27FC236}">
                    <a16:creationId xmlns:a16="http://schemas.microsoft.com/office/drawing/2014/main" id="{5094761C-2CC5-4E3C-B245-95030C56E3E5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4814888" y="7713663"/>
                <a:ext cx="196850" cy="187325"/>
              </a:xfrm>
              <a:custGeom>
                <a:avLst/>
                <a:gdLst>
                  <a:gd name="T0" fmla="*/ 154 w 260"/>
                  <a:gd name="T1" fmla="*/ 25 h 236"/>
                  <a:gd name="T2" fmla="*/ 165 w 260"/>
                  <a:gd name="T3" fmla="*/ 13 h 236"/>
                  <a:gd name="T4" fmla="*/ 186 w 260"/>
                  <a:gd name="T5" fmla="*/ 13 h 236"/>
                  <a:gd name="T6" fmla="*/ 225 w 260"/>
                  <a:gd name="T7" fmla="*/ 16 h 236"/>
                  <a:gd name="T8" fmla="*/ 242 w 260"/>
                  <a:gd name="T9" fmla="*/ 43 h 236"/>
                  <a:gd name="T10" fmla="*/ 239 w 260"/>
                  <a:gd name="T11" fmla="*/ 71 h 236"/>
                  <a:gd name="T12" fmla="*/ 239 w 260"/>
                  <a:gd name="T13" fmla="*/ 75 h 236"/>
                  <a:gd name="T14" fmla="*/ 244 w 260"/>
                  <a:gd name="T15" fmla="*/ 80 h 236"/>
                  <a:gd name="T16" fmla="*/ 251 w 260"/>
                  <a:gd name="T17" fmla="*/ 72 h 236"/>
                  <a:gd name="T18" fmla="*/ 260 w 260"/>
                  <a:gd name="T19" fmla="*/ 5 h 236"/>
                  <a:gd name="T20" fmla="*/ 250 w 260"/>
                  <a:gd name="T21" fmla="*/ 0 h 236"/>
                  <a:gd name="T22" fmla="*/ 36 w 260"/>
                  <a:gd name="T23" fmla="*/ 0 h 236"/>
                  <a:gd name="T24" fmla="*/ 24 w 260"/>
                  <a:gd name="T25" fmla="*/ 8 h 236"/>
                  <a:gd name="T26" fmla="*/ 2 w 260"/>
                  <a:gd name="T27" fmla="*/ 69 h 236"/>
                  <a:gd name="T28" fmla="*/ 0 w 260"/>
                  <a:gd name="T29" fmla="*/ 76 h 236"/>
                  <a:gd name="T30" fmla="*/ 6 w 260"/>
                  <a:gd name="T31" fmla="*/ 80 h 236"/>
                  <a:gd name="T32" fmla="*/ 13 w 260"/>
                  <a:gd name="T33" fmla="*/ 72 h 236"/>
                  <a:gd name="T34" fmla="*/ 98 w 260"/>
                  <a:gd name="T35" fmla="*/ 13 h 236"/>
                  <a:gd name="T36" fmla="*/ 113 w 260"/>
                  <a:gd name="T37" fmla="*/ 13 h 236"/>
                  <a:gd name="T38" fmla="*/ 123 w 260"/>
                  <a:gd name="T39" fmla="*/ 16 h 236"/>
                  <a:gd name="T40" fmla="*/ 122 w 260"/>
                  <a:gd name="T41" fmla="*/ 24 h 236"/>
                  <a:gd name="T42" fmla="*/ 76 w 260"/>
                  <a:gd name="T43" fmla="*/ 207 h 236"/>
                  <a:gd name="T44" fmla="*/ 35 w 260"/>
                  <a:gd name="T45" fmla="*/ 223 h 236"/>
                  <a:gd name="T46" fmla="*/ 20 w 260"/>
                  <a:gd name="T47" fmla="*/ 231 h 236"/>
                  <a:gd name="T48" fmla="*/ 26 w 260"/>
                  <a:gd name="T49" fmla="*/ 236 h 236"/>
                  <a:gd name="T50" fmla="*/ 55 w 260"/>
                  <a:gd name="T51" fmla="*/ 235 h 236"/>
                  <a:gd name="T52" fmla="*/ 85 w 260"/>
                  <a:gd name="T53" fmla="*/ 235 h 236"/>
                  <a:gd name="T54" fmla="*/ 117 w 260"/>
                  <a:gd name="T55" fmla="*/ 235 h 236"/>
                  <a:gd name="T56" fmla="*/ 146 w 260"/>
                  <a:gd name="T57" fmla="*/ 236 h 236"/>
                  <a:gd name="T58" fmla="*/ 154 w 260"/>
                  <a:gd name="T59" fmla="*/ 228 h 236"/>
                  <a:gd name="T60" fmla="*/ 140 w 260"/>
                  <a:gd name="T61" fmla="*/ 223 h 236"/>
                  <a:gd name="T62" fmla="*/ 120 w 260"/>
                  <a:gd name="T63" fmla="*/ 223 h 236"/>
                  <a:gd name="T64" fmla="*/ 107 w 260"/>
                  <a:gd name="T65" fmla="*/ 216 h 236"/>
                  <a:gd name="T66" fmla="*/ 108 w 260"/>
                  <a:gd name="T67" fmla="*/ 208 h 236"/>
                  <a:gd name="T68" fmla="*/ 154 w 260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0" h="236">
                    <a:moveTo>
                      <a:pt x="154" y="25"/>
                    </a:moveTo>
                    <a:cubicBezTo>
                      <a:pt x="157" y="15"/>
                      <a:pt x="158" y="14"/>
                      <a:pt x="165" y="13"/>
                    </a:cubicBezTo>
                    <a:cubicBezTo>
                      <a:pt x="167" y="13"/>
                      <a:pt x="179" y="13"/>
                      <a:pt x="186" y="13"/>
                    </a:cubicBezTo>
                    <a:cubicBezTo>
                      <a:pt x="207" y="13"/>
                      <a:pt x="217" y="13"/>
                      <a:pt x="225" y="16"/>
                    </a:cubicBezTo>
                    <a:cubicBezTo>
                      <a:pt x="241" y="20"/>
                      <a:pt x="242" y="31"/>
                      <a:pt x="242" y="43"/>
                    </a:cubicBezTo>
                    <a:cubicBezTo>
                      <a:pt x="242" y="49"/>
                      <a:pt x="242" y="53"/>
                      <a:pt x="239" y="71"/>
                    </a:cubicBezTo>
                    <a:lnTo>
                      <a:pt x="239" y="75"/>
                    </a:lnTo>
                    <a:cubicBezTo>
                      <a:pt x="239" y="79"/>
                      <a:pt x="241" y="80"/>
                      <a:pt x="244" y="80"/>
                    </a:cubicBezTo>
                    <a:cubicBezTo>
                      <a:pt x="250" y="80"/>
                      <a:pt x="250" y="77"/>
                      <a:pt x="251" y="72"/>
                    </a:cubicBezTo>
                    <a:lnTo>
                      <a:pt x="260" y="5"/>
                    </a:lnTo>
                    <a:cubicBezTo>
                      <a:pt x="260" y="0"/>
                      <a:pt x="256" y="0"/>
                      <a:pt x="250" y="0"/>
                    </a:cubicBezTo>
                    <a:lnTo>
                      <a:pt x="36" y="0"/>
                    </a:lnTo>
                    <a:cubicBezTo>
                      <a:pt x="27" y="0"/>
                      <a:pt x="26" y="0"/>
                      <a:pt x="24" y="8"/>
                    </a:cubicBezTo>
                    <a:lnTo>
                      <a:pt x="2" y="69"/>
                    </a:lnTo>
                    <a:cubicBezTo>
                      <a:pt x="1" y="71"/>
                      <a:pt x="0" y="74"/>
                      <a:pt x="0" y="76"/>
                    </a:cubicBezTo>
                    <a:cubicBezTo>
                      <a:pt x="0" y="77"/>
                      <a:pt x="1" y="80"/>
                      <a:pt x="6" y="80"/>
                    </a:cubicBezTo>
                    <a:cubicBezTo>
                      <a:pt x="11" y="80"/>
                      <a:pt x="11" y="79"/>
                      <a:pt x="13" y="72"/>
                    </a:cubicBezTo>
                    <a:cubicBezTo>
                      <a:pt x="33" y="16"/>
                      <a:pt x="45" y="13"/>
                      <a:pt x="98" y="13"/>
                    </a:cubicBezTo>
                    <a:lnTo>
                      <a:pt x="113" y="13"/>
                    </a:lnTo>
                    <a:cubicBezTo>
                      <a:pt x="123" y="13"/>
                      <a:pt x="123" y="13"/>
                      <a:pt x="123" y="16"/>
                    </a:cubicBezTo>
                    <a:cubicBezTo>
                      <a:pt x="123" y="17"/>
                      <a:pt x="123" y="18"/>
                      <a:pt x="122" y="24"/>
                    </a:cubicBezTo>
                    <a:lnTo>
                      <a:pt x="76" y="207"/>
                    </a:lnTo>
                    <a:cubicBezTo>
                      <a:pt x="73" y="220"/>
                      <a:pt x="72" y="223"/>
                      <a:pt x="35" y="223"/>
                    </a:cubicBezTo>
                    <a:cubicBezTo>
                      <a:pt x="23" y="223"/>
                      <a:pt x="20" y="223"/>
                      <a:pt x="20" y="231"/>
                    </a:cubicBezTo>
                    <a:cubicBezTo>
                      <a:pt x="20" y="232"/>
                      <a:pt x="20" y="236"/>
                      <a:pt x="26" y="236"/>
                    </a:cubicBezTo>
                    <a:cubicBezTo>
                      <a:pt x="35" y="236"/>
                      <a:pt x="46" y="235"/>
                      <a:pt x="55" y="235"/>
                    </a:cubicBezTo>
                    <a:cubicBezTo>
                      <a:pt x="65" y="235"/>
                      <a:pt x="76" y="235"/>
                      <a:pt x="85" y="235"/>
                    </a:cubicBezTo>
                    <a:cubicBezTo>
                      <a:pt x="95" y="235"/>
                      <a:pt x="107" y="235"/>
                      <a:pt x="117" y="235"/>
                    </a:cubicBezTo>
                    <a:cubicBezTo>
                      <a:pt x="126" y="235"/>
                      <a:pt x="137" y="236"/>
                      <a:pt x="146" y="236"/>
                    </a:cubicBezTo>
                    <a:cubicBezTo>
                      <a:pt x="149" y="236"/>
                      <a:pt x="154" y="236"/>
                      <a:pt x="154" y="228"/>
                    </a:cubicBezTo>
                    <a:cubicBezTo>
                      <a:pt x="154" y="223"/>
                      <a:pt x="151" y="223"/>
                      <a:pt x="140" y="223"/>
                    </a:cubicBezTo>
                    <a:cubicBezTo>
                      <a:pt x="133" y="223"/>
                      <a:pt x="126" y="223"/>
                      <a:pt x="120" y="223"/>
                    </a:cubicBezTo>
                    <a:cubicBezTo>
                      <a:pt x="108" y="222"/>
                      <a:pt x="107" y="220"/>
                      <a:pt x="107" y="216"/>
                    </a:cubicBezTo>
                    <a:cubicBezTo>
                      <a:pt x="107" y="214"/>
                      <a:pt x="107" y="213"/>
                      <a:pt x="108" y="208"/>
                    </a:cubicBezTo>
                    <a:lnTo>
                      <a:pt x="154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3" name="Freeform 936">
                <a:extLst>
                  <a:ext uri="{FF2B5EF4-FFF2-40B4-BE49-F238E27FC236}">
                    <a16:creationId xmlns:a16="http://schemas.microsoft.com/office/drawing/2014/main" id="{E2587E9B-A328-49CC-AE58-C4CA381C915A}"/>
                  </a:ext>
                </a:extLst>
              </p:cNvPr>
              <p:cNvSpPr>
                <a:spLocks noEditPoint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5102225" y="7512050"/>
                <a:ext cx="198438" cy="293688"/>
              </a:xfrm>
              <a:custGeom>
                <a:avLst/>
                <a:gdLst>
                  <a:gd name="T0" fmla="*/ 210 w 262"/>
                  <a:gd name="T1" fmla="*/ 188 h 368"/>
                  <a:gd name="T2" fmla="*/ 146 w 262"/>
                  <a:gd name="T3" fmla="*/ 129 h 368"/>
                  <a:gd name="T4" fmla="*/ 44 w 262"/>
                  <a:gd name="T5" fmla="*/ 176 h 368"/>
                  <a:gd name="T6" fmla="*/ 0 w 262"/>
                  <a:gd name="T7" fmla="*/ 279 h 368"/>
                  <a:gd name="T8" fmla="*/ 91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8 h 368"/>
                  <a:gd name="T16" fmla="*/ 78 w 262"/>
                  <a:gd name="T17" fmla="*/ 96 h 368"/>
                  <a:gd name="T18" fmla="*/ 105 w 262"/>
                  <a:gd name="T19" fmla="*/ 69 h 368"/>
                  <a:gd name="T20" fmla="*/ 81 w 262"/>
                  <a:gd name="T21" fmla="*/ 52 h 368"/>
                  <a:gd name="T22" fmla="*/ 153 w 262"/>
                  <a:gd name="T23" fmla="*/ 12 h 368"/>
                  <a:gd name="T24" fmla="*/ 224 w 262"/>
                  <a:gd name="T25" fmla="*/ 102 h 368"/>
                  <a:gd name="T26" fmla="*/ 211 w 262"/>
                  <a:gd name="T27" fmla="*/ 188 h 368"/>
                  <a:gd name="T28" fmla="*/ 210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7 h 368"/>
                  <a:gd name="T34" fmla="*/ 71 w 262"/>
                  <a:gd name="T35" fmla="*/ 184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0" y="188"/>
                    </a:moveTo>
                    <a:cubicBezTo>
                      <a:pt x="205" y="157"/>
                      <a:pt x="185" y="129"/>
                      <a:pt x="146" y="129"/>
                    </a:cubicBezTo>
                    <a:cubicBezTo>
                      <a:pt x="116" y="129"/>
                      <a:pt x="83" y="137"/>
                      <a:pt x="44" y="176"/>
                    </a:cubicBezTo>
                    <a:cubicBezTo>
                      <a:pt x="3" y="217"/>
                      <a:pt x="0" y="263"/>
                      <a:pt x="0" y="279"/>
                    </a:cubicBezTo>
                    <a:cubicBezTo>
                      <a:pt x="0" y="310"/>
                      <a:pt x="22" y="368"/>
                      <a:pt x="91" y="368"/>
                    </a:cubicBezTo>
                    <a:cubicBezTo>
                      <a:pt x="210" y="368"/>
                      <a:pt x="262" y="200"/>
                      <a:pt x="262" y="129"/>
                    </a:cubicBezTo>
                    <a:cubicBezTo>
                      <a:pt x="262" y="49"/>
                      <a:pt x="215" y="0"/>
                      <a:pt x="154" y="0"/>
                    </a:cubicBezTo>
                    <a:cubicBezTo>
                      <a:pt x="82" y="0"/>
                      <a:pt x="59" y="64"/>
                      <a:pt x="59" y="78"/>
                    </a:cubicBezTo>
                    <a:cubicBezTo>
                      <a:pt x="59" y="85"/>
                      <a:pt x="63" y="96"/>
                      <a:pt x="78" y="96"/>
                    </a:cubicBezTo>
                    <a:cubicBezTo>
                      <a:pt x="94" y="96"/>
                      <a:pt x="105" y="81"/>
                      <a:pt x="105" y="69"/>
                    </a:cubicBezTo>
                    <a:cubicBezTo>
                      <a:pt x="105" y="52"/>
                      <a:pt x="89" y="52"/>
                      <a:pt x="81" y="52"/>
                    </a:cubicBezTo>
                    <a:cubicBezTo>
                      <a:pt x="103" y="15"/>
                      <a:pt x="139" y="12"/>
                      <a:pt x="153" y="12"/>
                    </a:cubicBezTo>
                    <a:cubicBezTo>
                      <a:pt x="190" y="12"/>
                      <a:pt x="224" y="38"/>
                      <a:pt x="224" y="102"/>
                    </a:cubicBezTo>
                    <a:cubicBezTo>
                      <a:pt x="224" y="122"/>
                      <a:pt x="221" y="147"/>
                      <a:pt x="211" y="188"/>
                    </a:cubicBezTo>
                    <a:lnTo>
                      <a:pt x="210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2"/>
                      <a:pt x="38" y="297"/>
                    </a:cubicBezTo>
                    <a:cubicBezTo>
                      <a:pt x="38" y="284"/>
                      <a:pt x="50" y="214"/>
                      <a:pt x="71" y="184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1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4" name="Freeform 937">
                <a:extLst>
                  <a:ext uri="{FF2B5EF4-FFF2-40B4-BE49-F238E27FC236}">
                    <a16:creationId xmlns:a16="http://schemas.microsoft.com/office/drawing/2014/main" id="{00B6779F-8A59-47FA-85AA-D4AABA335D75}"/>
                  </a:ext>
                </a:extLst>
              </p:cNvPr>
              <p:cNvSpPr>
                <a:spLocks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5329238" y="7524750"/>
                <a:ext cx="250825" cy="271463"/>
              </a:xfrm>
              <a:custGeom>
                <a:avLst/>
                <a:gdLst>
                  <a:gd name="T0" fmla="*/ 185 w 331"/>
                  <a:gd name="T1" fmla="*/ 39 h 341"/>
                  <a:gd name="T2" fmla="*/ 232 w 331"/>
                  <a:gd name="T3" fmla="*/ 15 h 341"/>
                  <a:gd name="T4" fmla="*/ 249 w 331"/>
                  <a:gd name="T5" fmla="*/ 15 h 341"/>
                  <a:gd name="T6" fmla="*/ 249 w 331"/>
                  <a:gd name="T7" fmla="*/ 0 h 341"/>
                  <a:gd name="T8" fmla="*/ 164 w 331"/>
                  <a:gd name="T9" fmla="*/ 1 h 341"/>
                  <a:gd name="T10" fmla="*/ 80 w 331"/>
                  <a:gd name="T11" fmla="*/ 0 h 341"/>
                  <a:gd name="T12" fmla="*/ 80 w 331"/>
                  <a:gd name="T13" fmla="*/ 15 h 341"/>
                  <a:gd name="T14" fmla="*/ 96 w 331"/>
                  <a:gd name="T15" fmla="*/ 15 h 341"/>
                  <a:gd name="T16" fmla="*/ 143 w 331"/>
                  <a:gd name="T17" fmla="*/ 39 h 341"/>
                  <a:gd name="T18" fmla="*/ 143 w 331"/>
                  <a:gd name="T19" fmla="*/ 261 h 341"/>
                  <a:gd name="T20" fmla="*/ 76 w 331"/>
                  <a:gd name="T21" fmla="*/ 134 h 341"/>
                  <a:gd name="T22" fmla="*/ 31 w 331"/>
                  <a:gd name="T23" fmla="*/ 64 h 341"/>
                  <a:gd name="T24" fmla="*/ 13 w 331"/>
                  <a:gd name="T25" fmla="*/ 64 h 341"/>
                  <a:gd name="T26" fmla="*/ 0 w 331"/>
                  <a:gd name="T27" fmla="*/ 70 h 341"/>
                  <a:gd name="T28" fmla="*/ 5 w 331"/>
                  <a:gd name="T29" fmla="*/ 75 h 341"/>
                  <a:gd name="T30" fmla="*/ 34 w 331"/>
                  <a:gd name="T31" fmla="*/ 143 h 341"/>
                  <a:gd name="T32" fmla="*/ 60 w 331"/>
                  <a:gd name="T33" fmla="*/ 227 h 341"/>
                  <a:gd name="T34" fmla="*/ 143 w 331"/>
                  <a:gd name="T35" fmla="*/ 273 h 341"/>
                  <a:gd name="T36" fmla="*/ 143 w 331"/>
                  <a:gd name="T37" fmla="*/ 301 h 341"/>
                  <a:gd name="T38" fmla="*/ 96 w 331"/>
                  <a:gd name="T39" fmla="*/ 325 h 341"/>
                  <a:gd name="T40" fmla="*/ 80 w 331"/>
                  <a:gd name="T41" fmla="*/ 325 h 341"/>
                  <a:gd name="T42" fmla="*/ 80 w 331"/>
                  <a:gd name="T43" fmla="*/ 341 h 341"/>
                  <a:gd name="T44" fmla="*/ 164 w 331"/>
                  <a:gd name="T45" fmla="*/ 339 h 341"/>
                  <a:gd name="T46" fmla="*/ 249 w 331"/>
                  <a:gd name="T47" fmla="*/ 341 h 341"/>
                  <a:gd name="T48" fmla="*/ 249 w 331"/>
                  <a:gd name="T49" fmla="*/ 325 h 341"/>
                  <a:gd name="T50" fmla="*/ 232 w 331"/>
                  <a:gd name="T51" fmla="*/ 325 h 341"/>
                  <a:gd name="T52" fmla="*/ 185 w 331"/>
                  <a:gd name="T53" fmla="*/ 301 h 341"/>
                  <a:gd name="T54" fmla="*/ 185 w 331"/>
                  <a:gd name="T55" fmla="*/ 273 h 341"/>
                  <a:gd name="T56" fmla="*/ 271 w 331"/>
                  <a:gd name="T57" fmla="*/ 228 h 341"/>
                  <a:gd name="T58" fmla="*/ 297 w 331"/>
                  <a:gd name="T59" fmla="*/ 131 h 341"/>
                  <a:gd name="T60" fmla="*/ 324 w 331"/>
                  <a:gd name="T61" fmla="*/ 75 h 341"/>
                  <a:gd name="T62" fmla="*/ 331 w 331"/>
                  <a:gd name="T63" fmla="*/ 70 h 341"/>
                  <a:gd name="T64" fmla="*/ 319 w 331"/>
                  <a:gd name="T65" fmla="*/ 64 h 341"/>
                  <a:gd name="T66" fmla="*/ 300 w 331"/>
                  <a:gd name="T67" fmla="*/ 64 h 341"/>
                  <a:gd name="T68" fmla="*/ 256 w 331"/>
                  <a:gd name="T69" fmla="*/ 140 h 341"/>
                  <a:gd name="T70" fmla="*/ 185 w 331"/>
                  <a:gd name="T71" fmla="*/ 261 h 341"/>
                  <a:gd name="T72" fmla="*/ 185 w 331"/>
                  <a:gd name="T73" fmla="*/ 3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5" y="39"/>
                    </a:moveTo>
                    <a:cubicBezTo>
                      <a:pt x="185" y="22"/>
                      <a:pt x="185" y="15"/>
                      <a:pt x="232" y="15"/>
                    </a:cubicBezTo>
                    <a:lnTo>
                      <a:pt x="249" y="15"/>
                    </a:lnTo>
                    <a:lnTo>
                      <a:pt x="249" y="0"/>
                    </a:lnTo>
                    <a:cubicBezTo>
                      <a:pt x="231" y="1"/>
                      <a:pt x="185" y="1"/>
                      <a:pt x="164" y="1"/>
                    </a:cubicBezTo>
                    <a:cubicBezTo>
                      <a:pt x="144" y="1"/>
                      <a:pt x="98" y="1"/>
                      <a:pt x="80" y="0"/>
                    </a:cubicBezTo>
                    <a:lnTo>
                      <a:pt x="80" y="15"/>
                    </a:lnTo>
                    <a:lnTo>
                      <a:pt x="96" y="15"/>
                    </a:lnTo>
                    <a:cubicBezTo>
                      <a:pt x="143" y="15"/>
                      <a:pt x="143" y="22"/>
                      <a:pt x="143" y="39"/>
                    </a:cubicBezTo>
                    <a:lnTo>
                      <a:pt x="143" y="261"/>
                    </a:lnTo>
                    <a:cubicBezTo>
                      <a:pt x="78" y="243"/>
                      <a:pt x="76" y="167"/>
                      <a:pt x="76" y="134"/>
                    </a:cubicBezTo>
                    <a:cubicBezTo>
                      <a:pt x="75" y="74"/>
                      <a:pt x="53" y="64"/>
                      <a:pt x="31" y="64"/>
                    </a:cubicBezTo>
                    <a:lnTo>
                      <a:pt x="13" y="64"/>
                    </a:lnTo>
                    <a:cubicBezTo>
                      <a:pt x="5" y="64"/>
                      <a:pt x="0" y="64"/>
                      <a:pt x="0" y="70"/>
                    </a:cubicBezTo>
                    <a:cubicBezTo>
                      <a:pt x="0" y="72"/>
                      <a:pt x="2" y="75"/>
                      <a:pt x="5" y="75"/>
                    </a:cubicBezTo>
                    <a:cubicBezTo>
                      <a:pt x="21" y="77"/>
                      <a:pt x="34" y="84"/>
                      <a:pt x="34" y="143"/>
                    </a:cubicBezTo>
                    <a:cubicBezTo>
                      <a:pt x="34" y="155"/>
                      <a:pt x="36" y="194"/>
                      <a:pt x="60" y="227"/>
                    </a:cubicBezTo>
                    <a:cubicBezTo>
                      <a:pt x="79" y="254"/>
                      <a:pt x="110" y="269"/>
                      <a:pt x="143" y="273"/>
                    </a:cubicBezTo>
                    <a:lnTo>
                      <a:pt x="143" y="301"/>
                    </a:lnTo>
                    <a:cubicBezTo>
                      <a:pt x="143" y="318"/>
                      <a:pt x="143" y="325"/>
                      <a:pt x="96" y="325"/>
                    </a:cubicBezTo>
                    <a:lnTo>
                      <a:pt x="80" y="325"/>
                    </a:lnTo>
                    <a:lnTo>
                      <a:pt x="80" y="341"/>
                    </a:lnTo>
                    <a:cubicBezTo>
                      <a:pt x="98" y="339"/>
                      <a:pt x="143" y="339"/>
                      <a:pt x="164" y="339"/>
                    </a:cubicBezTo>
                    <a:cubicBezTo>
                      <a:pt x="184" y="339"/>
                      <a:pt x="231" y="339"/>
                      <a:pt x="249" y="341"/>
                    </a:cubicBezTo>
                    <a:lnTo>
                      <a:pt x="249" y="325"/>
                    </a:lnTo>
                    <a:lnTo>
                      <a:pt x="232" y="325"/>
                    </a:lnTo>
                    <a:cubicBezTo>
                      <a:pt x="185" y="325"/>
                      <a:pt x="185" y="319"/>
                      <a:pt x="185" y="301"/>
                    </a:cubicBezTo>
                    <a:lnTo>
                      <a:pt x="185" y="273"/>
                    </a:lnTo>
                    <a:cubicBezTo>
                      <a:pt x="221" y="269"/>
                      <a:pt x="251" y="254"/>
                      <a:pt x="271" y="228"/>
                    </a:cubicBezTo>
                    <a:cubicBezTo>
                      <a:pt x="297" y="193"/>
                      <a:pt x="297" y="153"/>
                      <a:pt x="297" y="131"/>
                    </a:cubicBezTo>
                    <a:cubicBezTo>
                      <a:pt x="297" y="123"/>
                      <a:pt x="298" y="79"/>
                      <a:pt x="324" y="75"/>
                    </a:cubicBezTo>
                    <a:cubicBezTo>
                      <a:pt x="327" y="75"/>
                      <a:pt x="331" y="74"/>
                      <a:pt x="331" y="70"/>
                    </a:cubicBezTo>
                    <a:cubicBezTo>
                      <a:pt x="331" y="64"/>
                      <a:pt x="327" y="64"/>
                      <a:pt x="319" y="64"/>
                    </a:cubicBezTo>
                    <a:lnTo>
                      <a:pt x="300" y="64"/>
                    </a:lnTo>
                    <a:cubicBezTo>
                      <a:pt x="281" y="64"/>
                      <a:pt x="256" y="68"/>
                      <a:pt x="256" y="140"/>
                    </a:cubicBezTo>
                    <a:cubicBezTo>
                      <a:pt x="255" y="195"/>
                      <a:pt x="239" y="248"/>
                      <a:pt x="185" y="261"/>
                    </a:cubicBezTo>
                    <a:lnTo>
                      <a:pt x="185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5" name="Rectangle 938">
                <a:extLst>
                  <a:ext uri="{FF2B5EF4-FFF2-40B4-BE49-F238E27FC236}">
                    <a16:creationId xmlns:a16="http://schemas.microsoft.com/office/drawing/2014/main" id="{12AC1D37-639E-4F61-956A-783F45B20F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5086350" y="7958138"/>
                <a:ext cx="515938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6" name="Freeform 939">
                <a:extLst>
                  <a:ext uri="{FF2B5EF4-FFF2-40B4-BE49-F238E27FC236}">
                    <a16:creationId xmlns:a16="http://schemas.microsoft.com/office/drawing/2014/main" id="{980855E1-63B6-416D-9C77-2614FE6A86E6}"/>
                  </a:ext>
                </a:extLst>
              </p:cNvPr>
              <p:cNvSpPr>
                <a:spLocks noEditPoint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5157788" y="8053388"/>
                <a:ext cx="198438" cy="293688"/>
              </a:xfrm>
              <a:custGeom>
                <a:avLst/>
                <a:gdLst>
                  <a:gd name="T0" fmla="*/ 211 w 262"/>
                  <a:gd name="T1" fmla="*/ 188 h 368"/>
                  <a:gd name="T2" fmla="*/ 147 w 262"/>
                  <a:gd name="T3" fmla="*/ 130 h 368"/>
                  <a:gd name="T4" fmla="*/ 45 w 262"/>
                  <a:gd name="T5" fmla="*/ 176 h 368"/>
                  <a:gd name="T6" fmla="*/ 0 w 262"/>
                  <a:gd name="T7" fmla="*/ 280 h 368"/>
                  <a:gd name="T8" fmla="*/ 92 w 262"/>
                  <a:gd name="T9" fmla="*/ 368 h 368"/>
                  <a:gd name="T10" fmla="*/ 262 w 262"/>
                  <a:gd name="T11" fmla="*/ 130 h 368"/>
                  <a:gd name="T12" fmla="*/ 155 w 262"/>
                  <a:gd name="T13" fmla="*/ 0 h 368"/>
                  <a:gd name="T14" fmla="*/ 59 w 262"/>
                  <a:gd name="T15" fmla="*/ 79 h 368"/>
                  <a:gd name="T16" fmla="*/ 78 w 262"/>
                  <a:gd name="T17" fmla="*/ 97 h 368"/>
                  <a:gd name="T18" fmla="*/ 105 w 262"/>
                  <a:gd name="T19" fmla="*/ 70 h 368"/>
                  <a:gd name="T20" fmla="*/ 82 w 262"/>
                  <a:gd name="T21" fmla="*/ 53 h 368"/>
                  <a:gd name="T22" fmla="*/ 154 w 262"/>
                  <a:gd name="T23" fmla="*/ 13 h 368"/>
                  <a:gd name="T24" fmla="*/ 225 w 262"/>
                  <a:gd name="T25" fmla="*/ 103 h 368"/>
                  <a:gd name="T26" fmla="*/ 212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9 w 262"/>
                  <a:gd name="T33" fmla="*/ 298 h 368"/>
                  <a:gd name="T34" fmla="*/ 71 w 262"/>
                  <a:gd name="T35" fmla="*/ 185 h 368"/>
                  <a:gd name="T36" fmla="*/ 147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6" y="130"/>
                      <a:pt x="147" y="130"/>
                    </a:cubicBezTo>
                    <a:cubicBezTo>
                      <a:pt x="116" y="130"/>
                      <a:pt x="84" y="138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1" y="368"/>
                      <a:pt x="262" y="201"/>
                      <a:pt x="262" y="130"/>
                    </a:cubicBezTo>
                    <a:cubicBezTo>
                      <a:pt x="262" y="50"/>
                      <a:pt x="216" y="0"/>
                      <a:pt x="155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5" y="97"/>
                      <a:pt x="105" y="82"/>
                      <a:pt x="105" y="70"/>
                    </a:cubicBezTo>
                    <a:cubicBezTo>
                      <a:pt x="105" y="53"/>
                      <a:pt x="90" y="53"/>
                      <a:pt x="82" y="53"/>
                    </a:cubicBezTo>
                    <a:cubicBezTo>
                      <a:pt x="104" y="16"/>
                      <a:pt x="139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9" y="354"/>
                      <a:pt x="39" y="303"/>
                      <a:pt x="39" y="298"/>
                    </a:cubicBezTo>
                    <a:cubicBezTo>
                      <a:pt x="39" y="285"/>
                      <a:pt x="51" y="215"/>
                      <a:pt x="71" y="185"/>
                    </a:cubicBezTo>
                    <a:cubicBezTo>
                      <a:pt x="91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7" name="Freeform 940">
                <a:extLst>
                  <a:ext uri="{FF2B5EF4-FFF2-40B4-BE49-F238E27FC236}">
                    <a16:creationId xmlns:a16="http://schemas.microsoft.com/office/drawing/2014/main" id="{EE1EFCD8-5EDA-4CDD-8A1D-A57123A9ADD6}"/>
                  </a:ext>
                </a:extLst>
              </p:cNvPr>
              <p:cNvSpPr>
                <a:spLocks noEditPoint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5380038" y="8162925"/>
                <a:ext cx="155575" cy="254000"/>
              </a:xfrm>
              <a:custGeom>
                <a:avLst/>
                <a:gdLst>
                  <a:gd name="T0" fmla="*/ 205 w 205"/>
                  <a:gd name="T1" fmla="*/ 6 h 317"/>
                  <a:gd name="T2" fmla="*/ 200 w 205"/>
                  <a:gd name="T3" fmla="*/ 1 h 317"/>
                  <a:gd name="T4" fmla="*/ 166 w 205"/>
                  <a:gd name="T5" fmla="*/ 35 h 317"/>
                  <a:gd name="T6" fmla="*/ 120 w 205"/>
                  <a:gd name="T7" fmla="*/ 0 h 317"/>
                  <a:gd name="T8" fmla="*/ 0 w 205"/>
                  <a:gd name="T9" fmla="*/ 146 h 317"/>
                  <a:gd name="T10" fmla="*/ 65 w 205"/>
                  <a:gd name="T11" fmla="*/ 226 h 317"/>
                  <a:gd name="T12" fmla="*/ 124 w 205"/>
                  <a:gd name="T13" fmla="*/ 196 h 317"/>
                  <a:gd name="T14" fmla="*/ 102 w 205"/>
                  <a:gd name="T15" fmla="*/ 285 h 317"/>
                  <a:gd name="T16" fmla="*/ 66 w 205"/>
                  <a:gd name="T17" fmla="*/ 302 h 317"/>
                  <a:gd name="T18" fmla="*/ 54 w 205"/>
                  <a:gd name="T19" fmla="*/ 312 h 317"/>
                  <a:gd name="T20" fmla="*/ 61 w 205"/>
                  <a:gd name="T21" fmla="*/ 317 h 317"/>
                  <a:gd name="T22" fmla="*/ 111 w 205"/>
                  <a:gd name="T23" fmla="*/ 316 h 317"/>
                  <a:gd name="T24" fmla="*/ 162 w 205"/>
                  <a:gd name="T25" fmla="*/ 317 h 317"/>
                  <a:gd name="T26" fmla="*/ 171 w 205"/>
                  <a:gd name="T27" fmla="*/ 307 h 317"/>
                  <a:gd name="T28" fmla="*/ 158 w 205"/>
                  <a:gd name="T29" fmla="*/ 302 h 317"/>
                  <a:gd name="T30" fmla="*/ 134 w 205"/>
                  <a:gd name="T31" fmla="*/ 294 h 317"/>
                  <a:gd name="T32" fmla="*/ 136 w 205"/>
                  <a:gd name="T33" fmla="*/ 283 h 317"/>
                  <a:gd name="T34" fmla="*/ 205 w 205"/>
                  <a:gd name="T35" fmla="*/ 6 h 317"/>
                  <a:gd name="T36" fmla="*/ 67 w 205"/>
                  <a:gd name="T37" fmla="*/ 215 h 317"/>
                  <a:gd name="T38" fmla="*/ 35 w 205"/>
                  <a:gd name="T39" fmla="*/ 168 h 317"/>
                  <a:gd name="T40" fmla="*/ 58 w 205"/>
                  <a:gd name="T41" fmla="*/ 69 h 317"/>
                  <a:gd name="T42" fmla="*/ 120 w 205"/>
                  <a:gd name="T43" fmla="*/ 11 h 317"/>
                  <a:gd name="T44" fmla="*/ 159 w 205"/>
                  <a:gd name="T45" fmla="*/ 55 h 317"/>
                  <a:gd name="T46" fmla="*/ 130 w 205"/>
                  <a:gd name="T47" fmla="*/ 169 h 317"/>
                  <a:gd name="T48" fmla="*/ 67 w 205"/>
                  <a:gd name="T49" fmla="*/ 215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5" h="317">
                    <a:moveTo>
                      <a:pt x="205" y="6"/>
                    </a:moveTo>
                    <a:cubicBezTo>
                      <a:pt x="205" y="3"/>
                      <a:pt x="204" y="1"/>
                      <a:pt x="200" y="1"/>
                    </a:cubicBezTo>
                    <a:cubicBezTo>
                      <a:pt x="195" y="1"/>
                      <a:pt x="175" y="20"/>
                      <a:pt x="166" y="35"/>
                    </a:cubicBezTo>
                    <a:cubicBezTo>
                      <a:pt x="155" y="8"/>
                      <a:pt x="136" y="0"/>
                      <a:pt x="120" y="0"/>
                    </a:cubicBezTo>
                    <a:cubicBezTo>
                      <a:pt x="61" y="0"/>
                      <a:pt x="0" y="74"/>
                      <a:pt x="0" y="146"/>
                    </a:cubicBezTo>
                    <a:cubicBezTo>
                      <a:pt x="0" y="195"/>
                      <a:pt x="29" y="226"/>
                      <a:pt x="65" y="226"/>
                    </a:cubicBezTo>
                    <a:cubicBezTo>
                      <a:pt x="87" y="226"/>
                      <a:pt x="106" y="214"/>
                      <a:pt x="124" y="196"/>
                    </a:cubicBezTo>
                    <a:cubicBezTo>
                      <a:pt x="120" y="213"/>
                      <a:pt x="103" y="281"/>
                      <a:pt x="102" y="285"/>
                    </a:cubicBezTo>
                    <a:cubicBezTo>
                      <a:pt x="98" y="299"/>
                      <a:pt x="94" y="301"/>
                      <a:pt x="66" y="302"/>
                    </a:cubicBezTo>
                    <a:cubicBezTo>
                      <a:pt x="59" y="302"/>
                      <a:pt x="54" y="302"/>
                      <a:pt x="54" y="312"/>
                    </a:cubicBezTo>
                    <a:cubicBezTo>
                      <a:pt x="54" y="312"/>
                      <a:pt x="54" y="317"/>
                      <a:pt x="61" y="317"/>
                    </a:cubicBezTo>
                    <a:cubicBezTo>
                      <a:pt x="77" y="317"/>
                      <a:pt x="94" y="316"/>
                      <a:pt x="111" y="316"/>
                    </a:cubicBezTo>
                    <a:cubicBezTo>
                      <a:pt x="128" y="316"/>
                      <a:pt x="146" y="317"/>
                      <a:pt x="162" y="317"/>
                    </a:cubicBezTo>
                    <a:cubicBezTo>
                      <a:pt x="165" y="317"/>
                      <a:pt x="171" y="317"/>
                      <a:pt x="171" y="307"/>
                    </a:cubicBezTo>
                    <a:cubicBezTo>
                      <a:pt x="171" y="302"/>
                      <a:pt x="166" y="302"/>
                      <a:pt x="158" y="302"/>
                    </a:cubicBezTo>
                    <a:cubicBezTo>
                      <a:pt x="134" y="302"/>
                      <a:pt x="134" y="298"/>
                      <a:pt x="134" y="294"/>
                    </a:cubicBezTo>
                    <a:cubicBezTo>
                      <a:pt x="134" y="290"/>
                      <a:pt x="135" y="287"/>
                      <a:pt x="136" y="283"/>
                    </a:cubicBezTo>
                    <a:lnTo>
                      <a:pt x="205" y="6"/>
                    </a:lnTo>
                    <a:close/>
                    <a:moveTo>
                      <a:pt x="67" y="215"/>
                    </a:moveTo>
                    <a:cubicBezTo>
                      <a:pt x="37" y="215"/>
                      <a:pt x="35" y="177"/>
                      <a:pt x="35" y="168"/>
                    </a:cubicBezTo>
                    <a:cubicBezTo>
                      <a:pt x="35" y="144"/>
                      <a:pt x="49" y="90"/>
                      <a:pt x="58" y="69"/>
                    </a:cubicBezTo>
                    <a:cubicBezTo>
                      <a:pt x="73" y="32"/>
                      <a:pt x="99" y="11"/>
                      <a:pt x="120" y="11"/>
                    </a:cubicBezTo>
                    <a:cubicBezTo>
                      <a:pt x="152" y="11"/>
                      <a:pt x="159" y="51"/>
                      <a:pt x="159" y="55"/>
                    </a:cubicBezTo>
                    <a:cubicBezTo>
                      <a:pt x="159" y="58"/>
                      <a:pt x="132" y="167"/>
                      <a:pt x="130" y="169"/>
                    </a:cubicBezTo>
                    <a:cubicBezTo>
                      <a:pt x="123" y="183"/>
                      <a:pt x="95" y="215"/>
                      <a:pt x="67" y="21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8" name="Freeform 941">
                <a:extLst>
                  <a:ext uri="{FF2B5EF4-FFF2-40B4-BE49-F238E27FC236}">
                    <a16:creationId xmlns:a16="http://schemas.microsoft.com/office/drawing/2014/main" id="{6FBAAD15-1E16-44FD-B115-F627F8229280}"/>
                  </a:ext>
                </a:extLst>
              </p:cNvPr>
              <p:cNvSpPr>
                <a:spLocks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5651500" y="7369175"/>
                <a:ext cx="111125" cy="1195388"/>
              </a:xfrm>
              <a:custGeom>
                <a:avLst/>
                <a:gdLst>
                  <a:gd name="T0" fmla="*/ 116 w 147"/>
                  <a:gd name="T1" fmla="*/ 1464 h 1495"/>
                  <a:gd name="T2" fmla="*/ 0 w 147"/>
                  <a:gd name="T3" fmla="*/ 1464 h 1495"/>
                  <a:gd name="T4" fmla="*/ 0 w 147"/>
                  <a:gd name="T5" fmla="*/ 1495 h 1495"/>
                  <a:gd name="T6" fmla="*/ 147 w 147"/>
                  <a:gd name="T7" fmla="*/ 1495 h 1495"/>
                  <a:gd name="T8" fmla="*/ 147 w 147"/>
                  <a:gd name="T9" fmla="*/ 0 h 1495"/>
                  <a:gd name="T10" fmla="*/ 0 w 147"/>
                  <a:gd name="T11" fmla="*/ 0 h 1495"/>
                  <a:gd name="T12" fmla="*/ 0 w 147"/>
                  <a:gd name="T13" fmla="*/ 31 h 1495"/>
                  <a:gd name="T14" fmla="*/ 116 w 147"/>
                  <a:gd name="T15" fmla="*/ 31 h 1495"/>
                  <a:gd name="T16" fmla="*/ 116 w 147"/>
                  <a:gd name="T17" fmla="*/ 1464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495">
                    <a:moveTo>
                      <a:pt x="116" y="1464"/>
                    </a:moveTo>
                    <a:lnTo>
                      <a:pt x="0" y="1464"/>
                    </a:lnTo>
                    <a:lnTo>
                      <a:pt x="0" y="1495"/>
                    </a:lnTo>
                    <a:lnTo>
                      <a:pt x="147" y="1495"/>
                    </a:lnTo>
                    <a:lnTo>
                      <a:pt x="147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116" y="31"/>
                    </a:lnTo>
                    <a:lnTo>
                      <a:pt x="116" y="14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9" name="Freeform 942">
                <a:extLst>
                  <a:ext uri="{FF2B5EF4-FFF2-40B4-BE49-F238E27FC236}">
                    <a16:creationId xmlns:a16="http://schemas.microsoft.com/office/drawing/2014/main" id="{B24D15E5-6FD2-47C2-B253-CCD812666ADF}"/>
                  </a:ext>
                </a:extLst>
              </p:cNvPr>
              <p:cNvSpPr>
                <a:spLocks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5978525" y="7894638"/>
                <a:ext cx="260350" cy="176213"/>
              </a:xfrm>
              <a:custGeom>
                <a:avLst/>
                <a:gdLst>
                  <a:gd name="T0" fmla="*/ 300 w 342"/>
                  <a:gd name="T1" fmla="*/ 47 h 220"/>
                  <a:gd name="T2" fmla="*/ 342 w 342"/>
                  <a:gd name="T3" fmla="*/ 15 h 220"/>
                  <a:gd name="T4" fmla="*/ 342 w 342"/>
                  <a:gd name="T5" fmla="*/ 0 h 220"/>
                  <a:gd name="T6" fmla="*/ 305 w 342"/>
                  <a:gd name="T7" fmla="*/ 1 h 220"/>
                  <a:gd name="T8" fmla="*/ 259 w 342"/>
                  <a:gd name="T9" fmla="*/ 0 h 220"/>
                  <a:gd name="T10" fmla="*/ 259 w 342"/>
                  <a:gd name="T11" fmla="*/ 15 h 220"/>
                  <a:gd name="T12" fmla="*/ 288 w 342"/>
                  <a:gd name="T13" fmla="*/ 39 h 220"/>
                  <a:gd name="T14" fmla="*/ 285 w 342"/>
                  <a:gd name="T15" fmla="*/ 50 h 220"/>
                  <a:gd name="T16" fmla="*/ 240 w 342"/>
                  <a:gd name="T17" fmla="*/ 177 h 220"/>
                  <a:gd name="T18" fmla="*/ 190 w 342"/>
                  <a:gd name="T19" fmla="*/ 38 h 220"/>
                  <a:gd name="T20" fmla="*/ 188 w 342"/>
                  <a:gd name="T21" fmla="*/ 29 h 220"/>
                  <a:gd name="T22" fmla="*/ 217 w 342"/>
                  <a:gd name="T23" fmla="*/ 15 h 220"/>
                  <a:gd name="T24" fmla="*/ 217 w 342"/>
                  <a:gd name="T25" fmla="*/ 0 h 220"/>
                  <a:gd name="T26" fmla="*/ 166 w 342"/>
                  <a:gd name="T27" fmla="*/ 1 h 220"/>
                  <a:gd name="T28" fmla="*/ 121 w 342"/>
                  <a:gd name="T29" fmla="*/ 0 h 220"/>
                  <a:gd name="T30" fmla="*/ 121 w 342"/>
                  <a:gd name="T31" fmla="*/ 15 h 220"/>
                  <a:gd name="T32" fmla="*/ 153 w 342"/>
                  <a:gd name="T33" fmla="*/ 23 h 220"/>
                  <a:gd name="T34" fmla="*/ 164 w 342"/>
                  <a:gd name="T35" fmla="*/ 50 h 220"/>
                  <a:gd name="T36" fmla="*/ 121 w 342"/>
                  <a:gd name="T37" fmla="*/ 171 h 220"/>
                  <a:gd name="T38" fmla="*/ 74 w 342"/>
                  <a:gd name="T39" fmla="*/ 38 h 220"/>
                  <a:gd name="T40" fmla="*/ 71 w 342"/>
                  <a:gd name="T41" fmla="*/ 29 h 220"/>
                  <a:gd name="T42" fmla="*/ 101 w 342"/>
                  <a:gd name="T43" fmla="*/ 15 h 220"/>
                  <a:gd name="T44" fmla="*/ 101 w 342"/>
                  <a:gd name="T45" fmla="*/ 0 h 220"/>
                  <a:gd name="T46" fmla="*/ 46 w 342"/>
                  <a:gd name="T47" fmla="*/ 1 h 220"/>
                  <a:gd name="T48" fmla="*/ 0 w 342"/>
                  <a:gd name="T49" fmla="*/ 0 h 220"/>
                  <a:gd name="T50" fmla="*/ 0 w 342"/>
                  <a:gd name="T51" fmla="*/ 15 h 220"/>
                  <a:gd name="T52" fmla="*/ 37 w 342"/>
                  <a:gd name="T53" fmla="*/ 33 h 220"/>
                  <a:gd name="T54" fmla="*/ 100 w 342"/>
                  <a:gd name="T55" fmla="*/ 209 h 220"/>
                  <a:gd name="T56" fmla="*/ 110 w 342"/>
                  <a:gd name="T57" fmla="*/ 220 h 220"/>
                  <a:gd name="T58" fmla="*/ 120 w 342"/>
                  <a:gd name="T59" fmla="*/ 210 h 220"/>
                  <a:gd name="T60" fmla="*/ 171 w 342"/>
                  <a:gd name="T61" fmla="*/ 69 h 220"/>
                  <a:gd name="T62" fmla="*/ 221 w 342"/>
                  <a:gd name="T63" fmla="*/ 211 h 220"/>
                  <a:gd name="T64" fmla="*/ 231 w 342"/>
                  <a:gd name="T65" fmla="*/ 220 h 220"/>
                  <a:gd name="T66" fmla="*/ 241 w 342"/>
                  <a:gd name="T67" fmla="*/ 211 h 220"/>
                  <a:gd name="T68" fmla="*/ 300 w 342"/>
                  <a:gd name="T69" fmla="*/ 4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2" h="220">
                    <a:moveTo>
                      <a:pt x="300" y="47"/>
                    </a:moveTo>
                    <a:cubicBezTo>
                      <a:pt x="309" y="22"/>
                      <a:pt x="324" y="16"/>
                      <a:pt x="342" y="15"/>
                    </a:cubicBezTo>
                    <a:lnTo>
                      <a:pt x="342" y="0"/>
                    </a:lnTo>
                    <a:cubicBezTo>
                      <a:pt x="331" y="1"/>
                      <a:pt x="316" y="1"/>
                      <a:pt x="305" y="1"/>
                    </a:cubicBezTo>
                    <a:cubicBezTo>
                      <a:pt x="291" y="1"/>
                      <a:pt x="268" y="0"/>
                      <a:pt x="259" y="0"/>
                    </a:cubicBezTo>
                    <a:lnTo>
                      <a:pt x="259" y="15"/>
                    </a:lnTo>
                    <a:cubicBezTo>
                      <a:pt x="277" y="16"/>
                      <a:pt x="288" y="25"/>
                      <a:pt x="288" y="39"/>
                    </a:cubicBezTo>
                    <a:cubicBezTo>
                      <a:pt x="288" y="42"/>
                      <a:pt x="288" y="43"/>
                      <a:pt x="285" y="50"/>
                    </a:cubicBezTo>
                    <a:lnTo>
                      <a:pt x="240" y="177"/>
                    </a:lnTo>
                    <a:lnTo>
                      <a:pt x="190" y="38"/>
                    </a:lnTo>
                    <a:cubicBezTo>
                      <a:pt x="188" y="32"/>
                      <a:pt x="188" y="31"/>
                      <a:pt x="188" y="29"/>
                    </a:cubicBezTo>
                    <a:cubicBezTo>
                      <a:pt x="188" y="15"/>
                      <a:pt x="207" y="15"/>
                      <a:pt x="217" y="15"/>
                    </a:cubicBezTo>
                    <a:lnTo>
                      <a:pt x="217" y="0"/>
                    </a:lnTo>
                    <a:cubicBezTo>
                      <a:pt x="203" y="0"/>
                      <a:pt x="178" y="1"/>
                      <a:pt x="166" y="1"/>
                    </a:cubicBezTo>
                    <a:cubicBezTo>
                      <a:pt x="151" y="1"/>
                      <a:pt x="136" y="1"/>
                      <a:pt x="121" y="0"/>
                    </a:cubicBezTo>
                    <a:lnTo>
                      <a:pt x="121" y="15"/>
                    </a:lnTo>
                    <a:cubicBezTo>
                      <a:pt x="140" y="15"/>
                      <a:pt x="148" y="16"/>
                      <a:pt x="153" y="23"/>
                    </a:cubicBezTo>
                    <a:cubicBezTo>
                      <a:pt x="155" y="26"/>
                      <a:pt x="161" y="41"/>
                      <a:pt x="164" y="50"/>
                    </a:cubicBezTo>
                    <a:lnTo>
                      <a:pt x="121" y="171"/>
                    </a:lnTo>
                    <a:lnTo>
                      <a:pt x="74" y="38"/>
                    </a:lnTo>
                    <a:cubicBezTo>
                      <a:pt x="71" y="32"/>
                      <a:pt x="71" y="31"/>
                      <a:pt x="71" y="29"/>
                    </a:cubicBezTo>
                    <a:cubicBezTo>
                      <a:pt x="71" y="15"/>
                      <a:pt x="91" y="15"/>
                      <a:pt x="101" y="15"/>
                    </a:cubicBezTo>
                    <a:lnTo>
                      <a:pt x="101" y="0"/>
                    </a:lnTo>
                    <a:cubicBezTo>
                      <a:pt x="86" y="0"/>
                      <a:pt x="58" y="1"/>
                      <a:pt x="46" y="1"/>
                    </a:cubicBezTo>
                    <a:cubicBezTo>
                      <a:pt x="44" y="1"/>
                      <a:pt x="18" y="1"/>
                      <a:pt x="0" y="0"/>
                    </a:cubicBezTo>
                    <a:lnTo>
                      <a:pt x="0" y="15"/>
                    </a:lnTo>
                    <a:cubicBezTo>
                      <a:pt x="25" y="15"/>
                      <a:pt x="31" y="17"/>
                      <a:pt x="37" y="33"/>
                    </a:cubicBezTo>
                    <a:lnTo>
                      <a:pt x="100" y="209"/>
                    </a:lnTo>
                    <a:cubicBezTo>
                      <a:pt x="102" y="216"/>
                      <a:pt x="104" y="220"/>
                      <a:pt x="110" y="220"/>
                    </a:cubicBezTo>
                    <a:cubicBezTo>
                      <a:pt x="117" y="220"/>
                      <a:pt x="118" y="217"/>
                      <a:pt x="120" y="210"/>
                    </a:cubicBezTo>
                    <a:lnTo>
                      <a:pt x="171" y="69"/>
                    </a:lnTo>
                    <a:lnTo>
                      <a:pt x="221" y="211"/>
                    </a:lnTo>
                    <a:cubicBezTo>
                      <a:pt x="223" y="216"/>
                      <a:pt x="225" y="220"/>
                      <a:pt x="231" y="220"/>
                    </a:cubicBezTo>
                    <a:cubicBezTo>
                      <a:pt x="238" y="220"/>
                      <a:pt x="239" y="216"/>
                      <a:pt x="241" y="211"/>
                    </a:cubicBezTo>
                    <a:lnTo>
                      <a:pt x="300" y="4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0" name="Freeform 943">
                <a:extLst>
                  <a:ext uri="{FF2B5EF4-FFF2-40B4-BE49-F238E27FC236}">
                    <a16:creationId xmlns:a16="http://schemas.microsoft.com/office/drawing/2014/main" id="{556C645A-8865-48F8-BE88-26D36BDFF5D4}"/>
                  </a:ext>
                </a:extLst>
              </p:cNvPr>
              <p:cNvSpPr>
                <a:spLocks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6257925" y="7788275"/>
                <a:ext cx="190500" cy="277813"/>
              </a:xfrm>
              <a:custGeom>
                <a:avLst/>
                <a:gdLst>
                  <a:gd name="T0" fmla="*/ 39 w 251"/>
                  <a:gd name="T1" fmla="*/ 309 h 347"/>
                  <a:gd name="T2" fmla="*/ 0 w 251"/>
                  <a:gd name="T3" fmla="*/ 331 h 347"/>
                  <a:gd name="T4" fmla="*/ 0 w 251"/>
                  <a:gd name="T5" fmla="*/ 347 h 347"/>
                  <a:gd name="T6" fmla="*/ 56 w 251"/>
                  <a:gd name="T7" fmla="*/ 345 h 347"/>
                  <a:gd name="T8" fmla="*/ 112 w 251"/>
                  <a:gd name="T9" fmla="*/ 347 h 347"/>
                  <a:gd name="T10" fmla="*/ 112 w 251"/>
                  <a:gd name="T11" fmla="*/ 331 h 347"/>
                  <a:gd name="T12" fmla="*/ 73 w 251"/>
                  <a:gd name="T13" fmla="*/ 309 h 347"/>
                  <a:gd name="T14" fmla="*/ 73 w 251"/>
                  <a:gd name="T15" fmla="*/ 217 h 347"/>
                  <a:gd name="T16" fmla="*/ 140 w 251"/>
                  <a:gd name="T17" fmla="*/ 137 h 347"/>
                  <a:gd name="T18" fmla="*/ 177 w 251"/>
                  <a:gd name="T19" fmla="*/ 193 h 347"/>
                  <a:gd name="T20" fmla="*/ 177 w 251"/>
                  <a:gd name="T21" fmla="*/ 309 h 347"/>
                  <a:gd name="T22" fmla="*/ 138 w 251"/>
                  <a:gd name="T23" fmla="*/ 331 h 347"/>
                  <a:gd name="T24" fmla="*/ 138 w 251"/>
                  <a:gd name="T25" fmla="*/ 347 h 347"/>
                  <a:gd name="T26" fmla="*/ 195 w 251"/>
                  <a:gd name="T27" fmla="*/ 345 h 347"/>
                  <a:gd name="T28" fmla="*/ 251 w 251"/>
                  <a:gd name="T29" fmla="*/ 347 h 347"/>
                  <a:gd name="T30" fmla="*/ 251 w 251"/>
                  <a:gd name="T31" fmla="*/ 331 h 347"/>
                  <a:gd name="T32" fmla="*/ 212 w 251"/>
                  <a:gd name="T33" fmla="*/ 316 h 347"/>
                  <a:gd name="T34" fmla="*/ 212 w 251"/>
                  <a:gd name="T35" fmla="*/ 221 h 347"/>
                  <a:gd name="T36" fmla="*/ 196 w 251"/>
                  <a:gd name="T37" fmla="*/ 145 h 347"/>
                  <a:gd name="T38" fmla="*/ 144 w 251"/>
                  <a:gd name="T39" fmla="*/ 126 h 347"/>
                  <a:gd name="T40" fmla="*/ 71 w 251"/>
                  <a:gd name="T41" fmla="*/ 175 h 347"/>
                  <a:gd name="T42" fmla="*/ 71 w 251"/>
                  <a:gd name="T43" fmla="*/ 0 h 347"/>
                  <a:gd name="T44" fmla="*/ 0 w 251"/>
                  <a:gd name="T45" fmla="*/ 6 h 347"/>
                  <a:gd name="T46" fmla="*/ 0 w 251"/>
                  <a:gd name="T47" fmla="*/ 21 h 347"/>
                  <a:gd name="T48" fmla="*/ 39 w 251"/>
                  <a:gd name="T49" fmla="*/ 49 h 347"/>
                  <a:gd name="T50" fmla="*/ 39 w 251"/>
                  <a:gd name="T51" fmla="*/ 30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1" h="347">
                    <a:moveTo>
                      <a:pt x="39" y="309"/>
                    </a:moveTo>
                    <a:cubicBezTo>
                      <a:pt x="39" y="331"/>
                      <a:pt x="33" y="331"/>
                      <a:pt x="0" y="331"/>
                    </a:cubicBezTo>
                    <a:lnTo>
                      <a:pt x="0" y="347"/>
                    </a:lnTo>
                    <a:cubicBezTo>
                      <a:pt x="17" y="346"/>
                      <a:pt x="43" y="345"/>
                      <a:pt x="56" y="345"/>
                    </a:cubicBezTo>
                    <a:cubicBezTo>
                      <a:pt x="69" y="345"/>
                      <a:pt x="95" y="346"/>
                      <a:pt x="112" y="347"/>
                    </a:cubicBezTo>
                    <a:lnTo>
                      <a:pt x="112" y="331"/>
                    </a:lnTo>
                    <a:cubicBezTo>
                      <a:pt x="78" y="331"/>
                      <a:pt x="73" y="331"/>
                      <a:pt x="73" y="309"/>
                    </a:cubicBezTo>
                    <a:lnTo>
                      <a:pt x="73" y="217"/>
                    </a:lnTo>
                    <a:cubicBezTo>
                      <a:pt x="73" y="165"/>
                      <a:pt x="108" y="137"/>
                      <a:pt x="140" y="137"/>
                    </a:cubicBezTo>
                    <a:cubicBezTo>
                      <a:pt x="172" y="137"/>
                      <a:pt x="177" y="164"/>
                      <a:pt x="177" y="193"/>
                    </a:cubicBezTo>
                    <a:lnTo>
                      <a:pt x="177" y="309"/>
                    </a:lnTo>
                    <a:cubicBezTo>
                      <a:pt x="177" y="331"/>
                      <a:pt x="172" y="331"/>
                      <a:pt x="138" y="331"/>
                    </a:cubicBezTo>
                    <a:lnTo>
                      <a:pt x="138" y="347"/>
                    </a:lnTo>
                    <a:cubicBezTo>
                      <a:pt x="156" y="346"/>
                      <a:pt x="181" y="345"/>
                      <a:pt x="195" y="345"/>
                    </a:cubicBezTo>
                    <a:cubicBezTo>
                      <a:pt x="208" y="345"/>
                      <a:pt x="234" y="346"/>
                      <a:pt x="251" y="347"/>
                    </a:cubicBezTo>
                    <a:lnTo>
                      <a:pt x="251" y="331"/>
                    </a:lnTo>
                    <a:cubicBezTo>
                      <a:pt x="225" y="331"/>
                      <a:pt x="212" y="331"/>
                      <a:pt x="212" y="316"/>
                    </a:cubicBezTo>
                    <a:lnTo>
                      <a:pt x="212" y="221"/>
                    </a:lnTo>
                    <a:cubicBezTo>
                      <a:pt x="212" y="178"/>
                      <a:pt x="212" y="163"/>
                      <a:pt x="196" y="145"/>
                    </a:cubicBezTo>
                    <a:cubicBezTo>
                      <a:pt x="189" y="136"/>
                      <a:pt x="173" y="126"/>
                      <a:pt x="144" y="126"/>
                    </a:cubicBezTo>
                    <a:cubicBezTo>
                      <a:pt x="102" y="126"/>
                      <a:pt x="80" y="156"/>
                      <a:pt x="71" y="175"/>
                    </a:cubicBezTo>
                    <a:lnTo>
                      <a:pt x="71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  <a:lnTo>
                      <a:pt x="39" y="30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1" name="Freeform 944">
                <a:extLst>
                  <a:ext uri="{FF2B5EF4-FFF2-40B4-BE49-F238E27FC236}">
                    <a16:creationId xmlns:a16="http://schemas.microsoft.com/office/drawing/2014/main" id="{D3104E31-1C58-4B30-8626-E1EB0F59DBD9}"/>
                  </a:ext>
                </a:extLst>
              </p:cNvPr>
              <p:cNvSpPr>
                <a:spLocks noEditPoint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6465888" y="7886700"/>
                <a:ext cx="146050" cy="184150"/>
              </a:xfrm>
              <a:custGeom>
                <a:avLst/>
                <a:gdLst>
                  <a:gd name="T0" fmla="*/ 41 w 193"/>
                  <a:gd name="T1" fmla="*/ 98 h 229"/>
                  <a:gd name="T2" fmla="*/ 103 w 193"/>
                  <a:gd name="T3" fmla="*/ 11 h 229"/>
                  <a:gd name="T4" fmla="*/ 160 w 193"/>
                  <a:gd name="T5" fmla="*/ 98 h 229"/>
                  <a:gd name="T6" fmla="*/ 41 w 193"/>
                  <a:gd name="T7" fmla="*/ 98 h 229"/>
                  <a:gd name="T8" fmla="*/ 41 w 193"/>
                  <a:gd name="T9" fmla="*/ 108 h 229"/>
                  <a:gd name="T10" fmla="*/ 180 w 193"/>
                  <a:gd name="T11" fmla="*/ 108 h 229"/>
                  <a:gd name="T12" fmla="*/ 193 w 193"/>
                  <a:gd name="T13" fmla="*/ 98 h 229"/>
                  <a:gd name="T14" fmla="*/ 103 w 193"/>
                  <a:gd name="T15" fmla="*/ 0 h 229"/>
                  <a:gd name="T16" fmla="*/ 0 w 193"/>
                  <a:gd name="T17" fmla="*/ 114 h 229"/>
                  <a:gd name="T18" fmla="*/ 109 w 193"/>
                  <a:gd name="T19" fmla="*/ 229 h 229"/>
                  <a:gd name="T20" fmla="*/ 193 w 193"/>
                  <a:gd name="T21" fmla="*/ 164 h 229"/>
                  <a:gd name="T22" fmla="*/ 186 w 193"/>
                  <a:gd name="T23" fmla="*/ 158 h 229"/>
                  <a:gd name="T24" fmla="*/ 180 w 193"/>
                  <a:gd name="T25" fmla="*/ 165 h 229"/>
                  <a:gd name="T26" fmla="*/ 112 w 193"/>
                  <a:gd name="T27" fmla="*/ 217 h 229"/>
                  <a:gd name="T28" fmla="*/ 56 w 193"/>
                  <a:gd name="T29" fmla="*/ 183 h 229"/>
                  <a:gd name="T30" fmla="*/ 41 w 193"/>
                  <a:gd name="T31" fmla="*/ 10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3" h="229">
                    <a:moveTo>
                      <a:pt x="41" y="98"/>
                    </a:moveTo>
                    <a:cubicBezTo>
                      <a:pt x="44" y="24"/>
                      <a:pt x="86" y="11"/>
                      <a:pt x="103" y="11"/>
                    </a:cubicBezTo>
                    <a:cubicBezTo>
                      <a:pt x="155" y="11"/>
                      <a:pt x="160" y="78"/>
                      <a:pt x="160" y="98"/>
                    </a:cubicBezTo>
                    <a:lnTo>
                      <a:pt x="41" y="98"/>
                    </a:lnTo>
                    <a:close/>
                    <a:moveTo>
                      <a:pt x="41" y="108"/>
                    </a:moveTo>
                    <a:lnTo>
                      <a:pt x="180" y="108"/>
                    </a:lnTo>
                    <a:cubicBezTo>
                      <a:pt x="191" y="108"/>
                      <a:pt x="193" y="108"/>
                      <a:pt x="193" y="98"/>
                    </a:cubicBezTo>
                    <a:cubicBezTo>
                      <a:pt x="193" y="49"/>
                      <a:pt x="166" y="0"/>
                      <a:pt x="103" y="0"/>
                    </a:cubicBezTo>
                    <a:cubicBezTo>
                      <a:pt x="45" y="0"/>
                      <a:pt x="0" y="52"/>
                      <a:pt x="0" y="114"/>
                    </a:cubicBezTo>
                    <a:cubicBezTo>
                      <a:pt x="0" y="181"/>
                      <a:pt x="52" y="229"/>
                      <a:pt x="109" y="229"/>
                    </a:cubicBezTo>
                    <a:cubicBezTo>
                      <a:pt x="170" y="229"/>
                      <a:pt x="193" y="174"/>
                      <a:pt x="193" y="164"/>
                    </a:cubicBezTo>
                    <a:cubicBezTo>
                      <a:pt x="193" y="159"/>
                      <a:pt x="189" y="158"/>
                      <a:pt x="186" y="158"/>
                    </a:cubicBezTo>
                    <a:cubicBezTo>
                      <a:pt x="182" y="158"/>
                      <a:pt x="181" y="161"/>
                      <a:pt x="180" y="165"/>
                    </a:cubicBezTo>
                    <a:cubicBezTo>
                      <a:pt x="162" y="217"/>
                      <a:pt x="117" y="217"/>
                      <a:pt x="112" y="217"/>
                    </a:cubicBezTo>
                    <a:cubicBezTo>
                      <a:pt x="87" y="217"/>
                      <a:pt x="67" y="202"/>
                      <a:pt x="56" y="183"/>
                    </a:cubicBezTo>
                    <a:cubicBezTo>
                      <a:pt x="41" y="159"/>
                      <a:pt x="41" y="126"/>
                      <a:pt x="41" y="10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2" name="Freeform 945">
                <a:extLst>
                  <a:ext uri="{FF2B5EF4-FFF2-40B4-BE49-F238E27FC236}">
                    <a16:creationId xmlns:a16="http://schemas.microsoft.com/office/drawing/2014/main" id="{97D4520F-B689-4037-B213-C71DE3F3E1EF}"/>
                  </a:ext>
                </a:extLst>
              </p:cNvPr>
              <p:cNvSpPr>
                <a:spLocks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6632575" y="7889875"/>
                <a:ext cx="127000" cy="176213"/>
              </a:xfrm>
              <a:custGeom>
                <a:avLst/>
                <a:gdLst>
                  <a:gd name="T0" fmla="*/ 69 w 167"/>
                  <a:gd name="T1" fmla="*/ 55 h 221"/>
                  <a:gd name="T2" fmla="*/ 69 w 167"/>
                  <a:gd name="T3" fmla="*/ 0 h 221"/>
                  <a:gd name="T4" fmla="*/ 0 w 167"/>
                  <a:gd name="T5" fmla="*/ 6 h 221"/>
                  <a:gd name="T6" fmla="*/ 0 w 167"/>
                  <a:gd name="T7" fmla="*/ 21 h 221"/>
                  <a:gd name="T8" fmla="*/ 39 w 167"/>
                  <a:gd name="T9" fmla="*/ 49 h 221"/>
                  <a:gd name="T10" fmla="*/ 39 w 167"/>
                  <a:gd name="T11" fmla="*/ 183 h 221"/>
                  <a:gd name="T12" fmla="*/ 0 w 167"/>
                  <a:gd name="T13" fmla="*/ 205 h 221"/>
                  <a:gd name="T14" fmla="*/ 0 w 167"/>
                  <a:gd name="T15" fmla="*/ 221 h 221"/>
                  <a:gd name="T16" fmla="*/ 57 w 167"/>
                  <a:gd name="T17" fmla="*/ 219 h 221"/>
                  <a:gd name="T18" fmla="*/ 120 w 167"/>
                  <a:gd name="T19" fmla="*/ 221 h 221"/>
                  <a:gd name="T20" fmla="*/ 120 w 167"/>
                  <a:gd name="T21" fmla="*/ 205 h 221"/>
                  <a:gd name="T22" fmla="*/ 109 w 167"/>
                  <a:gd name="T23" fmla="*/ 205 h 221"/>
                  <a:gd name="T24" fmla="*/ 72 w 167"/>
                  <a:gd name="T25" fmla="*/ 182 h 221"/>
                  <a:gd name="T26" fmla="*/ 72 w 167"/>
                  <a:gd name="T27" fmla="*/ 105 h 221"/>
                  <a:gd name="T28" fmla="*/ 130 w 167"/>
                  <a:gd name="T29" fmla="*/ 11 h 221"/>
                  <a:gd name="T30" fmla="*/ 136 w 167"/>
                  <a:gd name="T31" fmla="*/ 12 h 221"/>
                  <a:gd name="T32" fmla="*/ 124 w 167"/>
                  <a:gd name="T33" fmla="*/ 31 h 221"/>
                  <a:gd name="T34" fmla="*/ 146 w 167"/>
                  <a:gd name="T35" fmla="*/ 53 h 221"/>
                  <a:gd name="T36" fmla="*/ 167 w 167"/>
                  <a:gd name="T37" fmla="*/ 31 h 221"/>
                  <a:gd name="T38" fmla="*/ 130 w 167"/>
                  <a:gd name="T39" fmla="*/ 0 h 221"/>
                  <a:gd name="T40" fmla="*/ 69 w 167"/>
                  <a:gd name="T41" fmla="*/ 5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7" h="221">
                    <a:moveTo>
                      <a:pt x="69" y="55"/>
                    </a:moveTo>
                    <a:lnTo>
                      <a:pt x="69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  <a:lnTo>
                      <a:pt x="39" y="183"/>
                    </a:lnTo>
                    <a:cubicBezTo>
                      <a:pt x="39" y="205"/>
                      <a:pt x="33" y="205"/>
                      <a:pt x="0" y="205"/>
                    </a:cubicBezTo>
                    <a:lnTo>
                      <a:pt x="0" y="221"/>
                    </a:lnTo>
                    <a:cubicBezTo>
                      <a:pt x="19" y="220"/>
                      <a:pt x="43" y="219"/>
                      <a:pt x="57" y="219"/>
                    </a:cubicBezTo>
                    <a:cubicBezTo>
                      <a:pt x="77" y="219"/>
                      <a:pt x="100" y="219"/>
                      <a:pt x="120" y="221"/>
                    </a:cubicBezTo>
                    <a:lnTo>
                      <a:pt x="120" y="205"/>
                    </a:lnTo>
                    <a:lnTo>
                      <a:pt x="109" y="205"/>
                    </a:lnTo>
                    <a:cubicBezTo>
                      <a:pt x="73" y="205"/>
                      <a:pt x="72" y="200"/>
                      <a:pt x="72" y="182"/>
                    </a:cubicBezTo>
                    <a:lnTo>
                      <a:pt x="72" y="105"/>
                    </a:lnTo>
                    <a:cubicBezTo>
                      <a:pt x="72" y="56"/>
                      <a:pt x="93" y="11"/>
                      <a:pt x="130" y="11"/>
                    </a:cubicBezTo>
                    <a:cubicBezTo>
                      <a:pt x="134" y="11"/>
                      <a:pt x="135" y="11"/>
                      <a:pt x="136" y="12"/>
                    </a:cubicBezTo>
                    <a:cubicBezTo>
                      <a:pt x="134" y="12"/>
                      <a:pt x="124" y="18"/>
                      <a:pt x="124" y="31"/>
                    </a:cubicBezTo>
                    <a:cubicBezTo>
                      <a:pt x="124" y="45"/>
                      <a:pt x="135" y="53"/>
                      <a:pt x="146" y="53"/>
                    </a:cubicBezTo>
                    <a:cubicBezTo>
                      <a:pt x="155" y="53"/>
                      <a:pt x="167" y="47"/>
                      <a:pt x="167" y="31"/>
                    </a:cubicBezTo>
                    <a:cubicBezTo>
                      <a:pt x="167" y="15"/>
                      <a:pt x="152" y="0"/>
                      <a:pt x="130" y="0"/>
                    </a:cubicBezTo>
                    <a:cubicBezTo>
                      <a:pt x="94" y="0"/>
                      <a:pt x="76" y="34"/>
                      <a:pt x="69" y="5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3" name="Freeform 946">
                <a:extLst>
                  <a:ext uri="{FF2B5EF4-FFF2-40B4-BE49-F238E27FC236}">
                    <a16:creationId xmlns:a16="http://schemas.microsoft.com/office/drawing/2014/main" id="{3BDF6DA3-25B5-4426-8345-411F115ABE35}"/>
                  </a:ext>
                </a:extLst>
              </p:cNvPr>
              <p:cNvSpPr>
                <a:spLocks noEditPoint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6781800" y="7886700"/>
                <a:ext cx="146050" cy="184150"/>
              </a:xfrm>
              <a:custGeom>
                <a:avLst/>
                <a:gdLst>
                  <a:gd name="T0" fmla="*/ 42 w 193"/>
                  <a:gd name="T1" fmla="*/ 98 h 229"/>
                  <a:gd name="T2" fmla="*/ 104 w 193"/>
                  <a:gd name="T3" fmla="*/ 11 h 229"/>
                  <a:gd name="T4" fmla="*/ 160 w 193"/>
                  <a:gd name="T5" fmla="*/ 98 h 229"/>
                  <a:gd name="T6" fmla="*/ 42 w 193"/>
                  <a:gd name="T7" fmla="*/ 98 h 229"/>
                  <a:gd name="T8" fmla="*/ 41 w 193"/>
                  <a:gd name="T9" fmla="*/ 108 h 229"/>
                  <a:gd name="T10" fmla="*/ 180 w 193"/>
                  <a:gd name="T11" fmla="*/ 108 h 229"/>
                  <a:gd name="T12" fmla="*/ 193 w 193"/>
                  <a:gd name="T13" fmla="*/ 98 h 229"/>
                  <a:gd name="T14" fmla="*/ 104 w 193"/>
                  <a:gd name="T15" fmla="*/ 0 h 229"/>
                  <a:gd name="T16" fmla="*/ 0 w 193"/>
                  <a:gd name="T17" fmla="*/ 114 h 229"/>
                  <a:gd name="T18" fmla="*/ 110 w 193"/>
                  <a:gd name="T19" fmla="*/ 229 h 229"/>
                  <a:gd name="T20" fmla="*/ 193 w 193"/>
                  <a:gd name="T21" fmla="*/ 164 h 229"/>
                  <a:gd name="T22" fmla="*/ 186 w 193"/>
                  <a:gd name="T23" fmla="*/ 158 h 229"/>
                  <a:gd name="T24" fmla="*/ 180 w 193"/>
                  <a:gd name="T25" fmla="*/ 165 h 229"/>
                  <a:gd name="T26" fmla="*/ 113 w 193"/>
                  <a:gd name="T27" fmla="*/ 217 h 229"/>
                  <a:gd name="T28" fmla="*/ 56 w 193"/>
                  <a:gd name="T29" fmla="*/ 183 h 229"/>
                  <a:gd name="T30" fmla="*/ 41 w 193"/>
                  <a:gd name="T31" fmla="*/ 10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3" h="229">
                    <a:moveTo>
                      <a:pt x="42" y="98"/>
                    </a:moveTo>
                    <a:cubicBezTo>
                      <a:pt x="45" y="24"/>
                      <a:pt x="87" y="11"/>
                      <a:pt x="104" y="11"/>
                    </a:cubicBezTo>
                    <a:cubicBezTo>
                      <a:pt x="155" y="11"/>
                      <a:pt x="160" y="78"/>
                      <a:pt x="160" y="98"/>
                    </a:cubicBezTo>
                    <a:lnTo>
                      <a:pt x="42" y="98"/>
                    </a:lnTo>
                    <a:close/>
                    <a:moveTo>
                      <a:pt x="41" y="108"/>
                    </a:moveTo>
                    <a:lnTo>
                      <a:pt x="180" y="108"/>
                    </a:lnTo>
                    <a:cubicBezTo>
                      <a:pt x="191" y="108"/>
                      <a:pt x="193" y="108"/>
                      <a:pt x="193" y="98"/>
                    </a:cubicBezTo>
                    <a:cubicBezTo>
                      <a:pt x="193" y="49"/>
                      <a:pt x="166" y="0"/>
                      <a:pt x="104" y="0"/>
                    </a:cubicBezTo>
                    <a:cubicBezTo>
                      <a:pt x="46" y="0"/>
                      <a:pt x="0" y="52"/>
                      <a:pt x="0" y="114"/>
                    </a:cubicBezTo>
                    <a:cubicBezTo>
                      <a:pt x="0" y="181"/>
                      <a:pt x="52" y="229"/>
                      <a:pt x="110" y="229"/>
                    </a:cubicBezTo>
                    <a:cubicBezTo>
                      <a:pt x="170" y="229"/>
                      <a:pt x="193" y="174"/>
                      <a:pt x="193" y="164"/>
                    </a:cubicBezTo>
                    <a:cubicBezTo>
                      <a:pt x="193" y="159"/>
                      <a:pt x="189" y="158"/>
                      <a:pt x="186" y="158"/>
                    </a:cubicBezTo>
                    <a:cubicBezTo>
                      <a:pt x="182" y="158"/>
                      <a:pt x="181" y="161"/>
                      <a:pt x="180" y="165"/>
                    </a:cubicBezTo>
                    <a:cubicBezTo>
                      <a:pt x="162" y="217"/>
                      <a:pt x="118" y="217"/>
                      <a:pt x="113" y="217"/>
                    </a:cubicBezTo>
                    <a:cubicBezTo>
                      <a:pt x="88" y="217"/>
                      <a:pt x="68" y="202"/>
                      <a:pt x="56" y="183"/>
                    </a:cubicBezTo>
                    <a:cubicBezTo>
                      <a:pt x="41" y="159"/>
                      <a:pt x="41" y="126"/>
                      <a:pt x="41" y="10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4" name="Freeform 947">
                <a:extLst>
                  <a:ext uri="{FF2B5EF4-FFF2-40B4-BE49-F238E27FC236}">
                    <a16:creationId xmlns:a16="http://schemas.microsoft.com/office/drawing/2014/main" id="{DAFF4165-332C-48B2-9AFB-3B3A3409AD7F}"/>
                  </a:ext>
                </a:extLst>
              </p:cNvPr>
              <p:cNvSpPr>
                <a:spLocks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7050088" y="7889875"/>
                <a:ext cx="198438" cy="261938"/>
              </a:xfrm>
              <a:custGeom>
                <a:avLst/>
                <a:gdLst>
                  <a:gd name="T0" fmla="*/ 11 w 261"/>
                  <a:gd name="T1" fmla="*/ 94 h 328"/>
                  <a:gd name="T2" fmla="*/ 90 w 261"/>
                  <a:gd name="T3" fmla="*/ 36 h 328"/>
                  <a:gd name="T4" fmla="*/ 171 w 261"/>
                  <a:gd name="T5" fmla="*/ 163 h 328"/>
                  <a:gd name="T6" fmla="*/ 165 w 261"/>
                  <a:gd name="T7" fmla="*/ 212 h 328"/>
                  <a:gd name="T8" fmla="*/ 139 w 261"/>
                  <a:gd name="T9" fmla="*/ 319 h 328"/>
                  <a:gd name="T10" fmla="*/ 146 w 261"/>
                  <a:gd name="T11" fmla="*/ 328 h 328"/>
                  <a:gd name="T12" fmla="*/ 162 w 261"/>
                  <a:gd name="T13" fmla="*/ 298 h 328"/>
                  <a:gd name="T14" fmla="*/ 180 w 261"/>
                  <a:gd name="T15" fmla="*/ 212 h 328"/>
                  <a:gd name="T16" fmla="*/ 184 w 261"/>
                  <a:gd name="T17" fmla="*/ 193 h 328"/>
                  <a:gd name="T18" fmla="*/ 252 w 261"/>
                  <a:gd name="T19" fmla="*/ 30 h 328"/>
                  <a:gd name="T20" fmla="*/ 261 w 261"/>
                  <a:gd name="T21" fmla="*/ 11 h 328"/>
                  <a:gd name="T22" fmla="*/ 255 w 261"/>
                  <a:gd name="T23" fmla="*/ 6 h 328"/>
                  <a:gd name="T24" fmla="*/ 250 w 261"/>
                  <a:gd name="T25" fmla="*/ 9 h 328"/>
                  <a:gd name="T26" fmla="*/ 184 w 261"/>
                  <a:gd name="T27" fmla="*/ 157 h 328"/>
                  <a:gd name="T28" fmla="*/ 163 w 261"/>
                  <a:gd name="T29" fmla="*/ 55 h 328"/>
                  <a:gd name="T30" fmla="*/ 97 w 261"/>
                  <a:gd name="T31" fmla="*/ 0 h 328"/>
                  <a:gd name="T32" fmla="*/ 0 w 261"/>
                  <a:gd name="T33" fmla="*/ 91 h 328"/>
                  <a:gd name="T34" fmla="*/ 9 w 261"/>
                  <a:gd name="T35" fmla="*/ 96 h 328"/>
                  <a:gd name="T36" fmla="*/ 11 w 261"/>
                  <a:gd name="T37" fmla="*/ 9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1" h="328">
                    <a:moveTo>
                      <a:pt x="11" y="94"/>
                    </a:moveTo>
                    <a:cubicBezTo>
                      <a:pt x="31" y="37"/>
                      <a:pt x="85" y="36"/>
                      <a:pt x="90" y="36"/>
                    </a:cubicBezTo>
                    <a:cubicBezTo>
                      <a:pt x="166" y="36"/>
                      <a:pt x="171" y="123"/>
                      <a:pt x="171" y="163"/>
                    </a:cubicBezTo>
                    <a:cubicBezTo>
                      <a:pt x="171" y="193"/>
                      <a:pt x="169" y="202"/>
                      <a:pt x="165" y="212"/>
                    </a:cubicBezTo>
                    <a:cubicBezTo>
                      <a:pt x="154" y="248"/>
                      <a:pt x="139" y="306"/>
                      <a:pt x="139" y="319"/>
                    </a:cubicBezTo>
                    <a:cubicBezTo>
                      <a:pt x="139" y="324"/>
                      <a:pt x="142" y="328"/>
                      <a:pt x="146" y="328"/>
                    </a:cubicBezTo>
                    <a:cubicBezTo>
                      <a:pt x="152" y="328"/>
                      <a:pt x="156" y="317"/>
                      <a:pt x="162" y="298"/>
                    </a:cubicBezTo>
                    <a:cubicBezTo>
                      <a:pt x="173" y="256"/>
                      <a:pt x="178" y="228"/>
                      <a:pt x="180" y="212"/>
                    </a:cubicBezTo>
                    <a:cubicBezTo>
                      <a:pt x="181" y="206"/>
                      <a:pt x="182" y="199"/>
                      <a:pt x="184" y="193"/>
                    </a:cubicBezTo>
                    <a:cubicBezTo>
                      <a:pt x="200" y="143"/>
                      <a:pt x="232" y="69"/>
                      <a:pt x="252" y="30"/>
                    </a:cubicBezTo>
                    <a:cubicBezTo>
                      <a:pt x="255" y="24"/>
                      <a:pt x="261" y="13"/>
                      <a:pt x="261" y="11"/>
                    </a:cubicBezTo>
                    <a:cubicBezTo>
                      <a:pt x="261" y="6"/>
                      <a:pt x="256" y="6"/>
                      <a:pt x="255" y="6"/>
                    </a:cubicBezTo>
                    <a:cubicBezTo>
                      <a:pt x="254" y="6"/>
                      <a:pt x="251" y="6"/>
                      <a:pt x="250" y="9"/>
                    </a:cubicBezTo>
                    <a:cubicBezTo>
                      <a:pt x="224" y="57"/>
                      <a:pt x="204" y="106"/>
                      <a:pt x="184" y="157"/>
                    </a:cubicBezTo>
                    <a:cubicBezTo>
                      <a:pt x="183" y="141"/>
                      <a:pt x="183" y="103"/>
                      <a:pt x="163" y="55"/>
                    </a:cubicBezTo>
                    <a:cubicBezTo>
                      <a:pt x="151" y="25"/>
                      <a:pt x="131" y="0"/>
                      <a:pt x="97" y="0"/>
                    </a:cubicBezTo>
                    <a:cubicBezTo>
                      <a:pt x="35" y="0"/>
                      <a:pt x="0" y="76"/>
                      <a:pt x="0" y="91"/>
                    </a:cubicBezTo>
                    <a:cubicBezTo>
                      <a:pt x="0" y="96"/>
                      <a:pt x="4" y="96"/>
                      <a:pt x="9" y="96"/>
                    </a:cubicBezTo>
                    <a:lnTo>
                      <a:pt x="11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5" name="Freeform 948">
                <a:extLst>
                  <a:ext uri="{FF2B5EF4-FFF2-40B4-BE49-F238E27FC236}">
                    <a16:creationId xmlns:a16="http://schemas.microsoft.com/office/drawing/2014/main" id="{F042589C-C3B3-48FB-A182-92D206BB5203}"/>
                  </a:ext>
                </a:extLst>
              </p:cNvPr>
              <p:cNvSpPr>
                <a:spLocks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7270750" y="7713663"/>
                <a:ext cx="198438" cy="187325"/>
              </a:xfrm>
              <a:custGeom>
                <a:avLst/>
                <a:gdLst>
                  <a:gd name="T0" fmla="*/ 155 w 261"/>
                  <a:gd name="T1" fmla="*/ 25 h 236"/>
                  <a:gd name="T2" fmla="*/ 166 w 261"/>
                  <a:gd name="T3" fmla="*/ 13 h 236"/>
                  <a:gd name="T4" fmla="*/ 187 w 261"/>
                  <a:gd name="T5" fmla="*/ 13 h 236"/>
                  <a:gd name="T6" fmla="*/ 226 w 261"/>
                  <a:gd name="T7" fmla="*/ 16 h 236"/>
                  <a:gd name="T8" fmla="*/ 242 w 261"/>
                  <a:gd name="T9" fmla="*/ 43 h 236"/>
                  <a:gd name="T10" fmla="*/ 239 w 261"/>
                  <a:gd name="T11" fmla="*/ 71 h 236"/>
                  <a:gd name="T12" fmla="*/ 239 w 261"/>
                  <a:gd name="T13" fmla="*/ 75 h 236"/>
                  <a:gd name="T14" fmla="*/ 245 w 261"/>
                  <a:gd name="T15" fmla="*/ 80 h 236"/>
                  <a:gd name="T16" fmla="*/ 251 w 261"/>
                  <a:gd name="T17" fmla="*/ 72 h 236"/>
                  <a:gd name="T18" fmla="*/ 261 w 261"/>
                  <a:gd name="T19" fmla="*/ 5 h 236"/>
                  <a:gd name="T20" fmla="*/ 250 w 261"/>
                  <a:gd name="T21" fmla="*/ 0 h 236"/>
                  <a:gd name="T22" fmla="*/ 36 w 261"/>
                  <a:gd name="T23" fmla="*/ 0 h 236"/>
                  <a:gd name="T24" fmla="*/ 24 w 261"/>
                  <a:gd name="T25" fmla="*/ 8 h 236"/>
                  <a:gd name="T26" fmla="*/ 2 w 261"/>
                  <a:gd name="T27" fmla="*/ 69 h 236"/>
                  <a:gd name="T28" fmla="*/ 0 w 261"/>
                  <a:gd name="T29" fmla="*/ 76 h 236"/>
                  <a:gd name="T30" fmla="*/ 6 w 261"/>
                  <a:gd name="T31" fmla="*/ 80 h 236"/>
                  <a:gd name="T32" fmla="*/ 14 w 261"/>
                  <a:gd name="T33" fmla="*/ 72 h 236"/>
                  <a:gd name="T34" fmla="*/ 98 w 261"/>
                  <a:gd name="T35" fmla="*/ 13 h 236"/>
                  <a:gd name="T36" fmla="*/ 113 w 261"/>
                  <a:gd name="T37" fmla="*/ 13 h 236"/>
                  <a:gd name="T38" fmla="*/ 124 w 261"/>
                  <a:gd name="T39" fmla="*/ 16 h 236"/>
                  <a:gd name="T40" fmla="*/ 122 w 261"/>
                  <a:gd name="T41" fmla="*/ 24 h 236"/>
                  <a:gd name="T42" fmla="*/ 76 w 261"/>
                  <a:gd name="T43" fmla="*/ 207 h 236"/>
                  <a:gd name="T44" fmla="*/ 36 w 261"/>
                  <a:gd name="T45" fmla="*/ 223 h 236"/>
                  <a:gd name="T46" fmla="*/ 20 w 261"/>
                  <a:gd name="T47" fmla="*/ 231 h 236"/>
                  <a:gd name="T48" fmla="*/ 26 w 261"/>
                  <a:gd name="T49" fmla="*/ 236 h 236"/>
                  <a:gd name="T50" fmla="*/ 56 w 261"/>
                  <a:gd name="T51" fmla="*/ 235 h 236"/>
                  <a:gd name="T52" fmla="*/ 86 w 261"/>
                  <a:gd name="T53" fmla="*/ 235 h 236"/>
                  <a:gd name="T54" fmla="*/ 117 w 261"/>
                  <a:gd name="T55" fmla="*/ 235 h 236"/>
                  <a:gd name="T56" fmla="*/ 146 w 261"/>
                  <a:gd name="T57" fmla="*/ 236 h 236"/>
                  <a:gd name="T58" fmla="*/ 154 w 261"/>
                  <a:gd name="T59" fmla="*/ 228 h 236"/>
                  <a:gd name="T60" fmla="*/ 140 w 261"/>
                  <a:gd name="T61" fmla="*/ 223 h 236"/>
                  <a:gd name="T62" fmla="*/ 120 w 261"/>
                  <a:gd name="T63" fmla="*/ 223 h 236"/>
                  <a:gd name="T64" fmla="*/ 107 w 261"/>
                  <a:gd name="T65" fmla="*/ 216 h 236"/>
                  <a:gd name="T66" fmla="*/ 109 w 261"/>
                  <a:gd name="T67" fmla="*/ 208 h 236"/>
                  <a:gd name="T68" fmla="*/ 155 w 261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1" h="236">
                    <a:moveTo>
                      <a:pt x="155" y="25"/>
                    </a:moveTo>
                    <a:cubicBezTo>
                      <a:pt x="157" y="15"/>
                      <a:pt x="158" y="14"/>
                      <a:pt x="166" y="13"/>
                    </a:cubicBezTo>
                    <a:cubicBezTo>
                      <a:pt x="167" y="13"/>
                      <a:pt x="180" y="13"/>
                      <a:pt x="187" y="13"/>
                    </a:cubicBezTo>
                    <a:cubicBezTo>
                      <a:pt x="208" y="13"/>
                      <a:pt x="217" y="13"/>
                      <a:pt x="226" y="16"/>
                    </a:cubicBezTo>
                    <a:cubicBezTo>
                      <a:pt x="241" y="20"/>
                      <a:pt x="242" y="31"/>
                      <a:pt x="242" y="43"/>
                    </a:cubicBezTo>
                    <a:cubicBezTo>
                      <a:pt x="242" y="49"/>
                      <a:pt x="242" y="53"/>
                      <a:pt x="239" y="71"/>
                    </a:cubicBezTo>
                    <a:lnTo>
                      <a:pt x="239" y="75"/>
                    </a:lnTo>
                    <a:cubicBezTo>
                      <a:pt x="239" y="79"/>
                      <a:pt x="241" y="80"/>
                      <a:pt x="245" y="80"/>
                    </a:cubicBezTo>
                    <a:cubicBezTo>
                      <a:pt x="250" y="80"/>
                      <a:pt x="251" y="77"/>
                      <a:pt x="251" y="72"/>
                    </a:cubicBezTo>
                    <a:lnTo>
                      <a:pt x="261" y="5"/>
                    </a:lnTo>
                    <a:cubicBezTo>
                      <a:pt x="261" y="0"/>
                      <a:pt x="257" y="0"/>
                      <a:pt x="250" y="0"/>
                    </a:cubicBezTo>
                    <a:lnTo>
                      <a:pt x="36" y="0"/>
                    </a:lnTo>
                    <a:cubicBezTo>
                      <a:pt x="27" y="0"/>
                      <a:pt x="26" y="0"/>
                      <a:pt x="24" y="8"/>
                    </a:cubicBezTo>
                    <a:lnTo>
                      <a:pt x="2" y="69"/>
                    </a:lnTo>
                    <a:cubicBezTo>
                      <a:pt x="2" y="71"/>
                      <a:pt x="0" y="74"/>
                      <a:pt x="0" y="76"/>
                    </a:cubicBezTo>
                    <a:cubicBezTo>
                      <a:pt x="0" y="77"/>
                      <a:pt x="1" y="80"/>
                      <a:pt x="6" y="80"/>
                    </a:cubicBezTo>
                    <a:cubicBezTo>
                      <a:pt x="11" y="80"/>
                      <a:pt x="11" y="79"/>
                      <a:pt x="14" y="72"/>
                    </a:cubicBezTo>
                    <a:cubicBezTo>
                      <a:pt x="34" y="16"/>
                      <a:pt x="45" y="13"/>
                      <a:pt x="98" y="13"/>
                    </a:cubicBezTo>
                    <a:lnTo>
                      <a:pt x="113" y="13"/>
                    </a:lnTo>
                    <a:cubicBezTo>
                      <a:pt x="123" y="13"/>
                      <a:pt x="124" y="13"/>
                      <a:pt x="124" y="16"/>
                    </a:cubicBezTo>
                    <a:cubicBezTo>
                      <a:pt x="124" y="17"/>
                      <a:pt x="124" y="18"/>
                      <a:pt x="122" y="24"/>
                    </a:cubicBezTo>
                    <a:lnTo>
                      <a:pt x="76" y="207"/>
                    </a:lnTo>
                    <a:cubicBezTo>
                      <a:pt x="73" y="220"/>
                      <a:pt x="72" y="223"/>
                      <a:pt x="36" y="223"/>
                    </a:cubicBezTo>
                    <a:cubicBezTo>
                      <a:pt x="23" y="223"/>
                      <a:pt x="20" y="223"/>
                      <a:pt x="20" y="231"/>
                    </a:cubicBezTo>
                    <a:cubicBezTo>
                      <a:pt x="20" y="232"/>
                      <a:pt x="21" y="236"/>
                      <a:pt x="26" y="236"/>
                    </a:cubicBezTo>
                    <a:cubicBezTo>
                      <a:pt x="36" y="236"/>
                      <a:pt x="46" y="235"/>
                      <a:pt x="56" y="235"/>
                    </a:cubicBezTo>
                    <a:cubicBezTo>
                      <a:pt x="66" y="235"/>
                      <a:pt x="76" y="235"/>
                      <a:pt x="86" y="235"/>
                    </a:cubicBezTo>
                    <a:cubicBezTo>
                      <a:pt x="95" y="235"/>
                      <a:pt x="107" y="235"/>
                      <a:pt x="117" y="235"/>
                    </a:cubicBezTo>
                    <a:cubicBezTo>
                      <a:pt x="127" y="235"/>
                      <a:pt x="137" y="236"/>
                      <a:pt x="146" y="236"/>
                    </a:cubicBezTo>
                    <a:cubicBezTo>
                      <a:pt x="149" y="236"/>
                      <a:pt x="154" y="236"/>
                      <a:pt x="154" y="228"/>
                    </a:cubicBezTo>
                    <a:cubicBezTo>
                      <a:pt x="154" y="223"/>
                      <a:pt x="151" y="223"/>
                      <a:pt x="140" y="223"/>
                    </a:cubicBezTo>
                    <a:cubicBezTo>
                      <a:pt x="134" y="223"/>
                      <a:pt x="127" y="223"/>
                      <a:pt x="120" y="223"/>
                    </a:cubicBezTo>
                    <a:cubicBezTo>
                      <a:pt x="108" y="222"/>
                      <a:pt x="107" y="220"/>
                      <a:pt x="107" y="216"/>
                    </a:cubicBezTo>
                    <a:cubicBezTo>
                      <a:pt x="107" y="214"/>
                      <a:pt x="107" y="213"/>
                      <a:pt x="109" y="208"/>
                    </a:cubicBezTo>
                    <a:lnTo>
                      <a:pt x="155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6" name="Freeform 949">
                <a:extLst>
                  <a:ext uri="{FF2B5EF4-FFF2-40B4-BE49-F238E27FC236}">
                    <a16:creationId xmlns:a16="http://schemas.microsoft.com/office/drawing/2014/main" id="{918CF356-FA0A-4FA2-B6C9-6F92078A2DC4}"/>
                  </a:ext>
                </a:extLst>
              </p:cNvPr>
              <p:cNvSpPr>
                <a:spLocks noEditPoint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7623175" y="7920038"/>
                <a:ext cx="252413" cy="92075"/>
              </a:xfrm>
              <a:custGeom>
                <a:avLst/>
                <a:gdLst>
                  <a:gd name="T0" fmla="*/ 315 w 332"/>
                  <a:gd name="T1" fmla="*/ 20 h 116"/>
                  <a:gd name="T2" fmla="*/ 332 w 332"/>
                  <a:gd name="T3" fmla="*/ 10 h 116"/>
                  <a:gd name="T4" fmla="*/ 316 w 332"/>
                  <a:gd name="T5" fmla="*/ 0 h 116"/>
                  <a:gd name="T6" fmla="*/ 17 w 332"/>
                  <a:gd name="T7" fmla="*/ 0 h 116"/>
                  <a:gd name="T8" fmla="*/ 0 w 332"/>
                  <a:gd name="T9" fmla="*/ 10 h 116"/>
                  <a:gd name="T10" fmla="*/ 17 w 332"/>
                  <a:gd name="T11" fmla="*/ 20 h 116"/>
                  <a:gd name="T12" fmla="*/ 315 w 332"/>
                  <a:gd name="T13" fmla="*/ 20 h 116"/>
                  <a:gd name="T14" fmla="*/ 316 w 332"/>
                  <a:gd name="T15" fmla="*/ 116 h 116"/>
                  <a:gd name="T16" fmla="*/ 332 w 332"/>
                  <a:gd name="T17" fmla="*/ 106 h 116"/>
                  <a:gd name="T18" fmla="*/ 315 w 332"/>
                  <a:gd name="T19" fmla="*/ 96 h 116"/>
                  <a:gd name="T20" fmla="*/ 17 w 332"/>
                  <a:gd name="T21" fmla="*/ 96 h 116"/>
                  <a:gd name="T22" fmla="*/ 0 w 332"/>
                  <a:gd name="T23" fmla="*/ 106 h 116"/>
                  <a:gd name="T24" fmla="*/ 17 w 332"/>
                  <a:gd name="T25" fmla="*/ 116 h 116"/>
                  <a:gd name="T26" fmla="*/ 316 w 332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6">
                    <a:moveTo>
                      <a:pt x="315" y="20"/>
                    </a:moveTo>
                    <a:cubicBezTo>
                      <a:pt x="323" y="20"/>
                      <a:pt x="332" y="20"/>
                      <a:pt x="332" y="10"/>
                    </a:cubicBezTo>
                    <a:cubicBezTo>
                      <a:pt x="332" y="0"/>
                      <a:pt x="323" y="0"/>
                      <a:pt x="316" y="0"/>
                    </a:cubicBezTo>
                    <a:lnTo>
                      <a:pt x="17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6" y="116"/>
                    </a:moveTo>
                    <a:cubicBezTo>
                      <a:pt x="323" y="116"/>
                      <a:pt x="332" y="116"/>
                      <a:pt x="332" y="106"/>
                    </a:cubicBezTo>
                    <a:cubicBezTo>
                      <a:pt x="332" y="96"/>
                      <a:pt x="323" y="96"/>
                      <a:pt x="315" y="96"/>
                    </a:cubicBezTo>
                    <a:lnTo>
                      <a:pt x="17" y="96"/>
                    </a:lnTo>
                    <a:cubicBezTo>
                      <a:pt x="10" y="96"/>
                      <a:pt x="0" y="96"/>
                      <a:pt x="0" y="106"/>
                    </a:cubicBezTo>
                    <a:cubicBezTo>
                      <a:pt x="0" y="116"/>
                      <a:pt x="10" y="116"/>
                      <a:pt x="17" y="116"/>
                    </a:cubicBezTo>
                    <a:lnTo>
                      <a:pt x="316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7" name="Freeform 950">
                <a:extLst>
                  <a:ext uri="{FF2B5EF4-FFF2-40B4-BE49-F238E27FC236}">
                    <a16:creationId xmlns:a16="http://schemas.microsoft.com/office/drawing/2014/main" id="{EC69C40D-5BAC-4A90-BA21-6AFC35BC4A68}"/>
                  </a:ext>
                </a:extLst>
              </p:cNvPr>
              <p:cNvSpPr>
                <a:spLocks noEditPoint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8010525" y="7788275"/>
                <a:ext cx="158750" cy="358775"/>
              </a:xfrm>
              <a:custGeom>
                <a:avLst/>
                <a:gdLst>
                  <a:gd name="T0" fmla="*/ 65 w 211"/>
                  <a:gd name="T1" fmla="*/ 195 h 450"/>
                  <a:gd name="T2" fmla="*/ 0 w 211"/>
                  <a:gd name="T3" fmla="*/ 296 h 450"/>
                  <a:gd name="T4" fmla="*/ 14 w 211"/>
                  <a:gd name="T5" fmla="*/ 335 h 450"/>
                  <a:gd name="T6" fmla="*/ 72 w 211"/>
                  <a:gd name="T7" fmla="*/ 368 h 450"/>
                  <a:gd name="T8" fmla="*/ 133 w 211"/>
                  <a:gd name="T9" fmla="*/ 391 h 450"/>
                  <a:gd name="T10" fmla="*/ 150 w 211"/>
                  <a:gd name="T11" fmla="*/ 412 h 450"/>
                  <a:gd name="T12" fmla="*/ 126 w 211"/>
                  <a:gd name="T13" fmla="*/ 439 h 450"/>
                  <a:gd name="T14" fmla="*/ 82 w 211"/>
                  <a:gd name="T15" fmla="*/ 423 h 450"/>
                  <a:gd name="T16" fmla="*/ 76 w 211"/>
                  <a:gd name="T17" fmla="*/ 420 h 450"/>
                  <a:gd name="T18" fmla="*/ 71 w 211"/>
                  <a:gd name="T19" fmla="*/ 426 h 450"/>
                  <a:gd name="T20" fmla="*/ 126 w 211"/>
                  <a:gd name="T21" fmla="*/ 450 h 450"/>
                  <a:gd name="T22" fmla="*/ 177 w 211"/>
                  <a:gd name="T23" fmla="*/ 397 h 450"/>
                  <a:gd name="T24" fmla="*/ 153 w 211"/>
                  <a:gd name="T25" fmla="*/ 361 h 450"/>
                  <a:gd name="T26" fmla="*/ 123 w 211"/>
                  <a:gd name="T27" fmla="*/ 350 h 450"/>
                  <a:gd name="T28" fmla="*/ 93 w 211"/>
                  <a:gd name="T29" fmla="*/ 338 h 450"/>
                  <a:gd name="T30" fmla="*/ 63 w 211"/>
                  <a:gd name="T31" fmla="*/ 326 h 450"/>
                  <a:gd name="T32" fmla="*/ 25 w 211"/>
                  <a:gd name="T33" fmla="*/ 282 h 450"/>
                  <a:gd name="T34" fmla="*/ 87 w 211"/>
                  <a:gd name="T35" fmla="*/ 197 h 450"/>
                  <a:gd name="T36" fmla="*/ 131 w 211"/>
                  <a:gd name="T37" fmla="*/ 203 h 450"/>
                  <a:gd name="T38" fmla="*/ 177 w 211"/>
                  <a:gd name="T39" fmla="*/ 188 h 450"/>
                  <a:gd name="T40" fmla="*/ 136 w 211"/>
                  <a:gd name="T41" fmla="*/ 175 h 450"/>
                  <a:gd name="T42" fmla="*/ 94 w 211"/>
                  <a:gd name="T43" fmla="*/ 181 h 450"/>
                  <a:gd name="T44" fmla="*/ 79 w 211"/>
                  <a:gd name="T45" fmla="*/ 142 h 450"/>
                  <a:gd name="T46" fmla="*/ 135 w 211"/>
                  <a:gd name="T47" fmla="*/ 57 h 450"/>
                  <a:gd name="T48" fmla="*/ 166 w 211"/>
                  <a:gd name="T49" fmla="*/ 68 h 450"/>
                  <a:gd name="T50" fmla="*/ 211 w 211"/>
                  <a:gd name="T51" fmla="*/ 52 h 450"/>
                  <a:gd name="T52" fmla="*/ 169 w 211"/>
                  <a:gd name="T53" fmla="*/ 39 h 450"/>
                  <a:gd name="T54" fmla="*/ 138 w 211"/>
                  <a:gd name="T55" fmla="*/ 41 h 450"/>
                  <a:gd name="T56" fmla="*/ 136 w 211"/>
                  <a:gd name="T57" fmla="*/ 25 h 450"/>
                  <a:gd name="T58" fmla="*/ 138 w 211"/>
                  <a:gd name="T59" fmla="*/ 6 h 450"/>
                  <a:gd name="T60" fmla="*/ 132 w 211"/>
                  <a:gd name="T61" fmla="*/ 0 h 450"/>
                  <a:gd name="T62" fmla="*/ 123 w 211"/>
                  <a:gd name="T63" fmla="*/ 24 h 450"/>
                  <a:gd name="T64" fmla="*/ 127 w 211"/>
                  <a:gd name="T65" fmla="*/ 44 h 450"/>
                  <a:gd name="T66" fmla="*/ 39 w 211"/>
                  <a:gd name="T67" fmla="*/ 137 h 450"/>
                  <a:gd name="T68" fmla="*/ 72 w 211"/>
                  <a:gd name="T69" fmla="*/ 190 h 450"/>
                  <a:gd name="T70" fmla="*/ 65 w 211"/>
                  <a:gd name="T71" fmla="*/ 195 h 450"/>
                  <a:gd name="T72" fmla="*/ 146 w 211"/>
                  <a:gd name="T73" fmla="*/ 52 h 450"/>
                  <a:gd name="T74" fmla="*/ 170 w 211"/>
                  <a:gd name="T75" fmla="*/ 50 h 450"/>
                  <a:gd name="T76" fmla="*/ 198 w 211"/>
                  <a:gd name="T77" fmla="*/ 53 h 450"/>
                  <a:gd name="T78" fmla="*/ 167 w 211"/>
                  <a:gd name="T79" fmla="*/ 57 h 450"/>
                  <a:gd name="T80" fmla="*/ 146 w 211"/>
                  <a:gd name="T81" fmla="*/ 52 h 450"/>
                  <a:gd name="T82" fmla="*/ 107 w 211"/>
                  <a:gd name="T83" fmla="*/ 189 h 450"/>
                  <a:gd name="T84" fmla="*/ 136 w 211"/>
                  <a:gd name="T85" fmla="*/ 186 h 450"/>
                  <a:gd name="T86" fmla="*/ 164 w 211"/>
                  <a:gd name="T87" fmla="*/ 189 h 450"/>
                  <a:gd name="T88" fmla="*/ 132 w 211"/>
                  <a:gd name="T89" fmla="*/ 193 h 450"/>
                  <a:gd name="T90" fmla="*/ 107 w 211"/>
                  <a:gd name="T91" fmla="*/ 189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1" h="450">
                    <a:moveTo>
                      <a:pt x="65" y="195"/>
                    </a:moveTo>
                    <a:cubicBezTo>
                      <a:pt x="11" y="231"/>
                      <a:pt x="0" y="278"/>
                      <a:pt x="0" y="296"/>
                    </a:cubicBezTo>
                    <a:cubicBezTo>
                      <a:pt x="0" y="320"/>
                      <a:pt x="13" y="334"/>
                      <a:pt x="14" y="335"/>
                    </a:cubicBezTo>
                    <a:cubicBezTo>
                      <a:pt x="30" y="352"/>
                      <a:pt x="35" y="354"/>
                      <a:pt x="72" y="368"/>
                    </a:cubicBezTo>
                    <a:lnTo>
                      <a:pt x="133" y="391"/>
                    </a:lnTo>
                    <a:cubicBezTo>
                      <a:pt x="140" y="395"/>
                      <a:pt x="150" y="398"/>
                      <a:pt x="150" y="412"/>
                    </a:cubicBezTo>
                    <a:cubicBezTo>
                      <a:pt x="150" y="424"/>
                      <a:pt x="141" y="439"/>
                      <a:pt x="126" y="439"/>
                    </a:cubicBezTo>
                    <a:cubicBezTo>
                      <a:pt x="104" y="439"/>
                      <a:pt x="87" y="427"/>
                      <a:pt x="82" y="423"/>
                    </a:cubicBezTo>
                    <a:cubicBezTo>
                      <a:pt x="79" y="421"/>
                      <a:pt x="78" y="420"/>
                      <a:pt x="76" y="420"/>
                    </a:cubicBezTo>
                    <a:cubicBezTo>
                      <a:pt x="72" y="420"/>
                      <a:pt x="71" y="424"/>
                      <a:pt x="71" y="426"/>
                    </a:cubicBezTo>
                    <a:cubicBezTo>
                      <a:pt x="71" y="432"/>
                      <a:pt x="98" y="450"/>
                      <a:pt x="126" y="450"/>
                    </a:cubicBezTo>
                    <a:cubicBezTo>
                      <a:pt x="156" y="450"/>
                      <a:pt x="177" y="421"/>
                      <a:pt x="177" y="397"/>
                    </a:cubicBezTo>
                    <a:cubicBezTo>
                      <a:pt x="177" y="373"/>
                      <a:pt x="159" y="364"/>
                      <a:pt x="153" y="361"/>
                    </a:cubicBezTo>
                    <a:cubicBezTo>
                      <a:pt x="146" y="359"/>
                      <a:pt x="130" y="352"/>
                      <a:pt x="123" y="350"/>
                    </a:cubicBezTo>
                    <a:cubicBezTo>
                      <a:pt x="113" y="346"/>
                      <a:pt x="103" y="342"/>
                      <a:pt x="93" y="338"/>
                    </a:cubicBezTo>
                    <a:lnTo>
                      <a:pt x="63" y="326"/>
                    </a:lnTo>
                    <a:cubicBezTo>
                      <a:pt x="40" y="317"/>
                      <a:pt x="25" y="303"/>
                      <a:pt x="25" y="282"/>
                    </a:cubicBezTo>
                    <a:cubicBezTo>
                      <a:pt x="25" y="261"/>
                      <a:pt x="45" y="218"/>
                      <a:pt x="87" y="197"/>
                    </a:cubicBezTo>
                    <a:cubicBezTo>
                      <a:pt x="105" y="203"/>
                      <a:pt x="120" y="203"/>
                      <a:pt x="131" y="203"/>
                    </a:cubicBezTo>
                    <a:cubicBezTo>
                      <a:pt x="146" y="203"/>
                      <a:pt x="177" y="203"/>
                      <a:pt x="177" y="188"/>
                    </a:cubicBezTo>
                    <a:cubicBezTo>
                      <a:pt x="177" y="176"/>
                      <a:pt x="155" y="175"/>
                      <a:pt x="136" y="175"/>
                    </a:cubicBezTo>
                    <a:cubicBezTo>
                      <a:pt x="127" y="175"/>
                      <a:pt x="113" y="175"/>
                      <a:pt x="94" y="181"/>
                    </a:cubicBezTo>
                    <a:cubicBezTo>
                      <a:pt x="81" y="168"/>
                      <a:pt x="79" y="151"/>
                      <a:pt x="79" y="142"/>
                    </a:cubicBezTo>
                    <a:cubicBezTo>
                      <a:pt x="79" y="114"/>
                      <a:pt x="97" y="75"/>
                      <a:pt x="135" y="57"/>
                    </a:cubicBezTo>
                    <a:cubicBezTo>
                      <a:pt x="144" y="68"/>
                      <a:pt x="155" y="68"/>
                      <a:pt x="166" y="68"/>
                    </a:cubicBezTo>
                    <a:cubicBezTo>
                      <a:pt x="179" y="68"/>
                      <a:pt x="211" y="68"/>
                      <a:pt x="211" y="52"/>
                    </a:cubicBezTo>
                    <a:cubicBezTo>
                      <a:pt x="211" y="39"/>
                      <a:pt x="189" y="39"/>
                      <a:pt x="169" y="39"/>
                    </a:cubicBezTo>
                    <a:cubicBezTo>
                      <a:pt x="163" y="39"/>
                      <a:pt x="151" y="39"/>
                      <a:pt x="138" y="41"/>
                    </a:cubicBezTo>
                    <a:cubicBezTo>
                      <a:pt x="137" y="37"/>
                      <a:pt x="136" y="33"/>
                      <a:pt x="136" y="25"/>
                    </a:cubicBezTo>
                    <a:cubicBezTo>
                      <a:pt x="136" y="18"/>
                      <a:pt x="138" y="7"/>
                      <a:pt x="138" y="6"/>
                    </a:cubicBezTo>
                    <a:cubicBezTo>
                      <a:pt x="138" y="2"/>
                      <a:pt x="136" y="0"/>
                      <a:pt x="132" y="0"/>
                    </a:cubicBezTo>
                    <a:cubicBezTo>
                      <a:pt x="123" y="0"/>
                      <a:pt x="123" y="23"/>
                      <a:pt x="123" y="24"/>
                    </a:cubicBezTo>
                    <a:cubicBezTo>
                      <a:pt x="123" y="34"/>
                      <a:pt x="126" y="42"/>
                      <a:pt x="127" y="44"/>
                    </a:cubicBezTo>
                    <a:cubicBezTo>
                      <a:pt x="73" y="59"/>
                      <a:pt x="39" y="99"/>
                      <a:pt x="39" y="137"/>
                    </a:cubicBezTo>
                    <a:cubicBezTo>
                      <a:pt x="39" y="156"/>
                      <a:pt x="48" y="177"/>
                      <a:pt x="72" y="190"/>
                    </a:cubicBezTo>
                    <a:lnTo>
                      <a:pt x="65" y="195"/>
                    </a:lnTo>
                    <a:close/>
                    <a:moveTo>
                      <a:pt x="146" y="52"/>
                    </a:moveTo>
                    <a:cubicBezTo>
                      <a:pt x="154" y="50"/>
                      <a:pt x="164" y="50"/>
                      <a:pt x="170" y="50"/>
                    </a:cubicBezTo>
                    <a:cubicBezTo>
                      <a:pt x="187" y="50"/>
                      <a:pt x="189" y="50"/>
                      <a:pt x="198" y="53"/>
                    </a:cubicBezTo>
                    <a:cubicBezTo>
                      <a:pt x="194" y="54"/>
                      <a:pt x="189" y="57"/>
                      <a:pt x="167" y="57"/>
                    </a:cubicBezTo>
                    <a:cubicBezTo>
                      <a:pt x="157" y="57"/>
                      <a:pt x="151" y="57"/>
                      <a:pt x="146" y="52"/>
                    </a:cubicBezTo>
                    <a:close/>
                    <a:moveTo>
                      <a:pt x="107" y="189"/>
                    </a:moveTo>
                    <a:cubicBezTo>
                      <a:pt x="119" y="186"/>
                      <a:pt x="130" y="186"/>
                      <a:pt x="136" y="186"/>
                    </a:cubicBezTo>
                    <a:cubicBezTo>
                      <a:pt x="153" y="186"/>
                      <a:pt x="155" y="186"/>
                      <a:pt x="164" y="189"/>
                    </a:cubicBezTo>
                    <a:cubicBezTo>
                      <a:pt x="160" y="191"/>
                      <a:pt x="155" y="193"/>
                      <a:pt x="132" y="193"/>
                    </a:cubicBezTo>
                    <a:cubicBezTo>
                      <a:pt x="121" y="193"/>
                      <a:pt x="116" y="193"/>
                      <a:pt x="107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8" name="Freeform 951">
                <a:extLst>
                  <a:ext uri="{FF2B5EF4-FFF2-40B4-BE49-F238E27FC236}">
                    <a16:creationId xmlns:a16="http://schemas.microsoft.com/office/drawing/2014/main" id="{C4EFB778-2FC3-48DF-9875-BF9C51690252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8194675" y="7713663"/>
                <a:ext cx="198438" cy="187325"/>
              </a:xfrm>
              <a:custGeom>
                <a:avLst/>
                <a:gdLst>
                  <a:gd name="T0" fmla="*/ 155 w 261"/>
                  <a:gd name="T1" fmla="*/ 25 h 236"/>
                  <a:gd name="T2" fmla="*/ 166 w 261"/>
                  <a:gd name="T3" fmla="*/ 13 h 236"/>
                  <a:gd name="T4" fmla="*/ 186 w 261"/>
                  <a:gd name="T5" fmla="*/ 13 h 236"/>
                  <a:gd name="T6" fmla="*/ 225 w 261"/>
                  <a:gd name="T7" fmla="*/ 16 h 236"/>
                  <a:gd name="T8" fmla="*/ 242 w 261"/>
                  <a:gd name="T9" fmla="*/ 43 h 236"/>
                  <a:gd name="T10" fmla="*/ 239 w 261"/>
                  <a:gd name="T11" fmla="*/ 71 h 236"/>
                  <a:gd name="T12" fmla="*/ 239 w 261"/>
                  <a:gd name="T13" fmla="*/ 75 h 236"/>
                  <a:gd name="T14" fmla="*/ 245 w 261"/>
                  <a:gd name="T15" fmla="*/ 80 h 236"/>
                  <a:gd name="T16" fmla="*/ 251 w 261"/>
                  <a:gd name="T17" fmla="*/ 72 h 236"/>
                  <a:gd name="T18" fmla="*/ 261 w 261"/>
                  <a:gd name="T19" fmla="*/ 5 h 236"/>
                  <a:gd name="T20" fmla="*/ 250 w 261"/>
                  <a:gd name="T21" fmla="*/ 0 h 236"/>
                  <a:gd name="T22" fmla="*/ 36 w 261"/>
                  <a:gd name="T23" fmla="*/ 0 h 236"/>
                  <a:gd name="T24" fmla="*/ 24 w 261"/>
                  <a:gd name="T25" fmla="*/ 8 h 236"/>
                  <a:gd name="T26" fmla="*/ 2 w 261"/>
                  <a:gd name="T27" fmla="*/ 69 h 236"/>
                  <a:gd name="T28" fmla="*/ 0 w 261"/>
                  <a:gd name="T29" fmla="*/ 76 h 236"/>
                  <a:gd name="T30" fmla="*/ 6 w 261"/>
                  <a:gd name="T31" fmla="*/ 80 h 236"/>
                  <a:gd name="T32" fmla="*/ 14 w 261"/>
                  <a:gd name="T33" fmla="*/ 72 h 236"/>
                  <a:gd name="T34" fmla="*/ 98 w 261"/>
                  <a:gd name="T35" fmla="*/ 13 h 236"/>
                  <a:gd name="T36" fmla="*/ 113 w 261"/>
                  <a:gd name="T37" fmla="*/ 13 h 236"/>
                  <a:gd name="T38" fmla="*/ 124 w 261"/>
                  <a:gd name="T39" fmla="*/ 16 h 236"/>
                  <a:gd name="T40" fmla="*/ 122 w 261"/>
                  <a:gd name="T41" fmla="*/ 24 h 236"/>
                  <a:gd name="T42" fmla="*/ 76 w 261"/>
                  <a:gd name="T43" fmla="*/ 207 h 236"/>
                  <a:gd name="T44" fmla="*/ 35 w 261"/>
                  <a:gd name="T45" fmla="*/ 223 h 236"/>
                  <a:gd name="T46" fmla="*/ 20 w 261"/>
                  <a:gd name="T47" fmla="*/ 231 h 236"/>
                  <a:gd name="T48" fmla="*/ 26 w 261"/>
                  <a:gd name="T49" fmla="*/ 236 h 236"/>
                  <a:gd name="T50" fmla="*/ 56 w 261"/>
                  <a:gd name="T51" fmla="*/ 235 h 236"/>
                  <a:gd name="T52" fmla="*/ 86 w 261"/>
                  <a:gd name="T53" fmla="*/ 235 h 236"/>
                  <a:gd name="T54" fmla="*/ 117 w 261"/>
                  <a:gd name="T55" fmla="*/ 235 h 236"/>
                  <a:gd name="T56" fmla="*/ 146 w 261"/>
                  <a:gd name="T57" fmla="*/ 236 h 236"/>
                  <a:gd name="T58" fmla="*/ 154 w 261"/>
                  <a:gd name="T59" fmla="*/ 228 h 236"/>
                  <a:gd name="T60" fmla="*/ 140 w 261"/>
                  <a:gd name="T61" fmla="*/ 223 h 236"/>
                  <a:gd name="T62" fmla="*/ 120 w 261"/>
                  <a:gd name="T63" fmla="*/ 223 h 236"/>
                  <a:gd name="T64" fmla="*/ 107 w 261"/>
                  <a:gd name="T65" fmla="*/ 216 h 236"/>
                  <a:gd name="T66" fmla="*/ 109 w 261"/>
                  <a:gd name="T67" fmla="*/ 208 h 236"/>
                  <a:gd name="T68" fmla="*/ 155 w 261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1" h="236">
                    <a:moveTo>
                      <a:pt x="155" y="25"/>
                    </a:moveTo>
                    <a:cubicBezTo>
                      <a:pt x="157" y="15"/>
                      <a:pt x="158" y="14"/>
                      <a:pt x="166" y="13"/>
                    </a:cubicBezTo>
                    <a:cubicBezTo>
                      <a:pt x="167" y="13"/>
                      <a:pt x="179" y="13"/>
                      <a:pt x="186" y="13"/>
                    </a:cubicBezTo>
                    <a:cubicBezTo>
                      <a:pt x="208" y="13"/>
                      <a:pt x="217" y="13"/>
                      <a:pt x="225" y="16"/>
                    </a:cubicBezTo>
                    <a:cubicBezTo>
                      <a:pt x="241" y="20"/>
                      <a:pt x="242" y="31"/>
                      <a:pt x="242" y="43"/>
                    </a:cubicBezTo>
                    <a:cubicBezTo>
                      <a:pt x="242" y="49"/>
                      <a:pt x="242" y="53"/>
                      <a:pt x="239" y="71"/>
                    </a:cubicBezTo>
                    <a:lnTo>
                      <a:pt x="239" y="75"/>
                    </a:lnTo>
                    <a:cubicBezTo>
                      <a:pt x="239" y="79"/>
                      <a:pt x="241" y="80"/>
                      <a:pt x="245" y="80"/>
                    </a:cubicBezTo>
                    <a:cubicBezTo>
                      <a:pt x="250" y="80"/>
                      <a:pt x="251" y="77"/>
                      <a:pt x="251" y="72"/>
                    </a:cubicBezTo>
                    <a:lnTo>
                      <a:pt x="261" y="5"/>
                    </a:lnTo>
                    <a:cubicBezTo>
                      <a:pt x="261" y="0"/>
                      <a:pt x="257" y="0"/>
                      <a:pt x="250" y="0"/>
                    </a:cubicBezTo>
                    <a:lnTo>
                      <a:pt x="36" y="0"/>
                    </a:lnTo>
                    <a:cubicBezTo>
                      <a:pt x="27" y="0"/>
                      <a:pt x="26" y="0"/>
                      <a:pt x="24" y="8"/>
                    </a:cubicBezTo>
                    <a:lnTo>
                      <a:pt x="2" y="69"/>
                    </a:lnTo>
                    <a:cubicBezTo>
                      <a:pt x="2" y="71"/>
                      <a:pt x="0" y="74"/>
                      <a:pt x="0" y="76"/>
                    </a:cubicBezTo>
                    <a:cubicBezTo>
                      <a:pt x="0" y="77"/>
                      <a:pt x="1" y="80"/>
                      <a:pt x="6" y="80"/>
                    </a:cubicBezTo>
                    <a:cubicBezTo>
                      <a:pt x="11" y="80"/>
                      <a:pt x="11" y="79"/>
                      <a:pt x="14" y="72"/>
                    </a:cubicBezTo>
                    <a:cubicBezTo>
                      <a:pt x="34" y="16"/>
                      <a:pt x="45" y="13"/>
                      <a:pt x="98" y="13"/>
                    </a:cubicBezTo>
                    <a:lnTo>
                      <a:pt x="113" y="13"/>
                    </a:lnTo>
                    <a:cubicBezTo>
                      <a:pt x="123" y="13"/>
                      <a:pt x="124" y="13"/>
                      <a:pt x="124" y="16"/>
                    </a:cubicBezTo>
                    <a:cubicBezTo>
                      <a:pt x="124" y="17"/>
                      <a:pt x="124" y="18"/>
                      <a:pt x="122" y="24"/>
                    </a:cubicBezTo>
                    <a:lnTo>
                      <a:pt x="76" y="207"/>
                    </a:lnTo>
                    <a:cubicBezTo>
                      <a:pt x="73" y="220"/>
                      <a:pt x="72" y="223"/>
                      <a:pt x="35" y="223"/>
                    </a:cubicBezTo>
                    <a:cubicBezTo>
                      <a:pt x="23" y="223"/>
                      <a:pt x="20" y="223"/>
                      <a:pt x="20" y="231"/>
                    </a:cubicBezTo>
                    <a:cubicBezTo>
                      <a:pt x="20" y="232"/>
                      <a:pt x="20" y="236"/>
                      <a:pt x="26" y="236"/>
                    </a:cubicBezTo>
                    <a:cubicBezTo>
                      <a:pt x="35" y="236"/>
                      <a:pt x="46" y="235"/>
                      <a:pt x="56" y="235"/>
                    </a:cubicBezTo>
                    <a:cubicBezTo>
                      <a:pt x="65" y="235"/>
                      <a:pt x="76" y="235"/>
                      <a:pt x="86" y="235"/>
                    </a:cubicBezTo>
                    <a:cubicBezTo>
                      <a:pt x="95" y="235"/>
                      <a:pt x="107" y="235"/>
                      <a:pt x="117" y="235"/>
                    </a:cubicBezTo>
                    <a:cubicBezTo>
                      <a:pt x="126" y="235"/>
                      <a:pt x="137" y="236"/>
                      <a:pt x="146" y="236"/>
                    </a:cubicBezTo>
                    <a:cubicBezTo>
                      <a:pt x="149" y="236"/>
                      <a:pt x="154" y="236"/>
                      <a:pt x="154" y="228"/>
                    </a:cubicBezTo>
                    <a:cubicBezTo>
                      <a:pt x="154" y="223"/>
                      <a:pt x="151" y="223"/>
                      <a:pt x="140" y="223"/>
                    </a:cubicBezTo>
                    <a:cubicBezTo>
                      <a:pt x="133" y="223"/>
                      <a:pt x="126" y="223"/>
                      <a:pt x="120" y="223"/>
                    </a:cubicBezTo>
                    <a:cubicBezTo>
                      <a:pt x="108" y="222"/>
                      <a:pt x="107" y="220"/>
                      <a:pt x="107" y="216"/>
                    </a:cubicBezTo>
                    <a:cubicBezTo>
                      <a:pt x="107" y="214"/>
                      <a:pt x="107" y="213"/>
                      <a:pt x="109" y="208"/>
                    </a:cubicBezTo>
                    <a:lnTo>
                      <a:pt x="155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9" name="Freeform 952">
                <a:extLst>
                  <a:ext uri="{FF2B5EF4-FFF2-40B4-BE49-F238E27FC236}">
                    <a16:creationId xmlns:a16="http://schemas.microsoft.com/office/drawing/2014/main" id="{A9451A78-2C3E-49BA-B171-A1B5CC774AC1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8435975" y="7791450"/>
                <a:ext cx="307975" cy="274638"/>
              </a:xfrm>
              <a:custGeom>
                <a:avLst/>
                <a:gdLst>
                  <a:gd name="T0" fmla="*/ 222 w 405"/>
                  <a:gd name="T1" fmla="*/ 133 h 343"/>
                  <a:gd name="T2" fmla="*/ 342 w 405"/>
                  <a:gd name="T3" fmla="*/ 33 h 343"/>
                  <a:gd name="T4" fmla="*/ 389 w 405"/>
                  <a:gd name="T5" fmla="*/ 24 h 343"/>
                  <a:gd name="T6" fmla="*/ 397 w 405"/>
                  <a:gd name="T7" fmla="*/ 24 h 343"/>
                  <a:gd name="T8" fmla="*/ 397 w 405"/>
                  <a:gd name="T9" fmla="*/ 0 h 343"/>
                  <a:gd name="T10" fmla="*/ 346 w 405"/>
                  <a:gd name="T11" fmla="*/ 2 h 343"/>
                  <a:gd name="T12" fmla="*/ 273 w 405"/>
                  <a:gd name="T13" fmla="*/ 0 h 343"/>
                  <a:gd name="T14" fmla="*/ 273 w 405"/>
                  <a:gd name="T15" fmla="*/ 24 h 343"/>
                  <a:gd name="T16" fmla="*/ 302 w 405"/>
                  <a:gd name="T17" fmla="*/ 26 h 343"/>
                  <a:gd name="T18" fmla="*/ 309 w 405"/>
                  <a:gd name="T19" fmla="*/ 29 h 343"/>
                  <a:gd name="T20" fmla="*/ 124 w 405"/>
                  <a:gd name="T21" fmla="*/ 184 h 343"/>
                  <a:gd name="T22" fmla="*/ 124 w 405"/>
                  <a:gd name="T23" fmla="*/ 24 h 343"/>
                  <a:gd name="T24" fmla="*/ 178 w 405"/>
                  <a:gd name="T25" fmla="*/ 24 h 343"/>
                  <a:gd name="T26" fmla="*/ 178 w 405"/>
                  <a:gd name="T27" fmla="*/ 0 h 343"/>
                  <a:gd name="T28" fmla="*/ 89 w 405"/>
                  <a:gd name="T29" fmla="*/ 2 h 343"/>
                  <a:gd name="T30" fmla="*/ 0 w 405"/>
                  <a:gd name="T31" fmla="*/ 0 h 343"/>
                  <a:gd name="T32" fmla="*/ 0 w 405"/>
                  <a:gd name="T33" fmla="*/ 24 h 343"/>
                  <a:gd name="T34" fmla="*/ 53 w 405"/>
                  <a:gd name="T35" fmla="*/ 24 h 343"/>
                  <a:gd name="T36" fmla="*/ 53 w 405"/>
                  <a:gd name="T37" fmla="*/ 319 h 343"/>
                  <a:gd name="T38" fmla="*/ 0 w 405"/>
                  <a:gd name="T39" fmla="*/ 319 h 343"/>
                  <a:gd name="T40" fmla="*/ 0 w 405"/>
                  <a:gd name="T41" fmla="*/ 343 h 343"/>
                  <a:gd name="T42" fmla="*/ 89 w 405"/>
                  <a:gd name="T43" fmla="*/ 341 h 343"/>
                  <a:gd name="T44" fmla="*/ 178 w 405"/>
                  <a:gd name="T45" fmla="*/ 343 h 343"/>
                  <a:gd name="T46" fmla="*/ 178 w 405"/>
                  <a:gd name="T47" fmla="*/ 319 h 343"/>
                  <a:gd name="T48" fmla="*/ 124 w 405"/>
                  <a:gd name="T49" fmla="*/ 319 h 343"/>
                  <a:gd name="T50" fmla="*/ 124 w 405"/>
                  <a:gd name="T51" fmla="*/ 214 h 343"/>
                  <a:gd name="T52" fmla="*/ 174 w 405"/>
                  <a:gd name="T53" fmla="*/ 173 h 343"/>
                  <a:gd name="T54" fmla="*/ 277 w 405"/>
                  <a:gd name="T55" fmla="*/ 308 h 343"/>
                  <a:gd name="T56" fmla="*/ 281 w 405"/>
                  <a:gd name="T57" fmla="*/ 315 h 343"/>
                  <a:gd name="T58" fmla="*/ 244 w 405"/>
                  <a:gd name="T59" fmla="*/ 319 h 343"/>
                  <a:gd name="T60" fmla="*/ 244 w 405"/>
                  <a:gd name="T61" fmla="*/ 343 h 343"/>
                  <a:gd name="T62" fmla="*/ 332 w 405"/>
                  <a:gd name="T63" fmla="*/ 341 h 343"/>
                  <a:gd name="T64" fmla="*/ 405 w 405"/>
                  <a:gd name="T65" fmla="*/ 343 h 343"/>
                  <a:gd name="T66" fmla="*/ 405 w 405"/>
                  <a:gd name="T67" fmla="*/ 319 h 343"/>
                  <a:gd name="T68" fmla="*/ 391 w 405"/>
                  <a:gd name="T69" fmla="*/ 319 h 343"/>
                  <a:gd name="T70" fmla="*/ 357 w 405"/>
                  <a:gd name="T71" fmla="*/ 309 h 343"/>
                  <a:gd name="T72" fmla="*/ 222 w 405"/>
                  <a:gd name="T73" fmla="*/ 13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5" h="343">
                    <a:moveTo>
                      <a:pt x="222" y="133"/>
                    </a:moveTo>
                    <a:lnTo>
                      <a:pt x="342" y="33"/>
                    </a:lnTo>
                    <a:cubicBezTo>
                      <a:pt x="353" y="24"/>
                      <a:pt x="374" y="24"/>
                      <a:pt x="389" y="24"/>
                    </a:cubicBezTo>
                    <a:lnTo>
                      <a:pt x="397" y="24"/>
                    </a:lnTo>
                    <a:lnTo>
                      <a:pt x="397" y="0"/>
                    </a:lnTo>
                    <a:cubicBezTo>
                      <a:pt x="377" y="2"/>
                      <a:pt x="349" y="2"/>
                      <a:pt x="346" y="2"/>
                    </a:cubicBezTo>
                    <a:cubicBezTo>
                      <a:pt x="327" y="2"/>
                      <a:pt x="291" y="2"/>
                      <a:pt x="273" y="0"/>
                    </a:cubicBezTo>
                    <a:lnTo>
                      <a:pt x="273" y="24"/>
                    </a:lnTo>
                    <a:cubicBezTo>
                      <a:pt x="280" y="24"/>
                      <a:pt x="290" y="24"/>
                      <a:pt x="302" y="26"/>
                    </a:cubicBezTo>
                    <a:cubicBezTo>
                      <a:pt x="310" y="28"/>
                      <a:pt x="304" y="28"/>
                      <a:pt x="309" y="29"/>
                    </a:cubicBezTo>
                    <a:lnTo>
                      <a:pt x="124" y="184"/>
                    </a:lnTo>
                    <a:lnTo>
                      <a:pt x="124" y="24"/>
                    </a:lnTo>
                    <a:lnTo>
                      <a:pt x="178" y="24"/>
                    </a:lnTo>
                    <a:lnTo>
                      <a:pt x="178" y="0"/>
                    </a:lnTo>
                    <a:cubicBezTo>
                      <a:pt x="159" y="2"/>
                      <a:pt x="110" y="2"/>
                      <a:pt x="89" y="2"/>
                    </a:cubicBezTo>
                    <a:cubicBezTo>
                      <a:pt x="67" y="2"/>
                      <a:pt x="19" y="2"/>
                      <a:pt x="0" y="0"/>
                    </a:cubicBezTo>
                    <a:lnTo>
                      <a:pt x="0" y="24"/>
                    </a:lnTo>
                    <a:lnTo>
                      <a:pt x="53" y="24"/>
                    </a:lnTo>
                    <a:lnTo>
                      <a:pt x="53" y="319"/>
                    </a:lnTo>
                    <a:lnTo>
                      <a:pt x="0" y="319"/>
                    </a:lnTo>
                    <a:lnTo>
                      <a:pt x="0" y="343"/>
                    </a:lnTo>
                    <a:cubicBezTo>
                      <a:pt x="19" y="341"/>
                      <a:pt x="67" y="341"/>
                      <a:pt x="89" y="341"/>
                    </a:cubicBezTo>
                    <a:cubicBezTo>
                      <a:pt x="110" y="341"/>
                      <a:pt x="159" y="341"/>
                      <a:pt x="178" y="343"/>
                    </a:cubicBezTo>
                    <a:lnTo>
                      <a:pt x="178" y="319"/>
                    </a:lnTo>
                    <a:lnTo>
                      <a:pt x="124" y="319"/>
                    </a:lnTo>
                    <a:lnTo>
                      <a:pt x="124" y="214"/>
                    </a:lnTo>
                    <a:lnTo>
                      <a:pt x="174" y="173"/>
                    </a:lnTo>
                    <a:lnTo>
                      <a:pt x="277" y="308"/>
                    </a:lnTo>
                    <a:cubicBezTo>
                      <a:pt x="279" y="311"/>
                      <a:pt x="279" y="312"/>
                      <a:pt x="281" y="315"/>
                    </a:cubicBezTo>
                    <a:cubicBezTo>
                      <a:pt x="272" y="319"/>
                      <a:pt x="262" y="319"/>
                      <a:pt x="244" y="319"/>
                    </a:cubicBezTo>
                    <a:lnTo>
                      <a:pt x="244" y="343"/>
                    </a:lnTo>
                    <a:cubicBezTo>
                      <a:pt x="265" y="341"/>
                      <a:pt x="310" y="341"/>
                      <a:pt x="332" y="341"/>
                    </a:cubicBezTo>
                    <a:cubicBezTo>
                      <a:pt x="352" y="341"/>
                      <a:pt x="387" y="341"/>
                      <a:pt x="405" y="343"/>
                    </a:cubicBezTo>
                    <a:lnTo>
                      <a:pt x="405" y="319"/>
                    </a:lnTo>
                    <a:lnTo>
                      <a:pt x="391" y="319"/>
                    </a:lnTo>
                    <a:cubicBezTo>
                      <a:pt x="364" y="319"/>
                      <a:pt x="363" y="317"/>
                      <a:pt x="357" y="309"/>
                    </a:cubicBezTo>
                    <a:lnTo>
                      <a:pt x="222" y="13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0" name="Freeform 953">
                <a:extLst>
                  <a:ext uri="{FF2B5EF4-FFF2-40B4-BE49-F238E27FC236}">
                    <a16:creationId xmlns:a16="http://schemas.microsoft.com/office/drawing/2014/main" id="{60A73F1A-162B-47FD-A007-17CB0DE9EBC1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8789988" y="7824788"/>
                <a:ext cx="179388" cy="14288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9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8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9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1" name="Freeform 954">
                <a:extLst>
                  <a:ext uri="{FF2B5EF4-FFF2-40B4-BE49-F238E27FC236}">
                    <a16:creationId xmlns:a16="http://schemas.microsoft.com/office/drawing/2014/main" id="{BDA25A47-A5DA-41E2-892A-E17DCED2FE78}"/>
                  </a:ext>
                </a:extLst>
              </p:cNvPr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9026525" y="7716838"/>
                <a:ext cx="96838" cy="184150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1 w 127"/>
                  <a:gd name="T9" fmla="*/ 26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9" y="0"/>
                      <a:pt x="69" y="0"/>
                    </a:cubicBezTo>
                    <a:cubicBezTo>
                      <a:pt x="46" y="22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6"/>
                    </a:cubicBezTo>
                    <a:lnTo>
                      <a:pt x="51" y="203"/>
                    </a:lnTo>
                    <a:cubicBezTo>
                      <a:pt x="51" y="215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2"/>
                      <a:pt x="52" y="231"/>
                      <a:pt x="65" y="231"/>
                    </a:cubicBezTo>
                    <a:cubicBezTo>
                      <a:pt x="76" y="231"/>
                      <a:pt x="120" y="232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3" name="Content Placeholder 2 1 5 1 1">
              <a:extLst>
                <a:ext uri="{FF2B5EF4-FFF2-40B4-BE49-F238E27FC236}">
                  <a16:creationId xmlns:a16="http://schemas.microsoft.com/office/drawing/2014/main" id="{AD99AEC1-9521-4B08-8AB6-506F93131E5D}"/>
                </a:ext>
              </a:extLst>
            </p:cNvPr>
            <p:cNvSpPr txBox="1">
              <a:spLocks/>
            </p:cNvSpPr>
            <p:nvPr/>
          </p:nvSpPr>
          <p:spPr>
            <a:xfrm>
              <a:off x="654551" y="7112206"/>
              <a:ext cx="2841059" cy="7917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dirty="0"/>
                <a:t>Second partials:</a:t>
              </a:r>
              <a:endParaRPr lang="en-US" sz="3200" dirty="0"/>
            </a:p>
          </p:txBody>
        </p:sp>
      </p:grpSp>
      <p:sp>
        <p:nvSpPr>
          <p:cNvPr id="267" name="Content Placeholder 2 1 5 1 2 1">
            <a:extLst>
              <a:ext uri="{FF2B5EF4-FFF2-40B4-BE49-F238E27FC236}">
                <a16:creationId xmlns:a16="http://schemas.microsoft.com/office/drawing/2014/main" id="{CD7B4F89-DBDB-4103-B061-02AC987C0AC5}"/>
              </a:ext>
            </a:extLst>
          </p:cNvPr>
          <p:cNvSpPr txBox="1">
            <a:spLocks/>
          </p:cNvSpPr>
          <p:nvPr/>
        </p:nvSpPr>
        <p:spPr>
          <a:xfrm>
            <a:off x="1346924" y="2286674"/>
            <a:ext cx="4976133" cy="698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u="sng" dirty="0"/>
              <a:t>Conventional </a:t>
            </a:r>
            <a:r>
              <a:rPr lang="en-US" sz="3200" b="1" u="sng" dirty="0" err="1"/>
              <a:t>iLQR</a:t>
            </a:r>
            <a:endParaRPr lang="en-US" sz="3769" b="1" u="sng" dirty="0"/>
          </a:p>
        </p:txBody>
      </p:sp>
      <p:sp>
        <p:nvSpPr>
          <p:cNvPr id="534" name="Content Placeholder 2 1 5 1 2 2 1">
            <a:extLst>
              <a:ext uri="{FF2B5EF4-FFF2-40B4-BE49-F238E27FC236}">
                <a16:creationId xmlns:a16="http://schemas.microsoft.com/office/drawing/2014/main" id="{2027EF28-AC22-481B-847F-5C84D2C56CF2}"/>
              </a:ext>
            </a:extLst>
          </p:cNvPr>
          <p:cNvSpPr txBox="1">
            <a:spLocks/>
          </p:cNvSpPr>
          <p:nvPr/>
        </p:nvSpPr>
        <p:spPr>
          <a:xfrm>
            <a:off x="1464785" y="4144168"/>
            <a:ext cx="4976133" cy="698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u="sng" dirty="0"/>
              <a:t>Conventional DDP</a:t>
            </a:r>
            <a:endParaRPr lang="en-US" sz="3769" b="1" u="sng" dirty="0"/>
          </a:p>
        </p:txBody>
      </p:sp>
      <p:grpSp>
        <p:nvGrpSpPr>
          <p:cNvPr id="1838" name="Group 1837">
            <a:extLst>
              <a:ext uri="{FF2B5EF4-FFF2-40B4-BE49-F238E27FC236}">
                <a16:creationId xmlns:a16="http://schemas.microsoft.com/office/drawing/2014/main" id="{317ADCD3-BF76-460C-8C42-7DCBC1291FC9}"/>
              </a:ext>
            </a:extLst>
          </p:cNvPr>
          <p:cNvGrpSpPr/>
          <p:nvPr/>
        </p:nvGrpSpPr>
        <p:grpSpPr>
          <a:xfrm>
            <a:off x="3088573" y="4991743"/>
            <a:ext cx="2235602" cy="586732"/>
            <a:chOff x="3088573" y="4991743"/>
            <a:chExt cx="2235602" cy="586732"/>
          </a:xfrm>
        </p:grpSpPr>
        <p:grpSp>
          <p:nvGrpSpPr>
            <p:cNvPr id="1445" name="Group 1444">
              <a:extLst>
                <a:ext uri="{FF2B5EF4-FFF2-40B4-BE49-F238E27FC236}">
                  <a16:creationId xmlns:a16="http://schemas.microsoft.com/office/drawing/2014/main" id="{78EA544C-C51C-463F-8DCC-235CCA1A0851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>
              <a:off x="4902082" y="5052191"/>
              <a:ext cx="422093" cy="516272"/>
              <a:chOff x="3160713" y="4083050"/>
              <a:chExt cx="157163" cy="165100"/>
            </a:xfrm>
          </p:grpSpPr>
          <p:sp>
            <p:nvSpPr>
              <p:cNvPr id="1442" name="Freeform 135 1">
                <a:extLst>
                  <a:ext uri="{FF2B5EF4-FFF2-40B4-BE49-F238E27FC236}">
                    <a16:creationId xmlns:a16="http://schemas.microsoft.com/office/drawing/2014/main" id="{6F8BEA1D-00F4-4ECD-8355-8840944D87ED}"/>
                  </a:ext>
                </a:extLst>
              </p:cNvPr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160713" y="4111625"/>
                <a:ext cx="65088" cy="136525"/>
              </a:xfrm>
              <a:custGeom>
                <a:avLst/>
                <a:gdLst>
                  <a:gd name="T0" fmla="*/ 65 w 211"/>
                  <a:gd name="T1" fmla="*/ 195 h 450"/>
                  <a:gd name="T2" fmla="*/ 0 w 211"/>
                  <a:gd name="T3" fmla="*/ 296 h 450"/>
                  <a:gd name="T4" fmla="*/ 14 w 211"/>
                  <a:gd name="T5" fmla="*/ 336 h 450"/>
                  <a:gd name="T6" fmla="*/ 72 w 211"/>
                  <a:gd name="T7" fmla="*/ 368 h 450"/>
                  <a:gd name="T8" fmla="*/ 132 w 211"/>
                  <a:gd name="T9" fmla="*/ 392 h 450"/>
                  <a:gd name="T10" fmla="*/ 150 w 211"/>
                  <a:gd name="T11" fmla="*/ 413 h 450"/>
                  <a:gd name="T12" fmla="*/ 125 w 211"/>
                  <a:gd name="T13" fmla="*/ 439 h 450"/>
                  <a:gd name="T14" fmla="*/ 82 w 211"/>
                  <a:gd name="T15" fmla="*/ 423 h 450"/>
                  <a:gd name="T16" fmla="*/ 76 w 211"/>
                  <a:gd name="T17" fmla="*/ 421 h 450"/>
                  <a:gd name="T18" fmla="*/ 71 w 211"/>
                  <a:gd name="T19" fmla="*/ 426 h 450"/>
                  <a:gd name="T20" fmla="*/ 125 w 211"/>
                  <a:gd name="T21" fmla="*/ 450 h 450"/>
                  <a:gd name="T22" fmla="*/ 177 w 211"/>
                  <a:gd name="T23" fmla="*/ 397 h 450"/>
                  <a:gd name="T24" fmla="*/ 153 w 211"/>
                  <a:gd name="T25" fmla="*/ 362 h 450"/>
                  <a:gd name="T26" fmla="*/ 123 w 211"/>
                  <a:gd name="T27" fmla="*/ 350 h 450"/>
                  <a:gd name="T28" fmla="*/ 93 w 211"/>
                  <a:gd name="T29" fmla="*/ 339 h 450"/>
                  <a:gd name="T30" fmla="*/ 63 w 211"/>
                  <a:gd name="T31" fmla="*/ 327 h 450"/>
                  <a:gd name="T32" fmla="*/ 25 w 211"/>
                  <a:gd name="T33" fmla="*/ 282 h 450"/>
                  <a:gd name="T34" fmla="*/ 87 w 211"/>
                  <a:gd name="T35" fmla="*/ 197 h 450"/>
                  <a:gd name="T36" fmla="*/ 130 w 211"/>
                  <a:gd name="T37" fmla="*/ 204 h 450"/>
                  <a:gd name="T38" fmla="*/ 177 w 211"/>
                  <a:gd name="T39" fmla="*/ 188 h 450"/>
                  <a:gd name="T40" fmla="*/ 136 w 211"/>
                  <a:gd name="T41" fmla="*/ 175 h 450"/>
                  <a:gd name="T42" fmla="*/ 94 w 211"/>
                  <a:gd name="T43" fmla="*/ 181 h 450"/>
                  <a:gd name="T44" fmla="*/ 79 w 211"/>
                  <a:gd name="T45" fmla="*/ 142 h 450"/>
                  <a:gd name="T46" fmla="*/ 134 w 211"/>
                  <a:gd name="T47" fmla="*/ 57 h 450"/>
                  <a:gd name="T48" fmla="*/ 166 w 211"/>
                  <a:gd name="T49" fmla="*/ 68 h 450"/>
                  <a:gd name="T50" fmla="*/ 211 w 211"/>
                  <a:gd name="T51" fmla="*/ 53 h 450"/>
                  <a:gd name="T52" fmla="*/ 169 w 211"/>
                  <a:gd name="T53" fmla="*/ 39 h 450"/>
                  <a:gd name="T54" fmla="*/ 138 w 211"/>
                  <a:gd name="T55" fmla="*/ 42 h 450"/>
                  <a:gd name="T56" fmla="*/ 135 w 211"/>
                  <a:gd name="T57" fmla="*/ 25 h 450"/>
                  <a:gd name="T58" fmla="*/ 138 w 211"/>
                  <a:gd name="T59" fmla="*/ 7 h 450"/>
                  <a:gd name="T60" fmla="*/ 132 w 211"/>
                  <a:gd name="T61" fmla="*/ 0 h 450"/>
                  <a:gd name="T62" fmla="*/ 123 w 211"/>
                  <a:gd name="T63" fmla="*/ 25 h 450"/>
                  <a:gd name="T64" fmla="*/ 126 w 211"/>
                  <a:gd name="T65" fmla="*/ 44 h 450"/>
                  <a:gd name="T66" fmla="*/ 39 w 211"/>
                  <a:gd name="T67" fmla="*/ 138 h 450"/>
                  <a:gd name="T68" fmla="*/ 72 w 211"/>
                  <a:gd name="T69" fmla="*/ 190 h 450"/>
                  <a:gd name="T70" fmla="*/ 65 w 211"/>
                  <a:gd name="T71" fmla="*/ 195 h 450"/>
                  <a:gd name="T72" fmla="*/ 146 w 211"/>
                  <a:gd name="T73" fmla="*/ 53 h 450"/>
                  <a:gd name="T74" fmla="*/ 170 w 211"/>
                  <a:gd name="T75" fmla="*/ 50 h 450"/>
                  <a:gd name="T76" fmla="*/ 198 w 211"/>
                  <a:gd name="T77" fmla="*/ 53 h 450"/>
                  <a:gd name="T78" fmla="*/ 167 w 211"/>
                  <a:gd name="T79" fmla="*/ 57 h 450"/>
                  <a:gd name="T80" fmla="*/ 146 w 211"/>
                  <a:gd name="T81" fmla="*/ 53 h 450"/>
                  <a:gd name="T82" fmla="*/ 107 w 211"/>
                  <a:gd name="T83" fmla="*/ 189 h 450"/>
                  <a:gd name="T84" fmla="*/ 135 w 211"/>
                  <a:gd name="T85" fmla="*/ 186 h 450"/>
                  <a:gd name="T86" fmla="*/ 164 w 211"/>
                  <a:gd name="T87" fmla="*/ 189 h 450"/>
                  <a:gd name="T88" fmla="*/ 132 w 211"/>
                  <a:gd name="T89" fmla="*/ 193 h 450"/>
                  <a:gd name="T90" fmla="*/ 107 w 211"/>
                  <a:gd name="T91" fmla="*/ 189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1" h="450">
                    <a:moveTo>
                      <a:pt x="65" y="195"/>
                    </a:moveTo>
                    <a:cubicBezTo>
                      <a:pt x="11" y="231"/>
                      <a:pt x="0" y="278"/>
                      <a:pt x="0" y="296"/>
                    </a:cubicBezTo>
                    <a:cubicBezTo>
                      <a:pt x="0" y="320"/>
                      <a:pt x="13" y="334"/>
                      <a:pt x="14" y="336"/>
                    </a:cubicBezTo>
                    <a:cubicBezTo>
                      <a:pt x="30" y="352"/>
                      <a:pt x="35" y="354"/>
                      <a:pt x="72" y="368"/>
                    </a:cubicBezTo>
                    <a:lnTo>
                      <a:pt x="132" y="392"/>
                    </a:lnTo>
                    <a:cubicBezTo>
                      <a:pt x="140" y="395"/>
                      <a:pt x="150" y="399"/>
                      <a:pt x="150" y="413"/>
                    </a:cubicBezTo>
                    <a:cubicBezTo>
                      <a:pt x="150" y="424"/>
                      <a:pt x="141" y="439"/>
                      <a:pt x="125" y="439"/>
                    </a:cubicBezTo>
                    <a:cubicBezTo>
                      <a:pt x="103" y="439"/>
                      <a:pt x="87" y="427"/>
                      <a:pt x="82" y="423"/>
                    </a:cubicBezTo>
                    <a:cubicBezTo>
                      <a:pt x="79" y="421"/>
                      <a:pt x="78" y="421"/>
                      <a:pt x="76" y="421"/>
                    </a:cubicBezTo>
                    <a:cubicBezTo>
                      <a:pt x="72" y="421"/>
                      <a:pt x="71" y="424"/>
                      <a:pt x="71" y="426"/>
                    </a:cubicBezTo>
                    <a:cubicBezTo>
                      <a:pt x="71" y="432"/>
                      <a:pt x="98" y="450"/>
                      <a:pt x="125" y="450"/>
                    </a:cubicBezTo>
                    <a:cubicBezTo>
                      <a:pt x="156" y="450"/>
                      <a:pt x="177" y="421"/>
                      <a:pt x="177" y="397"/>
                    </a:cubicBezTo>
                    <a:cubicBezTo>
                      <a:pt x="177" y="373"/>
                      <a:pt x="159" y="364"/>
                      <a:pt x="153" y="362"/>
                    </a:cubicBezTo>
                    <a:cubicBezTo>
                      <a:pt x="146" y="359"/>
                      <a:pt x="129" y="353"/>
                      <a:pt x="123" y="350"/>
                    </a:cubicBezTo>
                    <a:cubicBezTo>
                      <a:pt x="113" y="346"/>
                      <a:pt x="103" y="342"/>
                      <a:pt x="93" y="339"/>
                    </a:cubicBezTo>
                    <a:lnTo>
                      <a:pt x="63" y="327"/>
                    </a:lnTo>
                    <a:cubicBezTo>
                      <a:pt x="40" y="318"/>
                      <a:pt x="25" y="303"/>
                      <a:pt x="25" y="282"/>
                    </a:cubicBezTo>
                    <a:cubicBezTo>
                      <a:pt x="25" y="262"/>
                      <a:pt x="45" y="218"/>
                      <a:pt x="87" y="197"/>
                    </a:cubicBezTo>
                    <a:cubicBezTo>
                      <a:pt x="105" y="204"/>
                      <a:pt x="120" y="204"/>
                      <a:pt x="130" y="204"/>
                    </a:cubicBezTo>
                    <a:cubicBezTo>
                      <a:pt x="145" y="204"/>
                      <a:pt x="177" y="204"/>
                      <a:pt x="177" y="188"/>
                    </a:cubicBezTo>
                    <a:cubicBezTo>
                      <a:pt x="177" y="176"/>
                      <a:pt x="155" y="175"/>
                      <a:pt x="136" y="175"/>
                    </a:cubicBezTo>
                    <a:cubicBezTo>
                      <a:pt x="127" y="175"/>
                      <a:pt x="112" y="175"/>
                      <a:pt x="94" y="181"/>
                    </a:cubicBezTo>
                    <a:cubicBezTo>
                      <a:pt x="81" y="168"/>
                      <a:pt x="79" y="151"/>
                      <a:pt x="79" y="142"/>
                    </a:cubicBezTo>
                    <a:cubicBezTo>
                      <a:pt x="79" y="114"/>
                      <a:pt x="97" y="76"/>
                      <a:pt x="134" y="57"/>
                    </a:cubicBezTo>
                    <a:cubicBezTo>
                      <a:pt x="143" y="68"/>
                      <a:pt x="155" y="68"/>
                      <a:pt x="166" y="68"/>
                    </a:cubicBezTo>
                    <a:cubicBezTo>
                      <a:pt x="179" y="68"/>
                      <a:pt x="211" y="68"/>
                      <a:pt x="211" y="53"/>
                    </a:cubicBezTo>
                    <a:cubicBezTo>
                      <a:pt x="211" y="40"/>
                      <a:pt x="189" y="39"/>
                      <a:pt x="169" y="39"/>
                    </a:cubicBezTo>
                    <a:cubicBezTo>
                      <a:pt x="163" y="39"/>
                      <a:pt x="151" y="39"/>
                      <a:pt x="138" y="42"/>
                    </a:cubicBezTo>
                    <a:cubicBezTo>
                      <a:pt x="136" y="37"/>
                      <a:pt x="135" y="34"/>
                      <a:pt x="135" y="25"/>
                    </a:cubicBezTo>
                    <a:cubicBezTo>
                      <a:pt x="135" y="18"/>
                      <a:pt x="138" y="8"/>
                      <a:pt x="138" y="7"/>
                    </a:cubicBezTo>
                    <a:cubicBezTo>
                      <a:pt x="138" y="3"/>
                      <a:pt x="135" y="0"/>
                      <a:pt x="132" y="0"/>
                    </a:cubicBezTo>
                    <a:cubicBezTo>
                      <a:pt x="123" y="0"/>
                      <a:pt x="123" y="23"/>
                      <a:pt x="123" y="25"/>
                    </a:cubicBezTo>
                    <a:cubicBezTo>
                      <a:pt x="123" y="35"/>
                      <a:pt x="126" y="42"/>
                      <a:pt x="126" y="44"/>
                    </a:cubicBezTo>
                    <a:cubicBezTo>
                      <a:pt x="73" y="59"/>
                      <a:pt x="39" y="99"/>
                      <a:pt x="39" y="138"/>
                    </a:cubicBezTo>
                    <a:cubicBezTo>
                      <a:pt x="39" y="156"/>
                      <a:pt x="48" y="177"/>
                      <a:pt x="72" y="190"/>
                    </a:cubicBezTo>
                    <a:lnTo>
                      <a:pt x="65" y="195"/>
                    </a:lnTo>
                    <a:close/>
                    <a:moveTo>
                      <a:pt x="146" y="53"/>
                    </a:moveTo>
                    <a:cubicBezTo>
                      <a:pt x="154" y="50"/>
                      <a:pt x="164" y="50"/>
                      <a:pt x="170" y="50"/>
                    </a:cubicBezTo>
                    <a:cubicBezTo>
                      <a:pt x="187" y="50"/>
                      <a:pt x="189" y="51"/>
                      <a:pt x="198" y="53"/>
                    </a:cubicBezTo>
                    <a:cubicBezTo>
                      <a:pt x="194" y="55"/>
                      <a:pt x="189" y="57"/>
                      <a:pt x="167" y="57"/>
                    </a:cubicBezTo>
                    <a:cubicBezTo>
                      <a:pt x="157" y="57"/>
                      <a:pt x="151" y="57"/>
                      <a:pt x="146" y="53"/>
                    </a:cubicBezTo>
                    <a:close/>
                    <a:moveTo>
                      <a:pt x="107" y="189"/>
                    </a:moveTo>
                    <a:cubicBezTo>
                      <a:pt x="118" y="186"/>
                      <a:pt x="129" y="186"/>
                      <a:pt x="135" y="186"/>
                    </a:cubicBezTo>
                    <a:cubicBezTo>
                      <a:pt x="153" y="186"/>
                      <a:pt x="155" y="186"/>
                      <a:pt x="164" y="189"/>
                    </a:cubicBezTo>
                    <a:cubicBezTo>
                      <a:pt x="160" y="191"/>
                      <a:pt x="155" y="193"/>
                      <a:pt x="132" y="193"/>
                    </a:cubicBezTo>
                    <a:cubicBezTo>
                      <a:pt x="120" y="193"/>
                      <a:pt x="116" y="193"/>
                      <a:pt x="107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Freeform 136 1">
                <a:extLst>
                  <a:ext uri="{FF2B5EF4-FFF2-40B4-BE49-F238E27FC236}">
                    <a16:creationId xmlns:a16="http://schemas.microsoft.com/office/drawing/2014/main" id="{5A5B9799-3A47-4E01-BF39-B3551A99530F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3236913" y="4083050"/>
                <a:ext cx="80963" cy="71438"/>
              </a:xfrm>
              <a:custGeom>
                <a:avLst/>
                <a:gdLst>
                  <a:gd name="T0" fmla="*/ 155 w 261"/>
                  <a:gd name="T1" fmla="*/ 25 h 236"/>
                  <a:gd name="T2" fmla="*/ 165 w 261"/>
                  <a:gd name="T3" fmla="*/ 13 h 236"/>
                  <a:gd name="T4" fmla="*/ 186 w 261"/>
                  <a:gd name="T5" fmla="*/ 13 h 236"/>
                  <a:gd name="T6" fmla="*/ 225 w 261"/>
                  <a:gd name="T7" fmla="*/ 16 h 236"/>
                  <a:gd name="T8" fmla="*/ 242 w 261"/>
                  <a:gd name="T9" fmla="*/ 43 h 236"/>
                  <a:gd name="T10" fmla="*/ 239 w 261"/>
                  <a:gd name="T11" fmla="*/ 72 h 236"/>
                  <a:gd name="T12" fmla="*/ 239 w 261"/>
                  <a:gd name="T13" fmla="*/ 75 h 236"/>
                  <a:gd name="T14" fmla="*/ 245 w 261"/>
                  <a:gd name="T15" fmla="*/ 81 h 236"/>
                  <a:gd name="T16" fmla="*/ 251 w 261"/>
                  <a:gd name="T17" fmla="*/ 72 h 236"/>
                  <a:gd name="T18" fmla="*/ 261 w 261"/>
                  <a:gd name="T19" fmla="*/ 5 h 236"/>
                  <a:gd name="T20" fmla="*/ 250 w 261"/>
                  <a:gd name="T21" fmla="*/ 0 h 236"/>
                  <a:gd name="T22" fmla="*/ 36 w 261"/>
                  <a:gd name="T23" fmla="*/ 0 h 236"/>
                  <a:gd name="T24" fmla="*/ 24 w 261"/>
                  <a:gd name="T25" fmla="*/ 8 h 236"/>
                  <a:gd name="T26" fmla="*/ 2 w 261"/>
                  <a:gd name="T27" fmla="*/ 70 h 236"/>
                  <a:gd name="T28" fmla="*/ 0 w 261"/>
                  <a:gd name="T29" fmla="*/ 76 h 236"/>
                  <a:gd name="T30" fmla="*/ 6 w 261"/>
                  <a:gd name="T31" fmla="*/ 81 h 236"/>
                  <a:gd name="T32" fmla="*/ 13 w 261"/>
                  <a:gd name="T33" fmla="*/ 72 h 236"/>
                  <a:gd name="T34" fmla="*/ 98 w 261"/>
                  <a:gd name="T35" fmla="*/ 13 h 236"/>
                  <a:gd name="T36" fmla="*/ 113 w 261"/>
                  <a:gd name="T37" fmla="*/ 13 h 236"/>
                  <a:gd name="T38" fmla="*/ 124 w 261"/>
                  <a:gd name="T39" fmla="*/ 17 h 236"/>
                  <a:gd name="T40" fmla="*/ 122 w 261"/>
                  <a:gd name="T41" fmla="*/ 24 h 236"/>
                  <a:gd name="T42" fmla="*/ 76 w 261"/>
                  <a:gd name="T43" fmla="*/ 207 h 236"/>
                  <a:gd name="T44" fmla="*/ 35 w 261"/>
                  <a:gd name="T45" fmla="*/ 224 h 236"/>
                  <a:gd name="T46" fmla="*/ 20 w 261"/>
                  <a:gd name="T47" fmla="*/ 231 h 236"/>
                  <a:gd name="T48" fmla="*/ 26 w 261"/>
                  <a:gd name="T49" fmla="*/ 236 h 236"/>
                  <a:gd name="T50" fmla="*/ 56 w 261"/>
                  <a:gd name="T51" fmla="*/ 235 h 236"/>
                  <a:gd name="T52" fmla="*/ 86 w 261"/>
                  <a:gd name="T53" fmla="*/ 235 h 236"/>
                  <a:gd name="T54" fmla="*/ 117 w 261"/>
                  <a:gd name="T55" fmla="*/ 235 h 236"/>
                  <a:gd name="T56" fmla="*/ 146 w 261"/>
                  <a:gd name="T57" fmla="*/ 236 h 236"/>
                  <a:gd name="T58" fmla="*/ 154 w 261"/>
                  <a:gd name="T59" fmla="*/ 229 h 236"/>
                  <a:gd name="T60" fmla="*/ 140 w 261"/>
                  <a:gd name="T61" fmla="*/ 224 h 236"/>
                  <a:gd name="T62" fmla="*/ 120 w 261"/>
                  <a:gd name="T63" fmla="*/ 223 h 236"/>
                  <a:gd name="T64" fmla="*/ 107 w 261"/>
                  <a:gd name="T65" fmla="*/ 216 h 236"/>
                  <a:gd name="T66" fmla="*/ 109 w 261"/>
                  <a:gd name="T67" fmla="*/ 208 h 236"/>
                  <a:gd name="T68" fmla="*/ 155 w 261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1" h="236">
                    <a:moveTo>
                      <a:pt x="155" y="25"/>
                    </a:moveTo>
                    <a:cubicBezTo>
                      <a:pt x="157" y="15"/>
                      <a:pt x="158" y="14"/>
                      <a:pt x="165" y="13"/>
                    </a:cubicBezTo>
                    <a:cubicBezTo>
                      <a:pt x="167" y="13"/>
                      <a:pt x="179" y="13"/>
                      <a:pt x="186" y="13"/>
                    </a:cubicBezTo>
                    <a:cubicBezTo>
                      <a:pt x="208" y="13"/>
                      <a:pt x="217" y="13"/>
                      <a:pt x="225" y="16"/>
                    </a:cubicBezTo>
                    <a:cubicBezTo>
                      <a:pt x="241" y="21"/>
                      <a:pt x="242" y="31"/>
                      <a:pt x="242" y="43"/>
                    </a:cubicBezTo>
                    <a:cubicBezTo>
                      <a:pt x="242" y="49"/>
                      <a:pt x="242" y="53"/>
                      <a:pt x="239" y="72"/>
                    </a:cubicBezTo>
                    <a:lnTo>
                      <a:pt x="239" y="75"/>
                    </a:lnTo>
                    <a:cubicBezTo>
                      <a:pt x="239" y="79"/>
                      <a:pt x="241" y="81"/>
                      <a:pt x="245" y="81"/>
                    </a:cubicBezTo>
                    <a:cubicBezTo>
                      <a:pt x="250" y="81"/>
                      <a:pt x="250" y="78"/>
                      <a:pt x="251" y="72"/>
                    </a:cubicBezTo>
                    <a:lnTo>
                      <a:pt x="261" y="5"/>
                    </a:lnTo>
                    <a:cubicBezTo>
                      <a:pt x="261" y="0"/>
                      <a:pt x="256" y="0"/>
                      <a:pt x="250" y="0"/>
                    </a:cubicBezTo>
                    <a:lnTo>
                      <a:pt x="36" y="0"/>
                    </a:lnTo>
                    <a:cubicBezTo>
                      <a:pt x="27" y="0"/>
                      <a:pt x="26" y="0"/>
                      <a:pt x="24" y="8"/>
                    </a:cubicBezTo>
                    <a:lnTo>
                      <a:pt x="2" y="70"/>
                    </a:lnTo>
                    <a:cubicBezTo>
                      <a:pt x="2" y="71"/>
                      <a:pt x="0" y="74"/>
                      <a:pt x="0" y="76"/>
                    </a:cubicBezTo>
                    <a:cubicBezTo>
                      <a:pt x="0" y="77"/>
                      <a:pt x="1" y="81"/>
                      <a:pt x="6" y="81"/>
                    </a:cubicBezTo>
                    <a:cubicBezTo>
                      <a:pt x="11" y="81"/>
                      <a:pt x="11" y="79"/>
                      <a:pt x="13" y="72"/>
                    </a:cubicBezTo>
                    <a:cubicBezTo>
                      <a:pt x="34" y="17"/>
                      <a:pt x="45" y="13"/>
                      <a:pt x="98" y="13"/>
                    </a:cubicBezTo>
                    <a:lnTo>
                      <a:pt x="113" y="13"/>
                    </a:lnTo>
                    <a:cubicBezTo>
                      <a:pt x="123" y="13"/>
                      <a:pt x="124" y="13"/>
                      <a:pt x="124" y="17"/>
                    </a:cubicBezTo>
                    <a:cubicBezTo>
                      <a:pt x="124" y="17"/>
                      <a:pt x="124" y="19"/>
                      <a:pt x="122" y="24"/>
                    </a:cubicBezTo>
                    <a:lnTo>
                      <a:pt x="76" y="207"/>
                    </a:lnTo>
                    <a:cubicBezTo>
                      <a:pt x="73" y="220"/>
                      <a:pt x="72" y="224"/>
                      <a:pt x="35" y="224"/>
                    </a:cubicBezTo>
                    <a:cubicBezTo>
                      <a:pt x="23" y="224"/>
                      <a:pt x="20" y="224"/>
                      <a:pt x="20" y="231"/>
                    </a:cubicBezTo>
                    <a:cubicBezTo>
                      <a:pt x="20" y="233"/>
                      <a:pt x="20" y="236"/>
                      <a:pt x="26" y="236"/>
                    </a:cubicBezTo>
                    <a:cubicBezTo>
                      <a:pt x="35" y="236"/>
                      <a:pt x="46" y="235"/>
                      <a:pt x="56" y="235"/>
                    </a:cubicBezTo>
                    <a:cubicBezTo>
                      <a:pt x="65" y="235"/>
                      <a:pt x="76" y="235"/>
                      <a:pt x="86" y="235"/>
                    </a:cubicBezTo>
                    <a:cubicBezTo>
                      <a:pt x="95" y="235"/>
                      <a:pt x="107" y="235"/>
                      <a:pt x="117" y="235"/>
                    </a:cubicBezTo>
                    <a:cubicBezTo>
                      <a:pt x="126" y="236"/>
                      <a:pt x="137" y="236"/>
                      <a:pt x="146" y="236"/>
                    </a:cubicBezTo>
                    <a:cubicBezTo>
                      <a:pt x="149" y="236"/>
                      <a:pt x="154" y="236"/>
                      <a:pt x="154" y="229"/>
                    </a:cubicBezTo>
                    <a:cubicBezTo>
                      <a:pt x="154" y="224"/>
                      <a:pt x="151" y="224"/>
                      <a:pt x="140" y="224"/>
                    </a:cubicBezTo>
                    <a:cubicBezTo>
                      <a:pt x="133" y="224"/>
                      <a:pt x="126" y="223"/>
                      <a:pt x="120" y="223"/>
                    </a:cubicBezTo>
                    <a:cubicBezTo>
                      <a:pt x="108" y="222"/>
                      <a:pt x="107" y="221"/>
                      <a:pt x="107" y="216"/>
                    </a:cubicBezTo>
                    <a:cubicBezTo>
                      <a:pt x="107" y="214"/>
                      <a:pt x="107" y="213"/>
                      <a:pt x="109" y="208"/>
                    </a:cubicBezTo>
                    <a:lnTo>
                      <a:pt x="155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5A820DAC-82B6-4EAF-80D2-8D446C90D2CE}"/>
                </a:ext>
              </a:extLst>
            </p:cNvPr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>
            <a:xfrm>
              <a:off x="3088573" y="4991743"/>
              <a:ext cx="422093" cy="586732"/>
              <a:chOff x="3160713" y="4083050"/>
              <a:chExt cx="157163" cy="165100"/>
            </a:xfrm>
          </p:grpSpPr>
          <p:sp>
            <p:nvSpPr>
              <p:cNvPr id="658" name="Freeform 135 2">
                <a:extLst>
                  <a:ext uri="{FF2B5EF4-FFF2-40B4-BE49-F238E27FC236}">
                    <a16:creationId xmlns:a16="http://schemas.microsoft.com/office/drawing/2014/main" id="{D9241AFF-3D0D-4D23-A9DC-48FD9BFD88A9}"/>
                  </a:ext>
                </a:extLst>
              </p:cNvPr>
              <p:cNvSpPr>
                <a:spLocks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160713" y="4111625"/>
                <a:ext cx="65088" cy="136525"/>
              </a:xfrm>
              <a:custGeom>
                <a:avLst/>
                <a:gdLst>
                  <a:gd name="T0" fmla="*/ 65 w 211"/>
                  <a:gd name="T1" fmla="*/ 195 h 450"/>
                  <a:gd name="T2" fmla="*/ 0 w 211"/>
                  <a:gd name="T3" fmla="*/ 296 h 450"/>
                  <a:gd name="T4" fmla="*/ 14 w 211"/>
                  <a:gd name="T5" fmla="*/ 336 h 450"/>
                  <a:gd name="T6" fmla="*/ 72 w 211"/>
                  <a:gd name="T7" fmla="*/ 368 h 450"/>
                  <a:gd name="T8" fmla="*/ 132 w 211"/>
                  <a:gd name="T9" fmla="*/ 392 h 450"/>
                  <a:gd name="T10" fmla="*/ 150 w 211"/>
                  <a:gd name="T11" fmla="*/ 413 h 450"/>
                  <a:gd name="T12" fmla="*/ 125 w 211"/>
                  <a:gd name="T13" fmla="*/ 439 h 450"/>
                  <a:gd name="T14" fmla="*/ 82 w 211"/>
                  <a:gd name="T15" fmla="*/ 423 h 450"/>
                  <a:gd name="T16" fmla="*/ 76 w 211"/>
                  <a:gd name="T17" fmla="*/ 421 h 450"/>
                  <a:gd name="T18" fmla="*/ 71 w 211"/>
                  <a:gd name="T19" fmla="*/ 426 h 450"/>
                  <a:gd name="T20" fmla="*/ 125 w 211"/>
                  <a:gd name="T21" fmla="*/ 450 h 450"/>
                  <a:gd name="T22" fmla="*/ 177 w 211"/>
                  <a:gd name="T23" fmla="*/ 397 h 450"/>
                  <a:gd name="T24" fmla="*/ 153 w 211"/>
                  <a:gd name="T25" fmla="*/ 362 h 450"/>
                  <a:gd name="T26" fmla="*/ 123 w 211"/>
                  <a:gd name="T27" fmla="*/ 350 h 450"/>
                  <a:gd name="T28" fmla="*/ 93 w 211"/>
                  <a:gd name="T29" fmla="*/ 339 h 450"/>
                  <a:gd name="T30" fmla="*/ 63 w 211"/>
                  <a:gd name="T31" fmla="*/ 327 h 450"/>
                  <a:gd name="T32" fmla="*/ 25 w 211"/>
                  <a:gd name="T33" fmla="*/ 282 h 450"/>
                  <a:gd name="T34" fmla="*/ 87 w 211"/>
                  <a:gd name="T35" fmla="*/ 197 h 450"/>
                  <a:gd name="T36" fmla="*/ 130 w 211"/>
                  <a:gd name="T37" fmla="*/ 204 h 450"/>
                  <a:gd name="T38" fmla="*/ 177 w 211"/>
                  <a:gd name="T39" fmla="*/ 188 h 450"/>
                  <a:gd name="T40" fmla="*/ 136 w 211"/>
                  <a:gd name="T41" fmla="*/ 175 h 450"/>
                  <a:gd name="T42" fmla="*/ 94 w 211"/>
                  <a:gd name="T43" fmla="*/ 181 h 450"/>
                  <a:gd name="T44" fmla="*/ 79 w 211"/>
                  <a:gd name="T45" fmla="*/ 142 h 450"/>
                  <a:gd name="T46" fmla="*/ 134 w 211"/>
                  <a:gd name="T47" fmla="*/ 57 h 450"/>
                  <a:gd name="T48" fmla="*/ 166 w 211"/>
                  <a:gd name="T49" fmla="*/ 68 h 450"/>
                  <a:gd name="T50" fmla="*/ 211 w 211"/>
                  <a:gd name="T51" fmla="*/ 53 h 450"/>
                  <a:gd name="T52" fmla="*/ 169 w 211"/>
                  <a:gd name="T53" fmla="*/ 39 h 450"/>
                  <a:gd name="T54" fmla="*/ 138 w 211"/>
                  <a:gd name="T55" fmla="*/ 42 h 450"/>
                  <a:gd name="T56" fmla="*/ 135 w 211"/>
                  <a:gd name="T57" fmla="*/ 25 h 450"/>
                  <a:gd name="T58" fmla="*/ 138 w 211"/>
                  <a:gd name="T59" fmla="*/ 7 h 450"/>
                  <a:gd name="T60" fmla="*/ 132 w 211"/>
                  <a:gd name="T61" fmla="*/ 0 h 450"/>
                  <a:gd name="T62" fmla="*/ 123 w 211"/>
                  <a:gd name="T63" fmla="*/ 25 h 450"/>
                  <a:gd name="T64" fmla="*/ 126 w 211"/>
                  <a:gd name="T65" fmla="*/ 44 h 450"/>
                  <a:gd name="T66" fmla="*/ 39 w 211"/>
                  <a:gd name="T67" fmla="*/ 138 h 450"/>
                  <a:gd name="T68" fmla="*/ 72 w 211"/>
                  <a:gd name="T69" fmla="*/ 190 h 450"/>
                  <a:gd name="T70" fmla="*/ 65 w 211"/>
                  <a:gd name="T71" fmla="*/ 195 h 450"/>
                  <a:gd name="T72" fmla="*/ 146 w 211"/>
                  <a:gd name="T73" fmla="*/ 53 h 450"/>
                  <a:gd name="T74" fmla="*/ 170 w 211"/>
                  <a:gd name="T75" fmla="*/ 50 h 450"/>
                  <a:gd name="T76" fmla="*/ 198 w 211"/>
                  <a:gd name="T77" fmla="*/ 53 h 450"/>
                  <a:gd name="T78" fmla="*/ 167 w 211"/>
                  <a:gd name="T79" fmla="*/ 57 h 450"/>
                  <a:gd name="T80" fmla="*/ 146 w 211"/>
                  <a:gd name="T81" fmla="*/ 53 h 450"/>
                  <a:gd name="T82" fmla="*/ 107 w 211"/>
                  <a:gd name="T83" fmla="*/ 189 h 450"/>
                  <a:gd name="T84" fmla="*/ 135 w 211"/>
                  <a:gd name="T85" fmla="*/ 186 h 450"/>
                  <a:gd name="T86" fmla="*/ 164 w 211"/>
                  <a:gd name="T87" fmla="*/ 189 h 450"/>
                  <a:gd name="T88" fmla="*/ 132 w 211"/>
                  <a:gd name="T89" fmla="*/ 193 h 450"/>
                  <a:gd name="T90" fmla="*/ 107 w 211"/>
                  <a:gd name="T91" fmla="*/ 189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1" h="450">
                    <a:moveTo>
                      <a:pt x="65" y="195"/>
                    </a:moveTo>
                    <a:cubicBezTo>
                      <a:pt x="11" y="231"/>
                      <a:pt x="0" y="278"/>
                      <a:pt x="0" y="296"/>
                    </a:cubicBezTo>
                    <a:cubicBezTo>
                      <a:pt x="0" y="320"/>
                      <a:pt x="13" y="334"/>
                      <a:pt x="14" y="336"/>
                    </a:cubicBezTo>
                    <a:cubicBezTo>
                      <a:pt x="30" y="352"/>
                      <a:pt x="35" y="354"/>
                      <a:pt x="72" y="368"/>
                    </a:cubicBezTo>
                    <a:lnTo>
                      <a:pt x="132" y="392"/>
                    </a:lnTo>
                    <a:cubicBezTo>
                      <a:pt x="140" y="395"/>
                      <a:pt x="150" y="399"/>
                      <a:pt x="150" y="413"/>
                    </a:cubicBezTo>
                    <a:cubicBezTo>
                      <a:pt x="150" y="424"/>
                      <a:pt x="141" y="439"/>
                      <a:pt x="125" y="439"/>
                    </a:cubicBezTo>
                    <a:cubicBezTo>
                      <a:pt x="103" y="439"/>
                      <a:pt x="87" y="427"/>
                      <a:pt x="82" y="423"/>
                    </a:cubicBezTo>
                    <a:cubicBezTo>
                      <a:pt x="79" y="421"/>
                      <a:pt x="78" y="421"/>
                      <a:pt x="76" y="421"/>
                    </a:cubicBezTo>
                    <a:cubicBezTo>
                      <a:pt x="72" y="421"/>
                      <a:pt x="71" y="424"/>
                      <a:pt x="71" y="426"/>
                    </a:cubicBezTo>
                    <a:cubicBezTo>
                      <a:pt x="71" y="432"/>
                      <a:pt x="98" y="450"/>
                      <a:pt x="125" y="450"/>
                    </a:cubicBezTo>
                    <a:cubicBezTo>
                      <a:pt x="156" y="450"/>
                      <a:pt x="177" y="421"/>
                      <a:pt x="177" y="397"/>
                    </a:cubicBezTo>
                    <a:cubicBezTo>
                      <a:pt x="177" y="373"/>
                      <a:pt x="159" y="364"/>
                      <a:pt x="153" y="362"/>
                    </a:cubicBezTo>
                    <a:cubicBezTo>
                      <a:pt x="146" y="359"/>
                      <a:pt x="129" y="353"/>
                      <a:pt x="123" y="350"/>
                    </a:cubicBezTo>
                    <a:cubicBezTo>
                      <a:pt x="113" y="346"/>
                      <a:pt x="103" y="342"/>
                      <a:pt x="93" y="339"/>
                    </a:cubicBezTo>
                    <a:lnTo>
                      <a:pt x="63" y="327"/>
                    </a:lnTo>
                    <a:cubicBezTo>
                      <a:pt x="40" y="318"/>
                      <a:pt x="25" y="303"/>
                      <a:pt x="25" y="282"/>
                    </a:cubicBezTo>
                    <a:cubicBezTo>
                      <a:pt x="25" y="262"/>
                      <a:pt x="45" y="218"/>
                      <a:pt x="87" y="197"/>
                    </a:cubicBezTo>
                    <a:cubicBezTo>
                      <a:pt x="105" y="204"/>
                      <a:pt x="120" y="204"/>
                      <a:pt x="130" y="204"/>
                    </a:cubicBezTo>
                    <a:cubicBezTo>
                      <a:pt x="145" y="204"/>
                      <a:pt x="177" y="204"/>
                      <a:pt x="177" y="188"/>
                    </a:cubicBezTo>
                    <a:cubicBezTo>
                      <a:pt x="177" y="176"/>
                      <a:pt x="155" y="175"/>
                      <a:pt x="136" y="175"/>
                    </a:cubicBezTo>
                    <a:cubicBezTo>
                      <a:pt x="127" y="175"/>
                      <a:pt x="112" y="175"/>
                      <a:pt x="94" y="181"/>
                    </a:cubicBezTo>
                    <a:cubicBezTo>
                      <a:pt x="81" y="168"/>
                      <a:pt x="79" y="151"/>
                      <a:pt x="79" y="142"/>
                    </a:cubicBezTo>
                    <a:cubicBezTo>
                      <a:pt x="79" y="114"/>
                      <a:pt x="97" y="76"/>
                      <a:pt x="134" y="57"/>
                    </a:cubicBezTo>
                    <a:cubicBezTo>
                      <a:pt x="143" y="68"/>
                      <a:pt x="155" y="68"/>
                      <a:pt x="166" y="68"/>
                    </a:cubicBezTo>
                    <a:cubicBezTo>
                      <a:pt x="179" y="68"/>
                      <a:pt x="211" y="68"/>
                      <a:pt x="211" y="53"/>
                    </a:cubicBezTo>
                    <a:cubicBezTo>
                      <a:pt x="211" y="40"/>
                      <a:pt x="189" y="39"/>
                      <a:pt x="169" y="39"/>
                    </a:cubicBezTo>
                    <a:cubicBezTo>
                      <a:pt x="163" y="39"/>
                      <a:pt x="151" y="39"/>
                      <a:pt x="138" y="42"/>
                    </a:cubicBezTo>
                    <a:cubicBezTo>
                      <a:pt x="136" y="37"/>
                      <a:pt x="135" y="34"/>
                      <a:pt x="135" y="25"/>
                    </a:cubicBezTo>
                    <a:cubicBezTo>
                      <a:pt x="135" y="18"/>
                      <a:pt x="138" y="8"/>
                      <a:pt x="138" y="7"/>
                    </a:cubicBezTo>
                    <a:cubicBezTo>
                      <a:pt x="138" y="3"/>
                      <a:pt x="135" y="0"/>
                      <a:pt x="132" y="0"/>
                    </a:cubicBezTo>
                    <a:cubicBezTo>
                      <a:pt x="123" y="0"/>
                      <a:pt x="123" y="23"/>
                      <a:pt x="123" y="25"/>
                    </a:cubicBezTo>
                    <a:cubicBezTo>
                      <a:pt x="123" y="35"/>
                      <a:pt x="126" y="42"/>
                      <a:pt x="126" y="44"/>
                    </a:cubicBezTo>
                    <a:cubicBezTo>
                      <a:pt x="73" y="59"/>
                      <a:pt x="39" y="99"/>
                      <a:pt x="39" y="138"/>
                    </a:cubicBezTo>
                    <a:cubicBezTo>
                      <a:pt x="39" y="156"/>
                      <a:pt x="48" y="177"/>
                      <a:pt x="72" y="190"/>
                    </a:cubicBezTo>
                    <a:lnTo>
                      <a:pt x="65" y="195"/>
                    </a:lnTo>
                    <a:close/>
                    <a:moveTo>
                      <a:pt x="146" y="53"/>
                    </a:moveTo>
                    <a:cubicBezTo>
                      <a:pt x="154" y="50"/>
                      <a:pt x="164" y="50"/>
                      <a:pt x="170" y="50"/>
                    </a:cubicBezTo>
                    <a:cubicBezTo>
                      <a:pt x="187" y="50"/>
                      <a:pt x="189" y="51"/>
                      <a:pt x="198" y="53"/>
                    </a:cubicBezTo>
                    <a:cubicBezTo>
                      <a:pt x="194" y="55"/>
                      <a:pt x="189" y="57"/>
                      <a:pt x="167" y="57"/>
                    </a:cubicBezTo>
                    <a:cubicBezTo>
                      <a:pt x="157" y="57"/>
                      <a:pt x="151" y="57"/>
                      <a:pt x="146" y="53"/>
                    </a:cubicBezTo>
                    <a:close/>
                    <a:moveTo>
                      <a:pt x="107" y="189"/>
                    </a:moveTo>
                    <a:cubicBezTo>
                      <a:pt x="118" y="186"/>
                      <a:pt x="129" y="186"/>
                      <a:pt x="135" y="186"/>
                    </a:cubicBezTo>
                    <a:cubicBezTo>
                      <a:pt x="153" y="186"/>
                      <a:pt x="155" y="186"/>
                      <a:pt x="164" y="189"/>
                    </a:cubicBezTo>
                    <a:cubicBezTo>
                      <a:pt x="160" y="191"/>
                      <a:pt x="155" y="193"/>
                      <a:pt x="132" y="193"/>
                    </a:cubicBezTo>
                    <a:cubicBezTo>
                      <a:pt x="120" y="193"/>
                      <a:pt x="116" y="193"/>
                      <a:pt x="107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136 2">
                <a:extLst>
                  <a:ext uri="{FF2B5EF4-FFF2-40B4-BE49-F238E27FC236}">
                    <a16:creationId xmlns:a16="http://schemas.microsoft.com/office/drawing/2014/main" id="{0C0AFBE3-7B06-44AB-9D28-DC49E9CA1946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236913" y="4083050"/>
                <a:ext cx="80963" cy="71438"/>
              </a:xfrm>
              <a:custGeom>
                <a:avLst/>
                <a:gdLst>
                  <a:gd name="T0" fmla="*/ 155 w 261"/>
                  <a:gd name="T1" fmla="*/ 25 h 236"/>
                  <a:gd name="T2" fmla="*/ 165 w 261"/>
                  <a:gd name="T3" fmla="*/ 13 h 236"/>
                  <a:gd name="T4" fmla="*/ 186 w 261"/>
                  <a:gd name="T5" fmla="*/ 13 h 236"/>
                  <a:gd name="T6" fmla="*/ 225 w 261"/>
                  <a:gd name="T7" fmla="*/ 16 h 236"/>
                  <a:gd name="T8" fmla="*/ 242 w 261"/>
                  <a:gd name="T9" fmla="*/ 43 h 236"/>
                  <a:gd name="T10" fmla="*/ 239 w 261"/>
                  <a:gd name="T11" fmla="*/ 72 h 236"/>
                  <a:gd name="T12" fmla="*/ 239 w 261"/>
                  <a:gd name="T13" fmla="*/ 75 h 236"/>
                  <a:gd name="T14" fmla="*/ 245 w 261"/>
                  <a:gd name="T15" fmla="*/ 81 h 236"/>
                  <a:gd name="T16" fmla="*/ 251 w 261"/>
                  <a:gd name="T17" fmla="*/ 72 h 236"/>
                  <a:gd name="T18" fmla="*/ 261 w 261"/>
                  <a:gd name="T19" fmla="*/ 5 h 236"/>
                  <a:gd name="T20" fmla="*/ 250 w 261"/>
                  <a:gd name="T21" fmla="*/ 0 h 236"/>
                  <a:gd name="T22" fmla="*/ 36 w 261"/>
                  <a:gd name="T23" fmla="*/ 0 h 236"/>
                  <a:gd name="T24" fmla="*/ 24 w 261"/>
                  <a:gd name="T25" fmla="*/ 8 h 236"/>
                  <a:gd name="T26" fmla="*/ 2 w 261"/>
                  <a:gd name="T27" fmla="*/ 70 h 236"/>
                  <a:gd name="T28" fmla="*/ 0 w 261"/>
                  <a:gd name="T29" fmla="*/ 76 h 236"/>
                  <a:gd name="T30" fmla="*/ 6 w 261"/>
                  <a:gd name="T31" fmla="*/ 81 h 236"/>
                  <a:gd name="T32" fmla="*/ 13 w 261"/>
                  <a:gd name="T33" fmla="*/ 72 h 236"/>
                  <a:gd name="T34" fmla="*/ 98 w 261"/>
                  <a:gd name="T35" fmla="*/ 13 h 236"/>
                  <a:gd name="T36" fmla="*/ 113 w 261"/>
                  <a:gd name="T37" fmla="*/ 13 h 236"/>
                  <a:gd name="T38" fmla="*/ 124 w 261"/>
                  <a:gd name="T39" fmla="*/ 17 h 236"/>
                  <a:gd name="T40" fmla="*/ 122 w 261"/>
                  <a:gd name="T41" fmla="*/ 24 h 236"/>
                  <a:gd name="T42" fmla="*/ 76 w 261"/>
                  <a:gd name="T43" fmla="*/ 207 h 236"/>
                  <a:gd name="T44" fmla="*/ 35 w 261"/>
                  <a:gd name="T45" fmla="*/ 224 h 236"/>
                  <a:gd name="T46" fmla="*/ 20 w 261"/>
                  <a:gd name="T47" fmla="*/ 231 h 236"/>
                  <a:gd name="T48" fmla="*/ 26 w 261"/>
                  <a:gd name="T49" fmla="*/ 236 h 236"/>
                  <a:gd name="T50" fmla="*/ 56 w 261"/>
                  <a:gd name="T51" fmla="*/ 235 h 236"/>
                  <a:gd name="T52" fmla="*/ 86 w 261"/>
                  <a:gd name="T53" fmla="*/ 235 h 236"/>
                  <a:gd name="T54" fmla="*/ 117 w 261"/>
                  <a:gd name="T55" fmla="*/ 235 h 236"/>
                  <a:gd name="T56" fmla="*/ 146 w 261"/>
                  <a:gd name="T57" fmla="*/ 236 h 236"/>
                  <a:gd name="T58" fmla="*/ 154 w 261"/>
                  <a:gd name="T59" fmla="*/ 229 h 236"/>
                  <a:gd name="T60" fmla="*/ 140 w 261"/>
                  <a:gd name="T61" fmla="*/ 224 h 236"/>
                  <a:gd name="T62" fmla="*/ 120 w 261"/>
                  <a:gd name="T63" fmla="*/ 223 h 236"/>
                  <a:gd name="T64" fmla="*/ 107 w 261"/>
                  <a:gd name="T65" fmla="*/ 216 h 236"/>
                  <a:gd name="T66" fmla="*/ 109 w 261"/>
                  <a:gd name="T67" fmla="*/ 208 h 236"/>
                  <a:gd name="T68" fmla="*/ 155 w 261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1" h="236">
                    <a:moveTo>
                      <a:pt x="155" y="25"/>
                    </a:moveTo>
                    <a:cubicBezTo>
                      <a:pt x="157" y="15"/>
                      <a:pt x="158" y="14"/>
                      <a:pt x="165" y="13"/>
                    </a:cubicBezTo>
                    <a:cubicBezTo>
                      <a:pt x="167" y="13"/>
                      <a:pt x="179" y="13"/>
                      <a:pt x="186" y="13"/>
                    </a:cubicBezTo>
                    <a:cubicBezTo>
                      <a:pt x="208" y="13"/>
                      <a:pt x="217" y="13"/>
                      <a:pt x="225" y="16"/>
                    </a:cubicBezTo>
                    <a:cubicBezTo>
                      <a:pt x="241" y="21"/>
                      <a:pt x="242" y="31"/>
                      <a:pt x="242" y="43"/>
                    </a:cubicBezTo>
                    <a:cubicBezTo>
                      <a:pt x="242" y="49"/>
                      <a:pt x="242" y="53"/>
                      <a:pt x="239" y="72"/>
                    </a:cubicBezTo>
                    <a:lnTo>
                      <a:pt x="239" y="75"/>
                    </a:lnTo>
                    <a:cubicBezTo>
                      <a:pt x="239" y="79"/>
                      <a:pt x="241" y="81"/>
                      <a:pt x="245" y="81"/>
                    </a:cubicBezTo>
                    <a:cubicBezTo>
                      <a:pt x="250" y="81"/>
                      <a:pt x="250" y="78"/>
                      <a:pt x="251" y="72"/>
                    </a:cubicBezTo>
                    <a:lnTo>
                      <a:pt x="261" y="5"/>
                    </a:lnTo>
                    <a:cubicBezTo>
                      <a:pt x="261" y="0"/>
                      <a:pt x="256" y="0"/>
                      <a:pt x="250" y="0"/>
                    </a:cubicBezTo>
                    <a:lnTo>
                      <a:pt x="36" y="0"/>
                    </a:lnTo>
                    <a:cubicBezTo>
                      <a:pt x="27" y="0"/>
                      <a:pt x="26" y="0"/>
                      <a:pt x="24" y="8"/>
                    </a:cubicBezTo>
                    <a:lnTo>
                      <a:pt x="2" y="70"/>
                    </a:lnTo>
                    <a:cubicBezTo>
                      <a:pt x="2" y="71"/>
                      <a:pt x="0" y="74"/>
                      <a:pt x="0" y="76"/>
                    </a:cubicBezTo>
                    <a:cubicBezTo>
                      <a:pt x="0" y="77"/>
                      <a:pt x="1" y="81"/>
                      <a:pt x="6" y="81"/>
                    </a:cubicBezTo>
                    <a:cubicBezTo>
                      <a:pt x="11" y="81"/>
                      <a:pt x="11" y="79"/>
                      <a:pt x="13" y="72"/>
                    </a:cubicBezTo>
                    <a:cubicBezTo>
                      <a:pt x="34" y="17"/>
                      <a:pt x="45" y="13"/>
                      <a:pt x="98" y="13"/>
                    </a:cubicBezTo>
                    <a:lnTo>
                      <a:pt x="113" y="13"/>
                    </a:lnTo>
                    <a:cubicBezTo>
                      <a:pt x="123" y="13"/>
                      <a:pt x="124" y="13"/>
                      <a:pt x="124" y="17"/>
                    </a:cubicBezTo>
                    <a:cubicBezTo>
                      <a:pt x="124" y="17"/>
                      <a:pt x="124" y="19"/>
                      <a:pt x="122" y="24"/>
                    </a:cubicBezTo>
                    <a:lnTo>
                      <a:pt x="76" y="207"/>
                    </a:lnTo>
                    <a:cubicBezTo>
                      <a:pt x="73" y="220"/>
                      <a:pt x="72" y="224"/>
                      <a:pt x="35" y="224"/>
                    </a:cubicBezTo>
                    <a:cubicBezTo>
                      <a:pt x="23" y="224"/>
                      <a:pt x="20" y="224"/>
                      <a:pt x="20" y="231"/>
                    </a:cubicBezTo>
                    <a:cubicBezTo>
                      <a:pt x="20" y="233"/>
                      <a:pt x="20" y="236"/>
                      <a:pt x="26" y="236"/>
                    </a:cubicBezTo>
                    <a:cubicBezTo>
                      <a:pt x="35" y="236"/>
                      <a:pt x="46" y="235"/>
                      <a:pt x="56" y="235"/>
                    </a:cubicBezTo>
                    <a:cubicBezTo>
                      <a:pt x="65" y="235"/>
                      <a:pt x="76" y="235"/>
                      <a:pt x="86" y="235"/>
                    </a:cubicBezTo>
                    <a:cubicBezTo>
                      <a:pt x="95" y="235"/>
                      <a:pt x="107" y="235"/>
                      <a:pt x="117" y="235"/>
                    </a:cubicBezTo>
                    <a:cubicBezTo>
                      <a:pt x="126" y="236"/>
                      <a:pt x="137" y="236"/>
                      <a:pt x="146" y="236"/>
                    </a:cubicBezTo>
                    <a:cubicBezTo>
                      <a:pt x="149" y="236"/>
                      <a:pt x="154" y="236"/>
                      <a:pt x="154" y="229"/>
                    </a:cubicBezTo>
                    <a:cubicBezTo>
                      <a:pt x="154" y="224"/>
                      <a:pt x="151" y="224"/>
                      <a:pt x="140" y="224"/>
                    </a:cubicBezTo>
                    <a:cubicBezTo>
                      <a:pt x="133" y="224"/>
                      <a:pt x="126" y="223"/>
                      <a:pt x="120" y="223"/>
                    </a:cubicBezTo>
                    <a:cubicBezTo>
                      <a:pt x="108" y="222"/>
                      <a:pt x="107" y="221"/>
                      <a:pt x="107" y="216"/>
                    </a:cubicBezTo>
                    <a:cubicBezTo>
                      <a:pt x="107" y="214"/>
                      <a:pt x="107" y="213"/>
                      <a:pt x="109" y="208"/>
                    </a:cubicBezTo>
                    <a:lnTo>
                      <a:pt x="155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61" name="Content Placeholder 2 1 5 1 2 2 2">
            <a:extLst>
              <a:ext uri="{FF2B5EF4-FFF2-40B4-BE49-F238E27FC236}">
                <a16:creationId xmlns:a16="http://schemas.microsoft.com/office/drawing/2014/main" id="{EB94BCEB-F589-4674-A1C8-9F2C0962E633}"/>
              </a:ext>
            </a:extLst>
          </p:cNvPr>
          <p:cNvSpPr txBox="1">
            <a:spLocks/>
          </p:cNvSpPr>
          <p:nvPr/>
        </p:nvSpPr>
        <p:spPr>
          <a:xfrm>
            <a:off x="1106488" y="6289685"/>
            <a:ext cx="6156325" cy="698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u="sng" dirty="0"/>
              <a:t>Proposed DDP Method: Explicit Method</a:t>
            </a:r>
            <a:endParaRPr lang="en-US" sz="3769" b="1" u="sng" dirty="0"/>
          </a:p>
        </p:txBody>
      </p: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74863CDA-FD4C-4406-B108-17AFFF01DC1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670131" y="3259858"/>
            <a:ext cx="1176338" cy="600119"/>
            <a:chOff x="9729788" y="2141538"/>
            <a:chExt cx="703263" cy="358776"/>
          </a:xfrm>
        </p:grpSpPr>
        <p:sp>
          <p:nvSpPr>
            <p:cNvPr id="529" name="Freeform 216 1">
              <a:extLst>
                <a:ext uri="{FF2B5EF4-FFF2-40B4-BE49-F238E27FC236}">
                  <a16:creationId xmlns:a16="http://schemas.microsoft.com/office/drawing/2014/main" id="{D82C0A9E-6E47-4CE7-B1A3-85E21C95C9D1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9729788" y="2195513"/>
              <a:ext cx="203200" cy="231775"/>
            </a:xfrm>
            <a:custGeom>
              <a:avLst/>
              <a:gdLst>
                <a:gd name="T0" fmla="*/ 359 w 359"/>
                <a:gd name="T1" fmla="*/ 111 h 363"/>
                <a:gd name="T2" fmla="*/ 270 w 359"/>
                <a:gd name="T3" fmla="*/ 0 h 363"/>
                <a:gd name="T4" fmla="*/ 171 w 359"/>
                <a:gd name="T5" fmla="*/ 45 h 363"/>
                <a:gd name="T6" fmla="*/ 116 w 359"/>
                <a:gd name="T7" fmla="*/ 130 h 363"/>
                <a:gd name="T8" fmla="*/ 121 w 359"/>
                <a:gd name="T9" fmla="*/ 134 h 363"/>
                <a:gd name="T10" fmla="*/ 146 w 359"/>
                <a:gd name="T11" fmla="*/ 123 h 363"/>
                <a:gd name="T12" fmla="*/ 161 w 359"/>
                <a:gd name="T13" fmla="*/ 104 h 363"/>
                <a:gd name="T14" fmla="*/ 196 w 359"/>
                <a:gd name="T15" fmla="*/ 48 h 363"/>
                <a:gd name="T16" fmla="*/ 237 w 359"/>
                <a:gd name="T17" fmla="*/ 27 h 363"/>
                <a:gd name="T18" fmla="*/ 317 w 359"/>
                <a:gd name="T19" fmla="*/ 133 h 363"/>
                <a:gd name="T20" fmla="*/ 152 w 359"/>
                <a:gd name="T21" fmla="*/ 335 h 363"/>
                <a:gd name="T22" fmla="*/ 42 w 359"/>
                <a:gd name="T23" fmla="*/ 208 h 363"/>
                <a:gd name="T24" fmla="*/ 150 w 359"/>
                <a:gd name="T25" fmla="*/ 22 h 363"/>
                <a:gd name="T26" fmla="*/ 170 w 359"/>
                <a:gd name="T27" fmla="*/ 3 h 363"/>
                <a:gd name="T28" fmla="*/ 165 w 359"/>
                <a:gd name="T29" fmla="*/ 0 h 363"/>
                <a:gd name="T30" fmla="*/ 0 w 359"/>
                <a:gd name="T31" fmla="*/ 229 h 363"/>
                <a:gd name="T32" fmla="*/ 119 w 359"/>
                <a:gd name="T33" fmla="*/ 363 h 363"/>
                <a:gd name="T34" fmla="*/ 359 w 359"/>
                <a:gd name="T35" fmla="*/ 11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363">
                  <a:moveTo>
                    <a:pt x="359" y="111"/>
                  </a:moveTo>
                  <a:cubicBezTo>
                    <a:pt x="359" y="48"/>
                    <a:pt x="331" y="0"/>
                    <a:pt x="270" y="0"/>
                  </a:cubicBezTo>
                  <a:cubicBezTo>
                    <a:pt x="218" y="0"/>
                    <a:pt x="175" y="42"/>
                    <a:pt x="171" y="45"/>
                  </a:cubicBezTo>
                  <a:cubicBezTo>
                    <a:pt x="131" y="84"/>
                    <a:pt x="116" y="129"/>
                    <a:pt x="116" y="130"/>
                  </a:cubicBezTo>
                  <a:cubicBezTo>
                    <a:pt x="116" y="133"/>
                    <a:pt x="119" y="134"/>
                    <a:pt x="121" y="134"/>
                  </a:cubicBezTo>
                  <a:cubicBezTo>
                    <a:pt x="131" y="134"/>
                    <a:pt x="139" y="129"/>
                    <a:pt x="146" y="123"/>
                  </a:cubicBezTo>
                  <a:cubicBezTo>
                    <a:pt x="155" y="117"/>
                    <a:pt x="156" y="115"/>
                    <a:pt x="161" y="104"/>
                  </a:cubicBezTo>
                  <a:cubicBezTo>
                    <a:pt x="166" y="94"/>
                    <a:pt x="177" y="69"/>
                    <a:pt x="196" y="48"/>
                  </a:cubicBezTo>
                  <a:cubicBezTo>
                    <a:pt x="207" y="35"/>
                    <a:pt x="217" y="27"/>
                    <a:pt x="237" y="27"/>
                  </a:cubicBezTo>
                  <a:cubicBezTo>
                    <a:pt x="286" y="27"/>
                    <a:pt x="317" y="67"/>
                    <a:pt x="317" y="133"/>
                  </a:cubicBezTo>
                  <a:cubicBezTo>
                    <a:pt x="317" y="235"/>
                    <a:pt x="244" y="335"/>
                    <a:pt x="152" y="335"/>
                  </a:cubicBezTo>
                  <a:cubicBezTo>
                    <a:pt x="81" y="335"/>
                    <a:pt x="42" y="279"/>
                    <a:pt x="42" y="208"/>
                  </a:cubicBezTo>
                  <a:cubicBezTo>
                    <a:pt x="42" y="140"/>
                    <a:pt x="77" y="65"/>
                    <a:pt x="150" y="22"/>
                  </a:cubicBezTo>
                  <a:cubicBezTo>
                    <a:pt x="155" y="19"/>
                    <a:pt x="170" y="10"/>
                    <a:pt x="170" y="3"/>
                  </a:cubicBezTo>
                  <a:cubicBezTo>
                    <a:pt x="170" y="0"/>
                    <a:pt x="166" y="0"/>
                    <a:pt x="165" y="0"/>
                  </a:cubicBezTo>
                  <a:cubicBezTo>
                    <a:pt x="148" y="0"/>
                    <a:pt x="0" y="79"/>
                    <a:pt x="0" y="229"/>
                  </a:cubicBezTo>
                  <a:cubicBezTo>
                    <a:pt x="0" y="299"/>
                    <a:pt x="36" y="363"/>
                    <a:pt x="119" y="363"/>
                  </a:cubicBezTo>
                  <a:cubicBezTo>
                    <a:pt x="216" y="363"/>
                    <a:pt x="359" y="265"/>
                    <a:pt x="359" y="111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217 1">
              <a:extLst>
                <a:ext uri="{FF2B5EF4-FFF2-40B4-BE49-F238E27FC236}">
                  <a16:creationId xmlns:a16="http://schemas.microsoft.com/office/drawing/2014/main" id="{7C29312A-E06D-41C0-9A3A-33B260CD7E68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9974263" y="2181226"/>
              <a:ext cx="65088" cy="319088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10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218 1">
              <a:extLst>
                <a:ext uri="{FF2B5EF4-FFF2-40B4-BE49-F238E27FC236}">
                  <a16:creationId xmlns:a16="http://schemas.microsoft.com/office/drawing/2014/main" id="{26EDA332-66A6-4F19-9385-D3A3AC544C05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10064751" y="2279651"/>
              <a:ext cx="152400" cy="144463"/>
            </a:xfrm>
            <a:custGeom>
              <a:avLst/>
              <a:gdLst>
                <a:gd name="T0" fmla="*/ 30 w 271"/>
                <a:gd name="T1" fmla="*/ 191 h 226"/>
                <a:gd name="T2" fmla="*/ 25 w 271"/>
                <a:gd name="T3" fmla="*/ 213 h 226"/>
                <a:gd name="T4" fmla="*/ 40 w 271"/>
                <a:gd name="T5" fmla="*/ 226 h 226"/>
                <a:gd name="T6" fmla="*/ 58 w 271"/>
                <a:gd name="T7" fmla="*/ 212 h 226"/>
                <a:gd name="T8" fmla="*/ 68 w 271"/>
                <a:gd name="T9" fmla="*/ 175 h 226"/>
                <a:gd name="T10" fmla="*/ 79 w 271"/>
                <a:gd name="T11" fmla="*/ 130 h 226"/>
                <a:gd name="T12" fmla="*/ 87 w 271"/>
                <a:gd name="T13" fmla="*/ 97 h 226"/>
                <a:gd name="T14" fmla="*/ 93 w 271"/>
                <a:gd name="T15" fmla="*/ 72 h 226"/>
                <a:gd name="T16" fmla="*/ 175 w 271"/>
                <a:gd name="T17" fmla="*/ 11 h 226"/>
                <a:gd name="T18" fmla="*/ 202 w 271"/>
                <a:gd name="T19" fmla="*/ 46 h 226"/>
                <a:gd name="T20" fmla="*/ 169 w 271"/>
                <a:gd name="T21" fmla="*/ 162 h 226"/>
                <a:gd name="T22" fmla="*/ 164 w 271"/>
                <a:gd name="T23" fmla="*/ 185 h 226"/>
                <a:gd name="T24" fmla="*/ 205 w 271"/>
                <a:gd name="T25" fmla="*/ 226 h 226"/>
                <a:gd name="T26" fmla="*/ 271 w 271"/>
                <a:gd name="T27" fmla="*/ 149 h 226"/>
                <a:gd name="T28" fmla="*/ 265 w 271"/>
                <a:gd name="T29" fmla="*/ 144 h 226"/>
                <a:gd name="T30" fmla="*/ 257 w 271"/>
                <a:gd name="T31" fmla="*/ 153 h 226"/>
                <a:gd name="T32" fmla="*/ 206 w 271"/>
                <a:gd name="T33" fmla="*/ 215 h 226"/>
                <a:gd name="T34" fmla="*/ 194 w 271"/>
                <a:gd name="T35" fmla="*/ 199 h 226"/>
                <a:gd name="T36" fmla="*/ 203 w 271"/>
                <a:gd name="T37" fmla="*/ 163 h 226"/>
                <a:gd name="T38" fmla="*/ 234 w 271"/>
                <a:gd name="T39" fmla="*/ 54 h 226"/>
                <a:gd name="T40" fmla="*/ 176 w 271"/>
                <a:gd name="T41" fmla="*/ 0 h 226"/>
                <a:gd name="T42" fmla="*/ 98 w 271"/>
                <a:gd name="T43" fmla="*/ 44 h 226"/>
                <a:gd name="T44" fmla="*/ 53 w 271"/>
                <a:gd name="T45" fmla="*/ 0 h 226"/>
                <a:gd name="T46" fmla="*/ 15 w 271"/>
                <a:gd name="T47" fmla="*/ 29 h 226"/>
                <a:gd name="T48" fmla="*/ 0 w 271"/>
                <a:gd name="T49" fmla="*/ 77 h 226"/>
                <a:gd name="T50" fmla="*/ 6 w 271"/>
                <a:gd name="T51" fmla="*/ 82 h 226"/>
                <a:gd name="T52" fmla="*/ 15 w 271"/>
                <a:gd name="T53" fmla="*/ 71 h 226"/>
                <a:gd name="T54" fmla="*/ 51 w 271"/>
                <a:gd name="T55" fmla="*/ 11 h 226"/>
                <a:gd name="T56" fmla="*/ 67 w 271"/>
                <a:gd name="T57" fmla="*/ 34 h 226"/>
                <a:gd name="T58" fmla="*/ 59 w 271"/>
                <a:gd name="T59" fmla="*/ 76 h 226"/>
                <a:gd name="T60" fmla="*/ 30 w 271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26">
                  <a:moveTo>
                    <a:pt x="30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9"/>
                    <a:pt x="87" y="97"/>
                  </a:cubicBezTo>
                  <a:cubicBezTo>
                    <a:pt x="89" y="89"/>
                    <a:pt x="93" y="74"/>
                    <a:pt x="93" y="72"/>
                  </a:cubicBezTo>
                  <a:cubicBezTo>
                    <a:pt x="101" y="57"/>
                    <a:pt x="127" y="11"/>
                    <a:pt x="175" y="11"/>
                  </a:cubicBezTo>
                  <a:cubicBezTo>
                    <a:pt x="197" y="11"/>
                    <a:pt x="202" y="30"/>
                    <a:pt x="202" y="46"/>
                  </a:cubicBezTo>
                  <a:cubicBezTo>
                    <a:pt x="202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2" y="226"/>
                    <a:pt x="205" y="226"/>
                  </a:cubicBezTo>
                  <a:cubicBezTo>
                    <a:pt x="252" y="226"/>
                    <a:pt x="271" y="153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60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4" y="82"/>
                    <a:pt x="234" y="54"/>
                  </a:cubicBezTo>
                  <a:cubicBezTo>
                    <a:pt x="234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4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2"/>
                    <a:pt x="15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5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219 1">
              <a:extLst>
                <a:ext uri="{FF2B5EF4-FFF2-40B4-BE49-F238E27FC236}">
                  <a16:creationId xmlns:a16="http://schemas.microsoft.com/office/drawing/2014/main" id="{E5754104-9643-4648-9096-005DF48E78D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10237788" y="2141538"/>
              <a:ext cx="87313" cy="1476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7" y="197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8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8"/>
                  </a:ln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Freeform 220 1">
              <a:extLst>
                <a:ext uri="{FF2B5EF4-FFF2-40B4-BE49-F238E27FC236}">
                  <a16:creationId xmlns:a16="http://schemas.microsoft.com/office/drawing/2014/main" id="{B48459D2-C20A-4BF2-B211-A3A488D31CEF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10367963" y="2181226"/>
              <a:ext cx="65088" cy="319088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3 h 499"/>
                <a:gd name="T4" fmla="*/ 5 w 115"/>
                <a:gd name="T5" fmla="*/ 0 h 499"/>
                <a:gd name="T6" fmla="*/ 0 w 115"/>
                <a:gd name="T7" fmla="*/ 4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98EA1409-B1C7-4D1D-9F8C-55EE20C076B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5806800" y="5270668"/>
            <a:ext cx="1049342" cy="536944"/>
            <a:chOff x="13136559" y="2078038"/>
            <a:chExt cx="2171700" cy="1111251"/>
          </a:xfrm>
        </p:grpSpPr>
        <p:sp>
          <p:nvSpPr>
            <p:cNvPr id="590" name="Freeform 238">
              <a:extLst>
                <a:ext uri="{FF2B5EF4-FFF2-40B4-BE49-F238E27FC236}">
                  <a16:creationId xmlns:a16="http://schemas.microsoft.com/office/drawing/2014/main" id="{DE0BF8FA-3EE0-4591-8C6E-3BDC22102FCB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13136559" y="2247901"/>
              <a:ext cx="628650" cy="715963"/>
            </a:xfrm>
            <a:custGeom>
              <a:avLst/>
              <a:gdLst>
                <a:gd name="T0" fmla="*/ 359 w 359"/>
                <a:gd name="T1" fmla="*/ 111 h 363"/>
                <a:gd name="T2" fmla="*/ 270 w 359"/>
                <a:gd name="T3" fmla="*/ 0 h 363"/>
                <a:gd name="T4" fmla="*/ 171 w 359"/>
                <a:gd name="T5" fmla="*/ 45 h 363"/>
                <a:gd name="T6" fmla="*/ 116 w 359"/>
                <a:gd name="T7" fmla="*/ 130 h 363"/>
                <a:gd name="T8" fmla="*/ 121 w 359"/>
                <a:gd name="T9" fmla="*/ 134 h 363"/>
                <a:gd name="T10" fmla="*/ 146 w 359"/>
                <a:gd name="T11" fmla="*/ 123 h 363"/>
                <a:gd name="T12" fmla="*/ 161 w 359"/>
                <a:gd name="T13" fmla="*/ 104 h 363"/>
                <a:gd name="T14" fmla="*/ 196 w 359"/>
                <a:gd name="T15" fmla="*/ 48 h 363"/>
                <a:gd name="T16" fmla="*/ 237 w 359"/>
                <a:gd name="T17" fmla="*/ 27 h 363"/>
                <a:gd name="T18" fmla="*/ 317 w 359"/>
                <a:gd name="T19" fmla="*/ 133 h 363"/>
                <a:gd name="T20" fmla="*/ 152 w 359"/>
                <a:gd name="T21" fmla="*/ 335 h 363"/>
                <a:gd name="T22" fmla="*/ 42 w 359"/>
                <a:gd name="T23" fmla="*/ 208 h 363"/>
                <a:gd name="T24" fmla="*/ 150 w 359"/>
                <a:gd name="T25" fmla="*/ 22 h 363"/>
                <a:gd name="T26" fmla="*/ 170 w 359"/>
                <a:gd name="T27" fmla="*/ 3 h 363"/>
                <a:gd name="T28" fmla="*/ 165 w 359"/>
                <a:gd name="T29" fmla="*/ 0 h 363"/>
                <a:gd name="T30" fmla="*/ 0 w 359"/>
                <a:gd name="T31" fmla="*/ 229 h 363"/>
                <a:gd name="T32" fmla="*/ 119 w 359"/>
                <a:gd name="T33" fmla="*/ 363 h 363"/>
                <a:gd name="T34" fmla="*/ 359 w 359"/>
                <a:gd name="T35" fmla="*/ 11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363">
                  <a:moveTo>
                    <a:pt x="359" y="111"/>
                  </a:moveTo>
                  <a:cubicBezTo>
                    <a:pt x="359" y="48"/>
                    <a:pt x="331" y="0"/>
                    <a:pt x="270" y="0"/>
                  </a:cubicBezTo>
                  <a:cubicBezTo>
                    <a:pt x="218" y="0"/>
                    <a:pt x="175" y="42"/>
                    <a:pt x="171" y="45"/>
                  </a:cubicBezTo>
                  <a:cubicBezTo>
                    <a:pt x="131" y="84"/>
                    <a:pt x="116" y="129"/>
                    <a:pt x="116" y="130"/>
                  </a:cubicBezTo>
                  <a:cubicBezTo>
                    <a:pt x="116" y="133"/>
                    <a:pt x="119" y="134"/>
                    <a:pt x="121" y="134"/>
                  </a:cubicBezTo>
                  <a:cubicBezTo>
                    <a:pt x="131" y="134"/>
                    <a:pt x="139" y="129"/>
                    <a:pt x="146" y="123"/>
                  </a:cubicBezTo>
                  <a:cubicBezTo>
                    <a:pt x="155" y="117"/>
                    <a:pt x="156" y="115"/>
                    <a:pt x="161" y="104"/>
                  </a:cubicBezTo>
                  <a:cubicBezTo>
                    <a:pt x="166" y="94"/>
                    <a:pt x="177" y="69"/>
                    <a:pt x="196" y="48"/>
                  </a:cubicBezTo>
                  <a:cubicBezTo>
                    <a:pt x="207" y="35"/>
                    <a:pt x="217" y="27"/>
                    <a:pt x="237" y="27"/>
                  </a:cubicBezTo>
                  <a:cubicBezTo>
                    <a:pt x="286" y="27"/>
                    <a:pt x="317" y="67"/>
                    <a:pt x="317" y="133"/>
                  </a:cubicBezTo>
                  <a:cubicBezTo>
                    <a:pt x="317" y="235"/>
                    <a:pt x="244" y="335"/>
                    <a:pt x="152" y="335"/>
                  </a:cubicBezTo>
                  <a:cubicBezTo>
                    <a:pt x="81" y="335"/>
                    <a:pt x="42" y="279"/>
                    <a:pt x="42" y="208"/>
                  </a:cubicBezTo>
                  <a:cubicBezTo>
                    <a:pt x="42" y="140"/>
                    <a:pt x="77" y="65"/>
                    <a:pt x="150" y="22"/>
                  </a:cubicBezTo>
                  <a:cubicBezTo>
                    <a:pt x="155" y="19"/>
                    <a:pt x="170" y="10"/>
                    <a:pt x="170" y="3"/>
                  </a:cubicBezTo>
                  <a:cubicBezTo>
                    <a:pt x="170" y="0"/>
                    <a:pt x="166" y="0"/>
                    <a:pt x="165" y="0"/>
                  </a:cubicBezTo>
                  <a:cubicBezTo>
                    <a:pt x="148" y="0"/>
                    <a:pt x="0" y="79"/>
                    <a:pt x="0" y="229"/>
                  </a:cubicBezTo>
                  <a:cubicBezTo>
                    <a:pt x="0" y="299"/>
                    <a:pt x="36" y="363"/>
                    <a:pt x="119" y="363"/>
                  </a:cubicBezTo>
                  <a:cubicBezTo>
                    <a:pt x="216" y="363"/>
                    <a:pt x="359" y="265"/>
                    <a:pt x="359" y="111"/>
                  </a:cubicBez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239">
              <a:extLst>
                <a:ext uri="{FF2B5EF4-FFF2-40B4-BE49-F238E27FC236}">
                  <a16:creationId xmlns:a16="http://schemas.microsoft.com/office/drawing/2014/main" id="{0CF2EEF0-F8C9-4A67-AD2C-D88E8854F67B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13890622" y="2203451"/>
              <a:ext cx="203200" cy="985838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10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240">
              <a:extLst>
                <a:ext uri="{FF2B5EF4-FFF2-40B4-BE49-F238E27FC236}">
                  <a16:creationId xmlns:a16="http://schemas.microsoft.com/office/drawing/2014/main" id="{B05F638D-ECB7-4BC5-8A4E-5009C1270705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14168434" y="2506663"/>
              <a:ext cx="474663" cy="446088"/>
            </a:xfrm>
            <a:custGeom>
              <a:avLst/>
              <a:gdLst>
                <a:gd name="T0" fmla="*/ 30 w 271"/>
                <a:gd name="T1" fmla="*/ 191 h 226"/>
                <a:gd name="T2" fmla="*/ 25 w 271"/>
                <a:gd name="T3" fmla="*/ 213 h 226"/>
                <a:gd name="T4" fmla="*/ 40 w 271"/>
                <a:gd name="T5" fmla="*/ 226 h 226"/>
                <a:gd name="T6" fmla="*/ 58 w 271"/>
                <a:gd name="T7" fmla="*/ 212 h 226"/>
                <a:gd name="T8" fmla="*/ 68 w 271"/>
                <a:gd name="T9" fmla="*/ 175 h 226"/>
                <a:gd name="T10" fmla="*/ 79 w 271"/>
                <a:gd name="T11" fmla="*/ 130 h 226"/>
                <a:gd name="T12" fmla="*/ 87 w 271"/>
                <a:gd name="T13" fmla="*/ 97 h 226"/>
                <a:gd name="T14" fmla="*/ 93 w 271"/>
                <a:gd name="T15" fmla="*/ 72 h 226"/>
                <a:gd name="T16" fmla="*/ 175 w 271"/>
                <a:gd name="T17" fmla="*/ 11 h 226"/>
                <a:gd name="T18" fmla="*/ 202 w 271"/>
                <a:gd name="T19" fmla="*/ 46 h 226"/>
                <a:gd name="T20" fmla="*/ 169 w 271"/>
                <a:gd name="T21" fmla="*/ 162 h 226"/>
                <a:gd name="T22" fmla="*/ 164 w 271"/>
                <a:gd name="T23" fmla="*/ 185 h 226"/>
                <a:gd name="T24" fmla="*/ 205 w 271"/>
                <a:gd name="T25" fmla="*/ 226 h 226"/>
                <a:gd name="T26" fmla="*/ 271 w 271"/>
                <a:gd name="T27" fmla="*/ 149 h 226"/>
                <a:gd name="T28" fmla="*/ 265 w 271"/>
                <a:gd name="T29" fmla="*/ 144 h 226"/>
                <a:gd name="T30" fmla="*/ 257 w 271"/>
                <a:gd name="T31" fmla="*/ 153 h 226"/>
                <a:gd name="T32" fmla="*/ 206 w 271"/>
                <a:gd name="T33" fmla="*/ 215 h 226"/>
                <a:gd name="T34" fmla="*/ 194 w 271"/>
                <a:gd name="T35" fmla="*/ 199 h 226"/>
                <a:gd name="T36" fmla="*/ 203 w 271"/>
                <a:gd name="T37" fmla="*/ 163 h 226"/>
                <a:gd name="T38" fmla="*/ 234 w 271"/>
                <a:gd name="T39" fmla="*/ 54 h 226"/>
                <a:gd name="T40" fmla="*/ 176 w 271"/>
                <a:gd name="T41" fmla="*/ 0 h 226"/>
                <a:gd name="T42" fmla="*/ 98 w 271"/>
                <a:gd name="T43" fmla="*/ 44 h 226"/>
                <a:gd name="T44" fmla="*/ 53 w 271"/>
                <a:gd name="T45" fmla="*/ 0 h 226"/>
                <a:gd name="T46" fmla="*/ 15 w 271"/>
                <a:gd name="T47" fmla="*/ 29 h 226"/>
                <a:gd name="T48" fmla="*/ 0 w 271"/>
                <a:gd name="T49" fmla="*/ 77 h 226"/>
                <a:gd name="T50" fmla="*/ 6 w 271"/>
                <a:gd name="T51" fmla="*/ 82 h 226"/>
                <a:gd name="T52" fmla="*/ 15 w 271"/>
                <a:gd name="T53" fmla="*/ 71 h 226"/>
                <a:gd name="T54" fmla="*/ 51 w 271"/>
                <a:gd name="T55" fmla="*/ 11 h 226"/>
                <a:gd name="T56" fmla="*/ 67 w 271"/>
                <a:gd name="T57" fmla="*/ 34 h 226"/>
                <a:gd name="T58" fmla="*/ 59 w 271"/>
                <a:gd name="T59" fmla="*/ 76 h 226"/>
                <a:gd name="T60" fmla="*/ 30 w 271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26">
                  <a:moveTo>
                    <a:pt x="30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9"/>
                    <a:pt x="87" y="97"/>
                  </a:cubicBezTo>
                  <a:cubicBezTo>
                    <a:pt x="89" y="89"/>
                    <a:pt x="93" y="74"/>
                    <a:pt x="93" y="72"/>
                  </a:cubicBezTo>
                  <a:cubicBezTo>
                    <a:pt x="101" y="57"/>
                    <a:pt x="127" y="11"/>
                    <a:pt x="175" y="11"/>
                  </a:cubicBezTo>
                  <a:cubicBezTo>
                    <a:pt x="197" y="11"/>
                    <a:pt x="202" y="30"/>
                    <a:pt x="202" y="46"/>
                  </a:cubicBezTo>
                  <a:cubicBezTo>
                    <a:pt x="202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2" y="226"/>
                    <a:pt x="205" y="226"/>
                  </a:cubicBezTo>
                  <a:cubicBezTo>
                    <a:pt x="252" y="226"/>
                    <a:pt x="271" y="153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60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4" y="82"/>
                    <a:pt x="234" y="54"/>
                  </a:cubicBezTo>
                  <a:cubicBezTo>
                    <a:pt x="234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4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2"/>
                    <a:pt x="15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5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241">
              <a:extLst>
                <a:ext uri="{FF2B5EF4-FFF2-40B4-BE49-F238E27FC236}">
                  <a16:creationId xmlns:a16="http://schemas.microsoft.com/office/drawing/2014/main" id="{78B3A7D8-C5A1-4A89-94B9-E6803924EC6A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4700247" y="2078038"/>
              <a:ext cx="279400" cy="471488"/>
            </a:xfrm>
            <a:custGeom>
              <a:avLst/>
              <a:gdLst>
                <a:gd name="T0" fmla="*/ 76 w 160"/>
                <a:gd name="T1" fmla="*/ 115 h 239"/>
                <a:gd name="T2" fmla="*/ 123 w 160"/>
                <a:gd name="T3" fmla="*/ 171 h 239"/>
                <a:gd name="T4" fmla="*/ 77 w 160"/>
                <a:gd name="T5" fmla="*/ 228 h 239"/>
                <a:gd name="T6" fmla="*/ 18 w 160"/>
                <a:gd name="T7" fmla="*/ 203 h 239"/>
                <a:gd name="T8" fmla="*/ 38 w 160"/>
                <a:gd name="T9" fmla="*/ 184 h 239"/>
                <a:gd name="T10" fmla="*/ 19 w 160"/>
                <a:gd name="T11" fmla="*/ 164 h 239"/>
                <a:gd name="T12" fmla="*/ 0 w 160"/>
                <a:gd name="T13" fmla="*/ 185 h 239"/>
                <a:gd name="T14" fmla="*/ 78 w 160"/>
                <a:gd name="T15" fmla="*/ 239 h 239"/>
                <a:gd name="T16" fmla="*/ 160 w 160"/>
                <a:gd name="T17" fmla="*/ 171 h 239"/>
                <a:gd name="T18" fmla="*/ 99 w 160"/>
                <a:gd name="T19" fmla="*/ 109 h 239"/>
                <a:gd name="T20" fmla="*/ 149 w 160"/>
                <a:gd name="T21" fmla="*/ 48 h 239"/>
                <a:gd name="T22" fmla="*/ 79 w 160"/>
                <a:gd name="T23" fmla="*/ 0 h 239"/>
                <a:gd name="T24" fmla="*/ 10 w 160"/>
                <a:gd name="T25" fmla="*/ 47 h 239"/>
                <a:gd name="T26" fmla="*/ 28 w 160"/>
                <a:gd name="T27" fmla="*/ 65 h 239"/>
                <a:gd name="T28" fmla="*/ 46 w 160"/>
                <a:gd name="T29" fmla="*/ 48 h 239"/>
                <a:gd name="T30" fmla="*/ 28 w 160"/>
                <a:gd name="T31" fmla="*/ 29 h 239"/>
                <a:gd name="T32" fmla="*/ 78 w 160"/>
                <a:gd name="T33" fmla="*/ 10 h 239"/>
                <a:gd name="T34" fmla="*/ 115 w 160"/>
                <a:gd name="T35" fmla="*/ 48 h 239"/>
                <a:gd name="T36" fmla="*/ 101 w 160"/>
                <a:gd name="T37" fmla="*/ 90 h 239"/>
                <a:gd name="T38" fmla="*/ 63 w 160"/>
                <a:gd name="T39" fmla="*/ 105 h 239"/>
                <a:gd name="T40" fmla="*/ 51 w 160"/>
                <a:gd name="T41" fmla="*/ 106 h 239"/>
                <a:gd name="T42" fmla="*/ 48 w 160"/>
                <a:gd name="T43" fmla="*/ 110 h 239"/>
                <a:gd name="T44" fmla="*/ 57 w 160"/>
                <a:gd name="T45" fmla="*/ 115 h 239"/>
                <a:gd name="T46" fmla="*/ 76 w 160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76" y="115"/>
                  </a:moveTo>
                  <a:cubicBezTo>
                    <a:pt x="103" y="115"/>
                    <a:pt x="123" y="134"/>
                    <a:pt x="123" y="171"/>
                  </a:cubicBezTo>
                  <a:cubicBezTo>
                    <a:pt x="123" y="215"/>
                    <a:pt x="98" y="228"/>
                    <a:pt x="77" y="228"/>
                  </a:cubicBezTo>
                  <a:cubicBezTo>
                    <a:pt x="63" y="228"/>
                    <a:pt x="33" y="224"/>
                    <a:pt x="18" y="203"/>
                  </a:cubicBezTo>
                  <a:cubicBezTo>
                    <a:pt x="34" y="203"/>
                    <a:pt x="38" y="191"/>
                    <a:pt x="38" y="184"/>
                  </a:cubicBezTo>
                  <a:cubicBezTo>
                    <a:pt x="38" y="173"/>
                    <a:pt x="30" y="164"/>
                    <a:pt x="19" y="164"/>
                  </a:cubicBezTo>
                  <a:cubicBezTo>
                    <a:pt x="9" y="164"/>
                    <a:pt x="0" y="170"/>
                    <a:pt x="0" y="185"/>
                  </a:cubicBezTo>
                  <a:cubicBezTo>
                    <a:pt x="0" y="218"/>
                    <a:pt x="36" y="239"/>
                    <a:pt x="78" y="239"/>
                  </a:cubicBezTo>
                  <a:cubicBezTo>
                    <a:pt x="126" y="239"/>
                    <a:pt x="160" y="206"/>
                    <a:pt x="160" y="171"/>
                  </a:cubicBezTo>
                  <a:cubicBezTo>
                    <a:pt x="160" y="144"/>
                    <a:pt x="138" y="117"/>
                    <a:pt x="99" y="109"/>
                  </a:cubicBezTo>
                  <a:cubicBezTo>
                    <a:pt x="136" y="96"/>
                    <a:pt x="149" y="70"/>
                    <a:pt x="149" y="48"/>
                  </a:cubicBezTo>
                  <a:cubicBezTo>
                    <a:pt x="149" y="21"/>
                    <a:pt x="117" y="0"/>
                    <a:pt x="79" y="0"/>
                  </a:cubicBezTo>
                  <a:cubicBezTo>
                    <a:pt x="40" y="0"/>
                    <a:pt x="10" y="19"/>
                    <a:pt x="10" y="47"/>
                  </a:cubicBezTo>
                  <a:cubicBezTo>
                    <a:pt x="10" y="59"/>
                    <a:pt x="18" y="65"/>
                    <a:pt x="28" y="65"/>
                  </a:cubicBezTo>
                  <a:cubicBezTo>
                    <a:pt x="39" y="65"/>
                    <a:pt x="46" y="57"/>
                    <a:pt x="46" y="48"/>
                  </a:cubicBezTo>
                  <a:cubicBezTo>
                    <a:pt x="46" y="37"/>
                    <a:pt x="39" y="30"/>
                    <a:pt x="28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3" y="10"/>
                    <a:pt x="115" y="18"/>
                    <a:pt x="115" y="48"/>
                  </a:cubicBezTo>
                  <a:cubicBezTo>
                    <a:pt x="115" y="63"/>
                    <a:pt x="110" y="79"/>
                    <a:pt x="101" y="90"/>
                  </a:cubicBezTo>
                  <a:cubicBezTo>
                    <a:pt x="90" y="103"/>
                    <a:pt x="80" y="104"/>
                    <a:pt x="63" y="105"/>
                  </a:cubicBezTo>
                  <a:cubicBezTo>
                    <a:pt x="54" y="106"/>
                    <a:pt x="53" y="106"/>
                    <a:pt x="51" y="106"/>
                  </a:cubicBezTo>
                  <a:cubicBezTo>
                    <a:pt x="51" y="106"/>
                    <a:pt x="48" y="107"/>
                    <a:pt x="48" y="110"/>
                  </a:cubicBezTo>
                  <a:cubicBezTo>
                    <a:pt x="48" y="115"/>
                    <a:pt x="51" y="115"/>
                    <a:pt x="57" y="115"/>
                  </a:cubicBezTo>
                  <a:lnTo>
                    <a:pt x="76" y="115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242">
              <a:extLst>
                <a:ext uri="{FF2B5EF4-FFF2-40B4-BE49-F238E27FC236}">
                  <a16:creationId xmlns:a16="http://schemas.microsoft.com/office/drawing/2014/main" id="{30B39DB2-3EA8-4792-BA98-113177E2398B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15108234" y="2203451"/>
              <a:ext cx="200025" cy="985838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3 h 499"/>
                <a:gd name="T4" fmla="*/ 5 w 115"/>
                <a:gd name="T5" fmla="*/ 0 h 499"/>
                <a:gd name="T6" fmla="*/ 0 w 115"/>
                <a:gd name="T7" fmla="*/ 4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3" name="Group 782">
            <a:extLst>
              <a:ext uri="{FF2B5EF4-FFF2-40B4-BE49-F238E27FC236}">
                <a16:creationId xmlns:a16="http://schemas.microsoft.com/office/drawing/2014/main" id="{5C098CFD-2706-41AD-B4E2-03C91B373C6D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1025804" y="7306872"/>
            <a:ext cx="1176338" cy="600119"/>
            <a:chOff x="9729788" y="2141538"/>
            <a:chExt cx="703263" cy="358776"/>
          </a:xfrm>
        </p:grpSpPr>
        <p:sp>
          <p:nvSpPr>
            <p:cNvPr id="784" name="Freeform 216 1">
              <a:extLst>
                <a:ext uri="{FF2B5EF4-FFF2-40B4-BE49-F238E27FC236}">
                  <a16:creationId xmlns:a16="http://schemas.microsoft.com/office/drawing/2014/main" id="{2F717E05-C2EA-4449-B3EF-66ECB8127DF7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9729788" y="2195513"/>
              <a:ext cx="203200" cy="231775"/>
            </a:xfrm>
            <a:custGeom>
              <a:avLst/>
              <a:gdLst>
                <a:gd name="T0" fmla="*/ 359 w 359"/>
                <a:gd name="T1" fmla="*/ 111 h 363"/>
                <a:gd name="T2" fmla="*/ 270 w 359"/>
                <a:gd name="T3" fmla="*/ 0 h 363"/>
                <a:gd name="T4" fmla="*/ 171 w 359"/>
                <a:gd name="T5" fmla="*/ 45 h 363"/>
                <a:gd name="T6" fmla="*/ 116 w 359"/>
                <a:gd name="T7" fmla="*/ 130 h 363"/>
                <a:gd name="T8" fmla="*/ 121 w 359"/>
                <a:gd name="T9" fmla="*/ 134 h 363"/>
                <a:gd name="T10" fmla="*/ 146 w 359"/>
                <a:gd name="T11" fmla="*/ 123 h 363"/>
                <a:gd name="T12" fmla="*/ 161 w 359"/>
                <a:gd name="T13" fmla="*/ 104 h 363"/>
                <a:gd name="T14" fmla="*/ 196 w 359"/>
                <a:gd name="T15" fmla="*/ 48 h 363"/>
                <a:gd name="T16" fmla="*/ 237 w 359"/>
                <a:gd name="T17" fmla="*/ 27 h 363"/>
                <a:gd name="T18" fmla="*/ 317 w 359"/>
                <a:gd name="T19" fmla="*/ 133 h 363"/>
                <a:gd name="T20" fmla="*/ 152 w 359"/>
                <a:gd name="T21" fmla="*/ 335 h 363"/>
                <a:gd name="T22" fmla="*/ 42 w 359"/>
                <a:gd name="T23" fmla="*/ 208 h 363"/>
                <a:gd name="T24" fmla="*/ 150 w 359"/>
                <a:gd name="T25" fmla="*/ 22 h 363"/>
                <a:gd name="T26" fmla="*/ 170 w 359"/>
                <a:gd name="T27" fmla="*/ 3 h 363"/>
                <a:gd name="T28" fmla="*/ 165 w 359"/>
                <a:gd name="T29" fmla="*/ 0 h 363"/>
                <a:gd name="T30" fmla="*/ 0 w 359"/>
                <a:gd name="T31" fmla="*/ 229 h 363"/>
                <a:gd name="T32" fmla="*/ 119 w 359"/>
                <a:gd name="T33" fmla="*/ 363 h 363"/>
                <a:gd name="T34" fmla="*/ 359 w 359"/>
                <a:gd name="T35" fmla="*/ 11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363">
                  <a:moveTo>
                    <a:pt x="359" y="111"/>
                  </a:moveTo>
                  <a:cubicBezTo>
                    <a:pt x="359" y="48"/>
                    <a:pt x="331" y="0"/>
                    <a:pt x="270" y="0"/>
                  </a:cubicBezTo>
                  <a:cubicBezTo>
                    <a:pt x="218" y="0"/>
                    <a:pt x="175" y="42"/>
                    <a:pt x="171" y="45"/>
                  </a:cubicBezTo>
                  <a:cubicBezTo>
                    <a:pt x="131" y="84"/>
                    <a:pt x="116" y="129"/>
                    <a:pt x="116" y="130"/>
                  </a:cubicBezTo>
                  <a:cubicBezTo>
                    <a:pt x="116" y="133"/>
                    <a:pt x="119" y="134"/>
                    <a:pt x="121" y="134"/>
                  </a:cubicBezTo>
                  <a:cubicBezTo>
                    <a:pt x="131" y="134"/>
                    <a:pt x="139" y="129"/>
                    <a:pt x="146" y="123"/>
                  </a:cubicBezTo>
                  <a:cubicBezTo>
                    <a:pt x="155" y="117"/>
                    <a:pt x="156" y="115"/>
                    <a:pt x="161" y="104"/>
                  </a:cubicBezTo>
                  <a:cubicBezTo>
                    <a:pt x="166" y="94"/>
                    <a:pt x="177" y="69"/>
                    <a:pt x="196" y="48"/>
                  </a:cubicBezTo>
                  <a:cubicBezTo>
                    <a:pt x="207" y="35"/>
                    <a:pt x="217" y="27"/>
                    <a:pt x="237" y="27"/>
                  </a:cubicBezTo>
                  <a:cubicBezTo>
                    <a:pt x="286" y="27"/>
                    <a:pt x="317" y="67"/>
                    <a:pt x="317" y="133"/>
                  </a:cubicBezTo>
                  <a:cubicBezTo>
                    <a:pt x="317" y="235"/>
                    <a:pt x="244" y="335"/>
                    <a:pt x="152" y="335"/>
                  </a:cubicBezTo>
                  <a:cubicBezTo>
                    <a:pt x="81" y="335"/>
                    <a:pt x="42" y="279"/>
                    <a:pt x="42" y="208"/>
                  </a:cubicBezTo>
                  <a:cubicBezTo>
                    <a:pt x="42" y="140"/>
                    <a:pt x="77" y="65"/>
                    <a:pt x="150" y="22"/>
                  </a:cubicBezTo>
                  <a:cubicBezTo>
                    <a:pt x="155" y="19"/>
                    <a:pt x="170" y="10"/>
                    <a:pt x="170" y="3"/>
                  </a:cubicBezTo>
                  <a:cubicBezTo>
                    <a:pt x="170" y="0"/>
                    <a:pt x="166" y="0"/>
                    <a:pt x="165" y="0"/>
                  </a:cubicBezTo>
                  <a:cubicBezTo>
                    <a:pt x="148" y="0"/>
                    <a:pt x="0" y="79"/>
                    <a:pt x="0" y="229"/>
                  </a:cubicBezTo>
                  <a:cubicBezTo>
                    <a:pt x="0" y="299"/>
                    <a:pt x="36" y="363"/>
                    <a:pt x="119" y="363"/>
                  </a:cubicBezTo>
                  <a:cubicBezTo>
                    <a:pt x="216" y="363"/>
                    <a:pt x="359" y="265"/>
                    <a:pt x="359" y="111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217 1">
              <a:extLst>
                <a:ext uri="{FF2B5EF4-FFF2-40B4-BE49-F238E27FC236}">
                  <a16:creationId xmlns:a16="http://schemas.microsoft.com/office/drawing/2014/main" id="{856382F8-5658-4F29-BC8C-3A4722594FDF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9974263" y="2181226"/>
              <a:ext cx="65088" cy="319088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10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218 1">
              <a:extLst>
                <a:ext uri="{FF2B5EF4-FFF2-40B4-BE49-F238E27FC236}">
                  <a16:creationId xmlns:a16="http://schemas.microsoft.com/office/drawing/2014/main" id="{0A9F9B79-4B75-4E80-923A-7EF1DA7545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0064751" y="2279651"/>
              <a:ext cx="152400" cy="144463"/>
            </a:xfrm>
            <a:custGeom>
              <a:avLst/>
              <a:gdLst>
                <a:gd name="T0" fmla="*/ 30 w 271"/>
                <a:gd name="T1" fmla="*/ 191 h 226"/>
                <a:gd name="T2" fmla="*/ 25 w 271"/>
                <a:gd name="T3" fmla="*/ 213 h 226"/>
                <a:gd name="T4" fmla="*/ 40 w 271"/>
                <a:gd name="T5" fmla="*/ 226 h 226"/>
                <a:gd name="T6" fmla="*/ 58 w 271"/>
                <a:gd name="T7" fmla="*/ 212 h 226"/>
                <a:gd name="T8" fmla="*/ 68 w 271"/>
                <a:gd name="T9" fmla="*/ 175 h 226"/>
                <a:gd name="T10" fmla="*/ 79 w 271"/>
                <a:gd name="T11" fmla="*/ 130 h 226"/>
                <a:gd name="T12" fmla="*/ 87 w 271"/>
                <a:gd name="T13" fmla="*/ 97 h 226"/>
                <a:gd name="T14" fmla="*/ 93 w 271"/>
                <a:gd name="T15" fmla="*/ 72 h 226"/>
                <a:gd name="T16" fmla="*/ 175 w 271"/>
                <a:gd name="T17" fmla="*/ 11 h 226"/>
                <a:gd name="T18" fmla="*/ 202 w 271"/>
                <a:gd name="T19" fmla="*/ 46 h 226"/>
                <a:gd name="T20" fmla="*/ 169 w 271"/>
                <a:gd name="T21" fmla="*/ 162 h 226"/>
                <a:gd name="T22" fmla="*/ 164 w 271"/>
                <a:gd name="T23" fmla="*/ 185 h 226"/>
                <a:gd name="T24" fmla="*/ 205 w 271"/>
                <a:gd name="T25" fmla="*/ 226 h 226"/>
                <a:gd name="T26" fmla="*/ 271 w 271"/>
                <a:gd name="T27" fmla="*/ 149 h 226"/>
                <a:gd name="T28" fmla="*/ 265 w 271"/>
                <a:gd name="T29" fmla="*/ 144 h 226"/>
                <a:gd name="T30" fmla="*/ 257 w 271"/>
                <a:gd name="T31" fmla="*/ 153 h 226"/>
                <a:gd name="T32" fmla="*/ 206 w 271"/>
                <a:gd name="T33" fmla="*/ 215 h 226"/>
                <a:gd name="T34" fmla="*/ 194 w 271"/>
                <a:gd name="T35" fmla="*/ 199 h 226"/>
                <a:gd name="T36" fmla="*/ 203 w 271"/>
                <a:gd name="T37" fmla="*/ 163 h 226"/>
                <a:gd name="T38" fmla="*/ 234 w 271"/>
                <a:gd name="T39" fmla="*/ 54 h 226"/>
                <a:gd name="T40" fmla="*/ 176 w 271"/>
                <a:gd name="T41" fmla="*/ 0 h 226"/>
                <a:gd name="T42" fmla="*/ 98 w 271"/>
                <a:gd name="T43" fmla="*/ 44 h 226"/>
                <a:gd name="T44" fmla="*/ 53 w 271"/>
                <a:gd name="T45" fmla="*/ 0 h 226"/>
                <a:gd name="T46" fmla="*/ 15 w 271"/>
                <a:gd name="T47" fmla="*/ 29 h 226"/>
                <a:gd name="T48" fmla="*/ 0 w 271"/>
                <a:gd name="T49" fmla="*/ 77 h 226"/>
                <a:gd name="T50" fmla="*/ 6 w 271"/>
                <a:gd name="T51" fmla="*/ 82 h 226"/>
                <a:gd name="T52" fmla="*/ 15 w 271"/>
                <a:gd name="T53" fmla="*/ 71 h 226"/>
                <a:gd name="T54" fmla="*/ 51 w 271"/>
                <a:gd name="T55" fmla="*/ 11 h 226"/>
                <a:gd name="T56" fmla="*/ 67 w 271"/>
                <a:gd name="T57" fmla="*/ 34 h 226"/>
                <a:gd name="T58" fmla="*/ 59 w 271"/>
                <a:gd name="T59" fmla="*/ 76 h 226"/>
                <a:gd name="T60" fmla="*/ 30 w 271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26">
                  <a:moveTo>
                    <a:pt x="30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9"/>
                    <a:pt x="87" y="97"/>
                  </a:cubicBezTo>
                  <a:cubicBezTo>
                    <a:pt x="89" y="89"/>
                    <a:pt x="93" y="74"/>
                    <a:pt x="93" y="72"/>
                  </a:cubicBezTo>
                  <a:cubicBezTo>
                    <a:pt x="101" y="57"/>
                    <a:pt x="127" y="11"/>
                    <a:pt x="175" y="11"/>
                  </a:cubicBezTo>
                  <a:cubicBezTo>
                    <a:pt x="197" y="11"/>
                    <a:pt x="202" y="30"/>
                    <a:pt x="202" y="46"/>
                  </a:cubicBezTo>
                  <a:cubicBezTo>
                    <a:pt x="202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2" y="226"/>
                    <a:pt x="205" y="226"/>
                  </a:cubicBezTo>
                  <a:cubicBezTo>
                    <a:pt x="252" y="226"/>
                    <a:pt x="271" y="153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60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4" y="82"/>
                    <a:pt x="234" y="54"/>
                  </a:cubicBezTo>
                  <a:cubicBezTo>
                    <a:pt x="234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4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2"/>
                    <a:pt x="15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5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219 1">
              <a:extLst>
                <a:ext uri="{FF2B5EF4-FFF2-40B4-BE49-F238E27FC236}">
                  <a16:creationId xmlns:a16="http://schemas.microsoft.com/office/drawing/2014/main" id="{3B01E342-B91F-4774-9AF4-C23E7A0E6DF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10237788" y="2141538"/>
              <a:ext cx="87313" cy="1476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7" y="197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8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8"/>
                  </a:ln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220 1">
              <a:extLst>
                <a:ext uri="{FF2B5EF4-FFF2-40B4-BE49-F238E27FC236}">
                  <a16:creationId xmlns:a16="http://schemas.microsoft.com/office/drawing/2014/main" id="{7826C606-FF0C-425C-B42B-723079DB6CC8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10367963" y="2181226"/>
              <a:ext cx="65088" cy="319088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3 h 499"/>
                <a:gd name="T4" fmla="*/ 5 w 115"/>
                <a:gd name="T5" fmla="*/ 0 h 499"/>
                <a:gd name="T6" fmla="*/ 0 w 115"/>
                <a:gd name="T7" fmla="*/ 4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94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262" grpId="0" build="p"/>
      <p:bldP spid="267" grpId="0" build="p"/>
      <p:bldP spid="534" grpId="0" build="p"/>
      <p:bldP spid="66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C32E-D999-441D-A3FF-33997F2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CD151-BA8A-4BE0-B2A9-19ECA4E9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837" name="Group 1836">
            <a:extLst>
              <a:ext uri="{FF2B5EF4-FFF2-40B4-BE49-F238E27FC236}">
                <a16:creationId xmlns:a16="http://schemas.microsoft.com/office/drawing/2014/main" id="{483D0D1D-6A71-49DC-A130-CED238F7D37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417888" y="4810125"/>
            <a:ext cx="11906250" cy="1085851"/>
            <a:chOff x="3417888" y="4810125"/>
            <a:chExt cx="11906250" cy="1085851"/>
          </a:xfrm>
        </p:grpSpPr>
        <p:sp>
          <p:nvSpPr>
            <p:cNvPr id="1463" name="Freeform 143">
              <a:extLst>
                <a:ext uri="{FF2B5EF4-FFF2-40B4-BE49-F238E27FC236}">
                  <a16:creationId xmlns:a16="http://schemas.microsoft.com/office/drawing/2014/main" id="{3F123228-F508-4902-A052-726319DD1E0F}"/>
                </a:ext>
              </a:extLst>
            </p:cNvPr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3594101" y="4859338"/>
              <a:ext cx="211138" cy="327025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2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9 w 262"/>
                <a:gd name="T33" fmla="*/ 297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9" y="354"/>
                    <a:pt x="39" y="302"/>
                    <a:pt x="39" y="297"/>
                  </a:cubicBezTo>
                  <a:cubicBezTo>
                    <a:pt x="39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4" name="Freeform 144">
              <a:extLst>
                <a:ext uri="{FF2B5EF4-FFF2-40B4-BE49-F238E27FC236}">
                  <a16:creationId xmlns:a16="http://schemas.microsoft.com/office/drawing/2014/main" id="{9A1D5AD5-1FB9-4AC4-869F-846B70DCB5A8}"/>
                </a:ext>
              </a:extLst>
            </p:cNvPr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3830638" y="4810125"/>
              <a:ext cx="125413" cy="204788"/>
            </a:xfrm>
            <a:custGeom>
              <a:avLst/>
              <a:gdLst>
                <a:gd name="T0" fmla="*/ 155 w 155"/>
                <a:gd name="T1" fmla="*/ 169 h 232"/>
                <a:gd name="T2" fmla="*/ 143 w 155"/>
                <a:gd name="T3" fmla="*/ 169 h 232"/>
                <a:gd name="T4" fmla="*/ 134 w 155"/>
                <a:gd name="T5" fmla="*/ 200 h 232"/>
                <a:gd name="T6" fmla="*/ 99 w 155"/>
                <a:gd name="T7" fmla="*/ 202 h 232"/>
                <a:gd name="T8" fmla="*/ 35 w 155"/>
                <a:gd name="T9" fmla="*/ 202 h 232"/>
                <a:gd name="T10" fmla="*/ 105 w 155"/>
                <a:gd name="T11" fmla="*/ 144 h 232"/>
                <a:gd name="T12" fmla="*/ 155 w 155"/>
                <a:gd name="T13" fmla="*/ 68 h 232"/>
                <a:gd name="T14" fmla="*/ 73 w 155"/>
                <a:gd name="T15" fmla="*/ 0 h 232"/>
                <a:gd name="T16" fmla="*/ 0 w 155"/>
                <a:gd name="T17" fmla="*/ 63 h 232"/>
                <a:gd name="T18" fmla="*/ 19 w 155"/>
                <a:gd name="T19" fmla="*/ 82 h 232"/>
                <a:gd name="T20" fmla="*/ 37 w 155"/>
                <a:gd name="T21" fmla="*/ 64 h 232"/>
                <a:gd name="T22" fmla="*/ 17 w 155"/>
                <a:gd name="T23" fmla="*/ 45 h 232"/>
                <a:gd name="T24" fmla="*/ 68 w 155"/>
                <a:gd name="T25" fmla="*/ 13 h 232"/>
                <a:gd name="T26" fmla="*/ 121 w 155"/>
                <a:gd name="T27" fmla="*/ 68 h 232"/>
                <a:gd name="T28" fmla="*/ 88 w 155"/>
                <a:gd name="T29" fmla="*/ 135 h 232"/>
                <a:gd name="T30" fmla="*/ 4 w 155"/>
                <a:gd name="T31" fmla="*/ 218 h 232"/>
                <a:gd name="T32" fmla="*/ 0 w 155"/>
                <a:gd name="T33" fmla="*/ 232 h 232"/>
                <a:gd name="T34" fmla="*/ 144 w 155"/>
                <a:gd name="T35" fmla="*/ 232 h 232"/>
                <a:gd name="T36" fmla="*/ 155 w 155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2">
                  <a:moveTo>
                    <a:pt x="155" y="169"/>
                  </a:moveTo>
                  <a:lnTo>
                    <a:pt x="143" y="169"/>
                  </a:lnTo>
                  <a:cubicBezTo>
                    <a:pt x="142" y="176"/>
                    <a:pt x="138" y="197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70"/>
                    <a:pt x="84" y="160"/>
                    <a:pt x="105" y="144"/>
                  </a:cubicBezTo>
                  <a:cubicBezTo>
                    <a:pt x="131" y="123"/>
                    <a:pt x="155" y="102"/>
                    <a:pt x="155" y="68"/>
                  </a:cubicBezTo>
                  <a:cubicBezTo>
                    <a:pt x="155" y="26"/>
                    <a:pt x="118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8" y="21"/>
                    <a:pt x="51" y="13"/>
                    <a:pt x="68" y="13"/>
                  </a:cubicBezTo>
                  <a:cubicBezTo>
                    <a:pt x="103" y="13"/>
                    <a:pt x="121" y="40"/>
                    <a:pt x="121" y="68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5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5" name="Freeform 145">
              <a:extLst>
                <a:ext uri="{FF2B5EF4-FFF2-40B4-BE49-F238E27FC236}">
                  <a16:creationId xmlns:a16="http://schemas.microsoft.com/office/drawing/2014/main" id="{1D724DD4-CEC3-4B6F-8015-131227248D31}"/>
                </a:ext>
              </a:extLst>
            </p:cNvPr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4014788" y="4979988"/>
              <a:ext cx="190500" cy="195263"/>
            </a:xfrm>
            <a:custGeom>
              <a:avLst/>
              <a:gdLst>
                <a:gd name="T0" fmla="*/ 86 w 235"/>
                <a:gd name="T1" fmla="*/ 6 h 221"/>
                <a:gd name="T2" fmla="*/ 79 w 235"/>
                <a:gd name="T3" fmla="*/ 0 h 221"/>
                <a:gd name="T4" fmla="*/ 18 w 235"/>
                <a:gd name="T5" fmla="*/ 5 h 221"/>
                <a:gd name="T6" fmla="*/ 9 w 235"/>
                <a:gd name="T7" fmla="*/ 15 h 221"/>
                <a:gd name="T8" fmla="*/ 21 w 235"/>
                <a:gd name="T9" fmla="*/ 21 h 221"/>
                <a:gd name="T10" fmla="*/ 46 w 235"/>
                <a:gd name="T11" fmla="*/ 30 h 221"/>
                <a:gd name="T12" fmla="*/ 36 w 235"/>
                <a:gd name="T13" fmla="*/ 70 h 221"/>
                <a:gd name="T14" fmla="*/ 6 w 235"/>
                <a:gd name="T15" fmla="*/ 192 h 221"/>
                <a:gd name="T16" fmla="*/ 0 w 235"/>
                <a:gd name="T17" fmla="*/ 215 h 221"/>
                <a:gd name="T18" fmla="*/ 8 w 235"/>
                <a:gd name="T19" fmla="*/ 221 h 221"/>
                <a:gd name="T20" fmla="*/ 15 w 235"/>
                <a:gd name="T21" fmla="*/ 221 h 221"/>
                <a:gd name="T22" fmla="*/ 156 w 235"/>
                <a:gd name="T23" fmla="*/ 148 h 221"/>
                <a:gd name="T24" fmla="*/ 235 w 235"/>
                <a:gd name="T25" fmla="*/ 14 h 221"/>
                <a:gd name="T26" fmla="*/ 221 w 235"/>
                <a:gd name="T27" fmla="*/ 0 h 221"/>
                <a:gd name="T28" fmla="*/ 201 w 235"/>
                <a:gd name="T29" fmla="*/ 17 h 221"/>
                <a:gd name="T30" fmla="*/ 37 w 235"/>
                <a:gd name="T31" fmla="*/ 204 h 221"/>
                <a:gd name="T32" fmla="*/ 86 w 235"/>
                <a:gd name="T33" fmla="*/ 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" h="221">
                  <a:moveTo>
                    <a:pt x="86" y="6"/>
                  </a:moveTo>
                  <a:cubicBezTo>
                    <a:pt x="86" y="5"/>
                    <a:pt x="86" y="0"/>
                    <a:pt x="79" y="0"/>
                  </a:cubicBezTo>
                  <a:cubicBezTo>
                    <a:pt x="68" y="0"/>
                    <a:pt x="31" y="4"/>
                    <a:pt x="18" y="5"/>
                  </a:cubicBezTo>
                  <a:cubicBezTo>
                    <a:pt x="14" y="6"/>
                    <a:pt x="9" y="6"/>
                    <a:pt x="9" y="15"/>
                  </a:cubicBezTo>
                  <a:cubicBezTo>
                    <a:pt x="9" y="21"/>
                    <a:pt x="13" y="21"/>
                    <a:pt x="21" y="21"/>
                  </a:cubicBezTo>
                  <a:cubicBezTo>
                    <a:pt x="45" y="21"/>
                    <a:pt x="46" y="25"/>
                    <a:pt x="46" y="30"/>
                  </a:cubicBezTo>
                  <a:cubicBezTo>
                    <a:pt x="46" y="33"/>
                    <a:pt x="40" y="57"/>
                    <a:pt x="36" y="70"/>
                  </a:cubicBezTo>
                  <a:lnTo>
                    <a:pt x="6" y="192"/>
                  </a:lnTo>
                  <a:cubicBezTo>
                    <a:pt x="4" y="200"/>
                    <a:pt x="0" y="214"/>
                    <a:pt x="0" y="215"/>
                  </a:cubicBezTo>
                  <a:cubicBezTo>
                    <a:pt x="0" y="220"/>
                    <a:pt x="5" y="221"/>
                    <a:pt x="8" y="221"/>
                  </a:cubicBezTo>
                  <a:lnTo>
                    <a:pt x="15" y="221"/>
                  </a:lnTo>
                  <a:cubicBezTo>
                    <a:pt x="50" y="215"/>
                    <a:pt x="105" y="195"/>
                    <a:pt x="156" y="148"/>
                  </a:cubicBezTo>
                  <a:cubicBezTo>
                    <a:pt x="222" y="86"/>
                    <a:pt x="235" y="18"/>
                    <a:pt x="235" y="14"/>
                  </a:cubicBezTo>
                  <a:cubicBezTo>
                    <a:pt x="235" y="5"/>
                    <a:pt x="229" y="0"/>
                    <a:pt x="221" y="0"/>
                  </a:cubicBezTo>
                  <a:cubicBezTo>
                    <a:pt x="217" y="0"/>
                    <a:pt x="205" y="2"/>
                    <a:pt x="201" y="17"/>
                  </a:cubicBezTo>
                  <a:cubicBezTo>
                    <a:pt x="169" y="130"/>
                    <a:pt x="94" y="186"/>
                    <a:pt x="37" y="204"/>
                  </a:cubicBezTo>
                  <a:lnTo>
                    <a:pt x="86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6" name="Rectangle 146">
              <a:extLst>
                <a:ext uri="{FF2B5EF4-FFF2-40B4-BE49-F238E27FC236}">
                  <a16:creationId xmlns:a16="http://schemas.microsoft.com/office/drawing/2014/main" id="{9AB25F8A-2D9A-4EED-B73D-B3ED9382CDC9}"/>
                </a:ext>
              </a:extLst>
            </p:cNvPr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3417888" y="5354638"/>
              <a:ext cx="958850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7" name="Freeform 147">
              <a:extLst>
                <a:ext uri="{FF2B5EF4-FFF2-40B4-BE49-F238E27FC236}">
                  <a16:creationId xmlns:a16="http://schemas.microsoft.com/office/drawing/2014/main" id="{DBF29134-BC4E-462A-ADAF-198FCD0D241A}"/>
                </a:ext>
              </a:extLst>
            </p:cNvPr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3433763" y="5461000"/>
              <a:ext cx="212725" cy="327025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79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9 h 368"/>
                <a:gd name="T16" fmla="*/ 79 w 263"/>
                <a:gd name="T17" fmla="*/ 96 h 368"/>
                <a:gd name="T18" fmla="*/ 106 w 263"/>
                <a:gd name="T19" fmla="*/ 70 h 368"/>
                <a:gd name="T20" fmla="*/ 82 w 263"/>
                <a:gd name="T21" fmla="*/ 52 h 368"/>
                <a:gd name="T22" fmla="*/ 154 w 263"/>
                <a:gd name="T23" fmla="*/ 12 h 368"/>
                <a:gd name="T24" fmla="*/ 225 w 263"/>
                <a:gd name="T25" fmla="*/ 102 h 368"/>
                <a:gd name="T26" fmla="*/ 212 w 263"/>
                <a:gd name="T27" fmla="*/ 188 h 368"/>
                <a:gd name="T28" fmla="*/ 211 w 263"/>
                <a:gd name="T29" fmla="*/ 188 h 368"/>
                <a:gd name="T30" fmla="*/ 94 w 263"/>
                <a:gd name="T31" fmla="*/ 354 h 368"/>
                <a:gd name="T32" fmla="*/ 39 w 263"/>
                <a:gd name="T33" fmla="*/ 298 h 368"/>
                <a:gd name="T34" fmla="*/ 72 w 263"/>
                <a:gd name="T35" fmla="*/ 184 h 368"/>
                <a:gd name="T36" fmla="*/ 147 w 263"/>
                <a:gd name="T37" fmla="*/ 140 h 368"/>
                <a:gd name="T38" fmla="*/ 202 w 263"/>
                <a:gd name="T39" fmla="*/ 206 h 368"/>
                <a:gd name="T40" fmla="*/ 94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7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3" y="200"/>
                    <a:pt x="263" y="129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6"/>
                    <a:pt x="79" y="96"/>
                  </a:cubicBezTo>
                  <a:cubicBezTo>
                    <a:pt x="95" y="96"/>
                    <a:pt x="106" y="81"/>
                    <a:pt x="106" y="70"/>
                  </a:cubicBezTo>
                  <a:cubicBezTo>
                    <a:pt x="106" y="52"/>
                    <a:pt x="90" y="52"/>
                    <a:pt x="82" y="52"/>
                  </a:cubicBezTo>
                  <a:cubicBezTo>
                    <a:pt x="104" y="15"/>
                    <a:pt x="140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4" y="354"/>
                  </a:moveTo>
                  <a:cubicBezTo>
                    <a:pt x="39" y="354"/>
                    <a:pt x="39" y="303"/>
                    <a:pt x="39" y="298"/>
                  </a:cubicBezTo>
                  <a:cubicBezTo>
                    <a:pt x="39" y="284"/>
                    <a:pt x="51" y="214"/>
                    <a:pt x="72" y="184"/>
                  </a:cubicBezTo>
                  <a:cubicBezTo>
                    <a:pt x="92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1" y="354"/>
                    <a:pt x="94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8" name="Freeform 148">
              <a:extLst>
                <a:ext uri="{FF2B5EF4-FFF2-40B4-BE49-F238E27FC236}">
                  <a16:creationId xmlns:a16="http://schemas.microsoft.com/office/drawing/2014/main" id="{3B57CF5A-594F-44CC-8A52-176CFD3FA5C9}"/>
                </a:ext>
              </a:extLst>
            </p:cNvPr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3670301" y="5578475"/>
              <a:ext cx="225425" cy="285750"/>
            </a:xfrm>
            <a:custGeom>
              <a:avLst/>
              <a:gdLst>
                <a:gd name="T0" fmla="*/ 192 w 280"/>
                <a:gd name="T1" fmla="*/ 154 h 322"/>
                <a:gd name="T2" fmla="*/ 185 w 280"/>
                <a:gd name="T3" fmla="*/ 175 h 322"/>
                <a:gd name="T4" fmla="*/ 124 w 280"/>
                <a:gd name="T5" fmla="*/ 210 h 322"/>
                <a:gd name="T6" fmla="*/ 63 w 280"/>
                <a:gd name="T7" fmla="*/ 115 h 322"/>
                <a:gd name="T8" fmla="*/ 130 w 280"/>
                <a:gd name="T9" fmla="*/ 20 h 322"/>
                <a:gd name="T10" fmla="*/ 192 w 280"/>
                <a:gd name="T11" fmla="*/ 85 h 322"/>
                <a:gd name="T12" fmla="*/ 192 w 280"/>
                <a:gd name="T13" fmla="*/ 154 h 322"/>
                <a:gd name="T14" fmla="*/ 199 w 280"/>
                <a:gd name="T15" fmla="*/ 40 h 322"/>
                <a:gd name="T16" fmla="*/ 124 w 280"/>
                <a:gd name="T17" fmla="*/ 0 h 322"/>
                <a:gd name="T18" fmla="*/ 0 w 280"/>
                <a:gd name="T19" fmla="*/ 114 h 322"/>
                <a:gd name="T20" fmla="*/ 119 w 280"/>
                <a:gd name="T21" fmla="*/ 228 h 322"/>
                <a:gd name="T22" fmla="*/ 189 w 280"/>
                <a:gd name="T23" fmla="*/ 201 h 322"/>
                <a:gd name="T24" fmla="*/ 189 w 280"/>
                <a:gd name="T25" fmla="*/ 298 h 322"/>
                <a:gd name="T26" fmla="*/ 155 w 280"/>
                <a:gd name="T27" fmla="*/ 298 h 322"/>
                <a:gd name="T28" fmla="*/ 155 w 280"/>
                <a:gd name="T29" fmla="*/ 322 h 322"/>
                <a:gd name="T30" fmla="*/ 217 w 280"/>
                <a:gd name="T31" fmla="*/ 320 h 322"/>
                <a:gd name="T32" fmla="*/ 280 w 280"/>
                <a:gd name="T33" fmla="*/ 322 h 322"/>
                <a:gd name="T34" fmla="*/ 280 w 280"/>
                <a:gd name="T35" fmla="*/ 298 h 322"/>
                <a:gd name="T36" fmla="*/ 246 w 280"/>
                <a:gd name="T37" fmla="*/ 298 h 322"/>
                <a:gd name="T38" fmla="*/ 246 w 280"/>
                <a:gd name="T39" fmla="*/ 0 h 322"/>
                <a:gd name="T40" fmla="*/ 225 w 280"/>
                <a:gd name="T41" fmla="*/ 0 h 322"/>
                <a:gd name="T42" fmla="*/ 199 w 280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322">
                  <a:moveTo>
                    <a:pt x="192" y="154"/>
                  </a:moveTo>
                  <a:cubicBezTo>
                    <a:pt x="192" y="163"/>
                    <a:pt x="192" y="165"/>
                    <a:pt x="185" y="175"/>
                  </a:cubicBezTo>
                  <a:cubicBezTo>
                    <a:pt x="165" y="204"/>
                    <a:pt x="139" y="210"/>
                    <a:pt x="124" y="210"/>
                  </a:cubicBezTo>
                  <a:cubicBezTo>
                    <a:pt x="93" y="210"/>
                    <a:pt x="63" y="181"/>
                    <a:pt x="63" y="115"/>
                  </a:cubicBezTo>
                  <a:cubicBezTo>
                    <a:pt x="63" y="44"/>
                    <a:pt x="100" y="20"/>
                    <a:pt x="130" y="20"/>
                  </a:cubicBezTo>
                  <a:cubicBezTo>
                    <a:pt x="168" y="20"/>
                    <a:pt x="192" y="60"/>
                    <a:pt x="192" y="85"/>
                  </a:cubicBezTo>
                  <a:lnTo>
                    <a:pt x="192" y="154"/>
                  </a:lnTo>
                  <a:close/>
                  <a:moveTo>
                    <a:pt x="199" y="40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5"/>
                    <a:pt x="0" y="114"/>
                  </a:cubicBezTo>
                  <a:cubicBezTo>
                    <a:pt x="0" y="184"/>
                    <a:pt x="50" y="228"/>
                    <a:pt x="119" y="228"/>
                  </a:cubicBezTo>
                  <a:cubicBezTo>
                    <a:pt x="144" y="228"/>
                    <a:pt x="166" y="221"/>
                    <a:pt x="189" y="201"/>
                  </a:cubicBezTo>
                  <a:lnTo>
                    <a:pt x="189" y="298"/>
                  </a:lnTo>
                  <a:lnTo>
                    <a:pt x="155" y="298"/>
                  </a:lnTo>
                  <a:lnTo>
                    <a:pt x="155" y="322"/>
                  </a:lnTo>
                  <a:cubicBezTo>
                    <a:pt x="169" y="321"/>
                    <a:pt x="199" y="320"/>
                    <a:pt x="217" y="320"/>
                  </a:cubicBezTo>
                  <a:cubicBezTo>
                    <a:pt x="237" y="320"/>
                    <a:pt x="266" y="321"/>
                    <a:pt x="280" y="322"/>
                  </a:cubicBezTo>
                  <a:lnTo>
                    <a:pt x="280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5" y="0"/>
                  </a:lnTo>
                  <a:lnTo>
                    <a:pt x="199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9" name="Freeform 149">
              <a:extLst>
                <a:ext uri="{FF2B5EF4-FFF2-40B4-BE49-F238E27FC236}">
                  <a16:creationId xmlns:a16="http://schemas.microsoft.com/office/drawing/2014/main" id="{B01F5833-973B-41A0-BACE-1ED7C58A982C}"/>
                </a:ext>
              </a:extLst>
            </p:cNvPr>
            <p:cNvSpPr>
              <a:spLocks noEditPoints="1"/>
            </p:cNvSpPr>
            <p:nvPr>
              <p:custDataLst>
                <p:tags r:id="rId135"/>
              </p:custDataLst>
            </p:nvPr>
          </p:nvSpPr>
          <p:spPr bwMode="auto">
            <a:xfrm>
              <a:off x="3914776" y="5461000"/>
              <a:ext cx="211138" cy="327025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0" name="Freeform 150">
              <a:extLst>
                <a:ext uri="{FF2B5EF4-FFF2-40B4-BE49-F238E27FC236}">
                  <a16:creationId xmlns:a16="http://schemas.microsoft.com/office/drawing/2014/main" id="{5CABF4B5-21E4-4720-8B7A-9AF6481961A9}"/>
                </a:ext>
              </a:extLst>
            </p:cNvPr>
            <p:cNvSpPr>
              <a:spLocks noEditPoints="1"/>
            </p:cNvSpPr>
            <p:nvPr>
              <p:custDataLst>
                <p:tags r:id="rId136"/>
              </p:custDataLst>
            </p:nvPr>
          </p:nvSpPr>
          <p:spPr bwMode="auto">
            <a:xfrm>
              <a:off x="4149726" y="5578475"/>
              <a:ext cx="225425" cy="285750"/>
            </a:xfrm>
            <a:custGeom>
              <a:avLst/>
              <a:gdLst>
                <a:gd name="T0" fmla="*/ 192 w 281"/>
                <a:gd name="T1" fmla="*/ 154 h 322"/>
                <a:gd name="T2" fmla="*/ 185 w 281"/>
                <a:gd name="T3" fmla="*/ 175 h 322"/>
                <a:gd name="T4" fmla="*/ 125 w 281"/>
                <a:gd name="T5" fmla="*/ 210 h 322"/>
                <a:gd name="T6" fmla="*/ 64 w 281"/>
                <a:gd name="T7" fmla="*/ 115 h 322"/>
                <a:gd name="T8" fmla="*/ 131 w 281"/>
                <a:gd name="T9" fmla="*/ 20 h 322"/>
                <a:gd name="T10" fmla="*/ 192 w 281"/>
                <a:gd name="T11" fmla="*/ 85 h 322"/>
                <a:gd name="T12" fmla="*/ 192 w 281"/>
                <a:gd name="T13" fmla="*/ 154 h 322"/>
                <a:gd name="T14" fmla="*/ 199 w 281"/>
                <a:gd name="T15" fmla="*/ 40 h 322"/>
                <a:gd name="T16" fmla="*/ 124 w 281"/>
                <a:gd name="T17" fmla="*/ 0 h 322"/>
                <a:gd name="T18" fmla="*/ 0 w 281"/>
                <a:gd name="T19" fmla="*/ 114 h 322"/>
                <a:gd name="T20" fmla="*/ 120 w 281"/>
                <a:gd name="T21" fmla="*/ 228 h 322"/>
                <a:gd name="T22" fmla="*/ 190 w 281"/>
                <a:gd name="T23" fmla="*/ 201 h 322"/>
                <a:gd name="T24" fmla="*/ 190 w 281"/>
                <a:gd name="T25" fmla="*/ 298 h 322"/>
                <a:gd name="T26" fmla="*/ 155 w 281"/>
                <a:gd name="T27" fmla="*/ 298 h 322"/>
                <a:gd name="T28" fmla="*/ 155 w 281"/>
                <a:gd name="T29" fmla="*/ 322 h 322"/>
                <a:gd name="T30" fmla="*/ 218 w 281"/>
                <a:gd name="T31" fmla="*/ 320 h 322"/>
                <a:gd name="T32" fmla="*/ 281 w 281"/>
                <a:gd name="T33" fmla="*/ 322 h 322"/>
                <a:gd name="T34" fmla="*/ 281 w 281"/>
                <a:gd name="T35" fmla="*/ 298 h 322"/>
                <a:gd name="T36" fmla="*/ 246 w 281"/>
                <a:gd name="T37" fmla="*/ 298 h 322"/>
                <a:gd name="T38" fmla="*/ 246 w 281"/>
                <a:gd name="T39" fmla="*/ 0 h 322"/>
                <a:gd name="T40" fmla="*/ 226 w 281"/>
                <a:gd name="T41" fmla="*/ 0 h 322"/>
                <a:gd name="T42" fmla="*/ 199 w 281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2">
                  <a:moveTo>
                    <a:pt x="192" y="154"/>
                  </a:moveTo>
                  <a:cubicBezTo>
                    <a:pt x="192" y="163"/>
                    <a:pt x="192" y="165"/>
                    <a:pt x="185" y="175"/>
                  </a:cubicBezTo>
                  <a:cubicBezTo>
                    <a:pt x="165" y="204"/>
                    <a:pt x="140" y="210"/>
                    <a:pt x="125" y="210"/>
                  </a:cubicBezTo>
                  <a:cubicBezTo>
                    <a:pt x="94" y="210"/>
                    <a:pt x="64" y="181"/>
                    <a:pt x="64" y="115"/>
                  </a:cubicBezTo>
                  <a:cubicBezTo>
                    <a:pt x="64" y="44"/>
                    <a:pt x="101" y="20"/>
                    <a:pt x="131" y="20"/>
                  </a:cubicBezTo>
                  <a:cubicBezTo>
                    <a:pt x="169" y="20"/>
                    <a:pt x="192" y="60"/>
                    <a:pt x="192" y="85"/>
                  </a:cubicBezTo>
                  <a:lnTo>
                    <a:pt x="192" y="154"/>
                  </a:lnTo>
                  <a:close/>
                  <a:moveTo>
                    <a:pt x="199" y="40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5"/>
                    <a:pt x="0" y="114"/>
                  </a:cubicBezTo>
                  <a:cubicBezTo>
                    <a:pt x="0" y="184"/>
                    <a:pt x="50" y="228"/>
                    <a:pt x="120" y="228"/>
                  </a:cubicBezTo>
                  <a:cubicBezTo>
                    <a:pt x="144" y="228"/>
                    <a:pt x="167" y="221"/>
                    <a:pt x="190" y="201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2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7" y="320"/>
                    <a:pt x="267" y="321"/>
                    <a:pt x="281" y="322"/>
                  </a:cubicBezTo>
                  <a:lnTo>
                    <a:pt x="281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6" y="0"/>
                  </a:lnTo>
                  <a:lnTo>
                    <a:pt x="199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1" name="Freeform 151">
              <a:extLst>
                <a:ext uri="{FF2B5EF4-FFF2-40B4-BE49-F238E27FC236}">
                  <a16:creationId xmlns:a16="http://schemas.microsoft.com/office/drawing/2014/main" id="{2F8E3105-A552-4204-B270-4EA3A6A45F15}"/>
                </a:ext>
              </a:extLst>
            </p:cNvPr>
            <p:cNvSpPr>
              <a:spLocks noEditPoints="1"/>
            </p:cNvSpPr>
            <p:nvPr>
              <p:custDataLst>
                <p:tags r:id="rId137"/>
              </p:custDataLst>
            </p:nvPr>
          </p:nvSpPr>
          <p:spPr bwMode="auto">
            <a:xfrm>
              <a:off x="4560888" y="5313363"/>
              <a:ext cx="266700" cy="103188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52">
              <a:extLst>
                <a:ext uri="{FF2B5EF4-FFF2-40B4-BE49-F238E27FC236}">
                  <a16:creationId xmlns:a16="http://schemas.microsoft.com/office/drawing/2014/main" id="{5B2AADBB-FC22-43E0-A793-4C5E70C7BA79}"/>
                </a:ext>
              </a:extLst>
            </p:cNvPr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5313363" y="5172075"/>
              <a:ext cx="327025" cy="303213"/>
            </a:xfrm>
            <a:custGeom>
              <a:avLst/>
              <a:gdLst>
                <a:gd name="T0" fmla="*/ 222 w 405"/>
                <a:gd name="T1" fmla="*/ 132 h 342"/>
                <a:gd name="T2" fmla="*/ 342 w 405"/>
                <a:gd name="T3" fmla="*/ 32 h 342"/>
                <a:gd name="T4" fmla="*/ 389 w 405"/>
                <a:gd name="T5" fmla="*/ 23 h 342"/>
                <a:gd name="T6" fmla="*/ 397 w 405"/>
                <a:gd name="T7" fmla="*/ 23 h 342"/>
                <a:gd name="T8" fmla="*/ 397 w 405"/>
                <a:gd name="T9" fmla="*/ 0 h 342"/>
                <a:gd name="T10" fmla="*/ 346 w 405"/>
                <a:gd name="T11" fmla="*/ 1 h 342"/>
                <a:gd name="T12" fmla="*/ 274 w 405"/>
                <a:gd name="T13" fmla="*/ 0 h 342"/>
                <a:gd name="T14" fmla="*/ 274 w 405"/>
                <a:gd name="T15" fmla="*/ 23 h 342"/>
                <a:gd name="T16" fmla="*/ 303 w 405"/>
                <a:gd name="T17" fmla="*/ 26 h 342"/>
                <a:gd name="T18" fmla="*/ 309 w 405"/>
                <a:gd name="T19" fmla="*/ 29 h 342"/>
                <a:gd name="T20" fmla="*/ 125 w 405"/>
                <a:gd name="T21" fmla="*/ 183 h 342"/>
                <a:gd name="T22" fmla="*/ 125 w 405"/>
                <a:gd name="T23" fmla="*/ 23 h 342"/>
                <a:gd name="T24" fmla="*/ 178 w 405"/>
                <a:gd name="T25" fmla="*/ 23 h 342"/>
                <a:gd name="T26" fmla="*/ 178 w 405"/>
                <a:gd name="T27" fmla="*/ 0 h 342"/>
                <a:gd name="T28" fmla="*/ 89 w 405"/>
                <a:gd name="T29" fmla="*/ 1 h 342"/>
                <a:gd name="T30" fmla="*/ 0 w 405"/>
                <a:gd name="T31" fmla="*/ 0 h 342"/>
                <a:gd name="T32" fmla="*/ 0 w 405"/>
                <a:gd name="T33" fmla="*/ 23 h 342"/>
                <a:gd name="T34" fmla="*/ 54 w 405"/>
                <a:gd name="T35" fmla="*/ 23 h 342"/>
                <a:gd name="T36" fmla="*/ 54 w 405"/>
                <a:gd name="T37" fmla="*/ 319 h 342"/>
                <a:gd name="T38" fmla="*/ 0 w 405"/>
                <a:gd name="T39" fmla="*/ 319 h 342"/>
                <a:gd name="T40" fmla="*/ 0 w 405"/>
                <a:gd name="T41" fmla="*/ 342 h 342"/>
                <a:gd name="T42" fmla="*/ 89 w 405"/>
                <a:gd name="T43" fmla="*/ 341 h 342"/>
                <a:gd name="T44" fmla="*/ 178 w 405"/>
                <a:gd name="T45" fmla="*/ 342 h 342"/>
                <a:gd name="T46" fmla="*/ 178 w 405"/>
                <a:gd name="T47" fmla="*/ 319 h 342"/>
                <a:gd name="T48" fmla="*/ 125 w 405"/>
                <a:gd name="T49" fmla="*/ 319 h 342"/>
                <a:gd name="T50" fmla="*/ 125 w 405"/>
                <a:gd name="T51" fmla="*/ 214 h 342"/>
                <a:gd name="T52" fmla="*/ 174 w 405"/>
                <a:gd name="T53" fmla="*/ 172 h 342"/>
                <a:gd name="T54" fmla="*/ 277 w 405"/>
                <a:gd name="T55" fmla="*/ 308 h 342"/>
                <a:gd name="T56" fmla="*/ 281 w 405"/>
                <a:gd name="T57" fmla="*/ 315 h 342"/>
                <a:gd name="T58" fmla="*/ 245 w 405"/>
                <a:gd name="T59" fmla="*/ 319 h 342"/>
                <a:gd name="T60" fmla="*/ 245 w 405"/>
                <a:gd name="T61" fmla="*/ 342 h 342"/>
                <a:gd name="T62" fmla="*/ 333 w 405"/>
                <a:gd name="T63" fmla="*/ 341 h 342"/>
                <a:gd name="T64" fmla="*/ 405 w 405"/>
                <a:gd name="T65" fmla="*/ 342 h 342"/>
                <a:gd name="T66" fmla="*/ 405 w 405"/>
                <a:gd name="T67" fmla="*/ 319 h 342"/>
                <a:gd name="T68" fmla="*/ 391 w 405"/>
                <a:gd name="T69" fmla="*/ 319 h 342"/>
                <a:gd name="T70" fmla="*/ 357 w 405"/>
                <a:gd name="T71" fmla="*/ 309 h 342"/>
                <a:gd name="T72" fmla="*/ 222 w 405"/>
                <a:gd name="T73" fmla="*/ 1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342">
                  <a:moveTo>
                    <a:pt x="222" y="132"/>
                  </a:moveTo>
                  <a:lnTo>
                    <a:pt x="342" y="32"/>
                  </a:lnTo>
                  <a:cubicBezTo>
                    <a:pt x="353" y="23"/>
                    <a:pt x="374" y="23"/>
                    <a:pt x="389" y="23"/>
                  </a:cubicBezTo>
                  <a:lnTo>
                    <a:pt x="397" y="23"/>
                  </a:lnTo>
                  <a:lnTo>
                    <a:pt x="397" y="0"/>
                  </a:lnTo>
                  <a:cubicBezTo>
                    <a:pt x="377" y="1"/>
                    <a:pt x="349" y="1"/>
                    <a:pt x="346" y="1"/>
                  </a:cubicBezTo>
                  <a:cubicBezTo>
                    <a:pt x="328" y="1"/>
                    <a:pt x="292" y="1"/>
                    <a:pt x="274" y="0"/>
                  </a:cubicBezTo>
                  <a:lnTo>
                    <a:pt x="274" y="23"/>
                  </a:lnTo>
                  <a:cubicBezTo>
                    <a:pt x="280" y="23"/>
                    <a:pt x="290" y="23"/>
                    <a:pt x="303" y="26"/>
                  </a:cubicBezTo>
                  <a:cubicBezTo>
                    <a:pt x="311" y="28"/>
                    <a:pt x="305" y="27"/>
                    <a:pt x="309" y="29"/>
                  </a:cubicBezTo>
                  <a:lnTo>
                    <a:pt x="125" y="183"/>
                  </a:lnTo>
                  <a:lnTo>
                    <a:pt x="125" y="23"/>
                  </a:lnTo>
                  <a:lnTo>
                    <a:pt x="178" y="23"/>
                  </a:lnTo>
                  <a:lnTo>
                    <a:pt x="178" y="0"/>
                  </a:lnTo>
                  <a:cubicBezTo>
                    <a:pt x="159" y="1"/>
                    <a:pt x="111" y="1"/>
                    <a:pt x="89" y="1"/>
                  </a:cubicBezTo>
                  <a:cubicBezTo>
                    <a:pt x="68" y="1"/>
                    <a:pt x="19" y="1"/>
                    <a:pt x="0" y="0"/>
                  </a:cubicBezTo>
                  <a:lnTo>
                    <a:pt x="0" y="23"/>
                  </a:lnTo>
                  <a:lnTo>
                    <a:pt x="54" y="23"/>
                  </a:lnTo>
                  <a:lnTo>
                    <a:pt x="54" y="319"/>
                  </a:lnTo>
                  <a:lnTo>
                    <a:pt x="0" y="319"/>
                  </a:lnTo>
                  <a:lnTo>
                    <a:pt x="0" y="342"/>
                  </a:lnTo>
                  <a:cubicBezTo>
                    <a:pt x="19" y="341"/>
                    <a:pt x="68" y="341"/>
                    <a:pt x="89" y="341"/>
                  </a:cubicBezTo>
                  <a:cubicBezTo>
                    <a:pt x="111" y="341"/>
                    <a:pt x="159" y="341"/>
                    <a:pt x="178" y="342"/>
                  </a:cubicBezTo>
                  <a:lnTo>
                    <a:pt x="178" y="319"/>
                  </a:lnTo>
                  <a:lnTo>
                    <a:pt x="125" y="319"/>
                  </a:lnTo>
                  <a:lnTo>
                    <a:pt x="125" y="214"/>
                  </a:lnTo>
                  <a:lnTo>
                    <a:pt x="174" y="172"/>
                  </a:lnTo>
                  <a:lnTo>
                    <a:pt x="277" y="308"/>
                  </a:lnTo>
                  <a:cubicBezTo>
                    <a:pt x="280" y="311"/>
                    <a:pt x="280" y="312"/>
                    <a:pt x="281" y="315"/>
                  </a:cubicBezTo>
                  <a:cubicBezTo>
                    <a:pt x="272" y="319"/>
                    <a:pt x="262" y="319"/>
                    <a:pt x="245" y="319"/>
                  </a:cubicBezTo>
                  <a:lnTo>
                    <a:pt x="245" y="342"/>
                  </a:lnTo>
                  <a:cubicBezTo>
                    <a:pt x="265" y="341"/>
                    <a:pt x="310" y="341"/>
                    <a:pt x="333" y="341"/>
                  </a:cubicBezTo>
                  <a:cubicBezTo>
                    <a:pt x="352" y="341"/>
                    <a:pt x="387" y="341"/>
                    <a:pt x="405" y="342"/>
                  </a:cubicBezTo>
                  <a:lnTo>
                    <a:pt x="405" y="319"/>
                  </a:lnTo>
                  <a:lnTo>
                    <a:pt x="391" y="319"/>
                  </a:lnTo>
                  <a:cubicBezTo>
                    <a:pt x="364" y="319"/>
                    <a:pt x="363" y="317"/>
                    <a:pt x="357" y="309"/>
                  </a:cubicBezTo>
                  <a:lnTo>
                    <a:pt x="222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53">
              <a:extLst>
                <a:ext uri="{FF2B5EF4-FFF2-40B4-BE49-F238E27FC236}">
                  <a16:creationId xmlns:a16="http://schemas.microsoft.com/office/drawing/2014/main" id="{56A52700-1B8F-49CC-98B9-A04CFCA97A85}"/>
                </a:ext>
              </a:extLst>
            </p:cNvPr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5689601" y="5207000"/>
              <a:ext cx="190500" cy="15875"/>
            </a:xfrm>
            <a:custGeom>
              <a:avLst/>
              <a:gdLst>
                <a:gd name="T0" fmla="*/ 222 w 236"/>
                <a:gd name="T1" fmla="*/ 18 h 18"/>
                <a:gd name="T2" fmla="*/ 236 w 236"/>
                <a:gd name="T3" fmla="*/ 9 h 18"/>
                <a:gd name="T4" fmla="*/ 222 w 236"/>
                <a:gd name="T5" fmla="*/ 0 h 18"/>
                <a:gd name="T6" fmla="*/ 14 w 236"/>
                <a:gd name="T7" fmla="*/ 0 h 18"/>
                <a:gd name="T8" fmla="*/ 0 w 236"/>
                <a:gd name="T9" fmla="*/ 9 h 18"/>
                <a:gd name="T10" fmla="*/ 14 w 236"/>
                <a:gd name="T11" fmla="*/ 18 h 18"/>
                <a:gd name="T12" fmla="*/ 222 w 236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8">
                  <a:moveTo>
                    <a:pt x="222" y="18"/>
                  </a:moveTo>
                  <a:cubicBezTo>
                    <a:pt x="228" y="18"/>
                    <a:pt x="236" y="18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8"/>
                    <a:pt x="8" y="18"/>
                    <a:pt x="14" y="18"/>
                  </a:cubicBezTo>
                  <a:lnTo>
                    <a:pt x="222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54">
              <a:extLst>
                <a:ext uri="{FF2B5EF4-FFF2-40B4-BE49-F238E27FC236}">
                  <a16:creationId xmlns:a16="http://schemas.microsoft.com/office/drawing/2014/main" id="{E45F6733-C23B-4955-B1BF-0A94BFB7155A}"/>
                </a:ext>
              </a:extLst>
            </p:cNvPr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5942013" y="5086350"/>
              <a:ext cx="101600" cy="206375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1 w 127"/>
                <a:gd name="T9" fmla="*/ 25 h 231"/>
                <a:gd name="T10" fmla="*/ 51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2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55">
              <a:extLst>
                <a:ext uri="{FF2B5EF4-FFF2-40B4-BE49-F238E27FC236}">
                  <a16:creationId xmlns:a16="http://schemas.microsoft.com/office/drawing/2014/main" id="{0DFFA080-E048-47F0-9B7B-3A148B05FCD0}"/>
                </a:ext>
              </a:extLst>
            </p:cNvPr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6259513" y="4833938"/>
              <a:ext cx="104775" cy="1062038"/>
            </a:xfrm>
            <a:custGeom>
              <a:avLst/>
              <a:gdLst>
                <a:gd name="T0" fmla="*/ 0 w 131"/>
                <a:gd name="T1" fmla="*/ 1197 h 1197"/>
                <a:gd name="T2" fmla="*/ 131 w 131"/>
                <a:gd name="T3" fmla="*/ 1197 h 1197"/>
                <a:gd name="T4" fmla="*/ 131 w 131"/>
                <a:gd name="T5" fmla="*/ 1170 h 1197"/>
                <a:gd name="T6" fmla="*/ 28 w 131"/>
                <a:gd name="T7" fmla="*/ 1170 h 1197"/>
                <a:gd name="T8" fmla="*/ 28 w 131"/>
                <a:gd name="T9" fmla="*/ 28 h 1197"/>
                <a:gd name="T10" fmla="*/ 131 w 131"/>
                <a:gd name="T11" fmla="*/ 28 h 1197"/>
                <a:gd name="T12" fmla="*/ 131 w 131"/>
                <a:gd name="T13" fmla="*/ 0 h 1197"/>
                <a:gd name="T14" fmla="*/ 0 w 131"/>
                <a:gd name="T15" fmla="*/ 0 h 1197"/>
                <a:gd name="T16" fmla="*/ 0 w 131"/>
                <a:gd name="T17" fmla="*/ 1197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7">
                  <a:moveTo>
                    <a:pt x="0" y="1197"/>
                  </a:moveTo>
                  <a:lnTo>
                    <a:pt x="131" y="1197"/>
                  </a:lnTo>
                  <a:lnTo>
                    <a:pt x="131" y="1170"/>
                  </a:lnTo>
                  <a:lnTo>
                    <a:pt x="28" y="1170"/>
                  </a:lnTo>
                  <a:lnTo>
                    <a:pt x="28" y="28"/>
                  </a:lnTo>
                  <a:lnTo>
                    <a:pt x="131" y="28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11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56">
              <a:extLst>
                <a:ext uri="{FF2B5EF4-FFF2-40B4-BE49-F238E27FC236}">
                  <a16:creationId xmlns:a16="http://schemas.microsoft.com/office/drawing/2014/main" id="{3D4E6B14-754B-4231-B493-4E39A746F707}"/>
                </a:ext>
              </a:extLst>
            </p:cNvPr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6550026" y="4859338"/>
              <a:ext cx="211138" cy="327025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57">
              <a:extLst>
                <a:ext uri="{FF2B5EF4-FFF2-40B4-BE49-F238E27FC236}">
                  <a16:creationId xmlns:a16="http://schemas.microsoft.com/office/drawing/2014/main" id="{889166F4-BF31-476F-9CF5-452D5314A928}"/>
                </a:ext>
              </a:extLst>
            </p:cNvPr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6788151" y="4810125"/>
              <a:ext cx="123825" cy="2047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8" y="196"/>
                    <a:pt x="133" y="199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58">
              <a:extLst>
                <a:ext uri="{FF2B5EF4-FFF2-40B4-BE49-F238E27FC236}">
                  <a16:creationId xmlns:a16="http://schemas.microsoft.com/office/drawing/2014/main" id="{FB45CD63-5E06-4554-8AB9-BD3A6740D865}"/>
                </a:ext>
              </a:extLst>
            </p:cNvPr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6973888" y="4873625"/>
              <a:ext cx="266700" cy="301625"/>
            </a:xfrm>
            <a:custGeom>
              <a:avLst/>
              <a:gdLst>
                <a:gd name="T0" fmla="*/ 184 w 331"/>
                <a:gd name="T1" fmla="*/ 40 h 341"/>
                <a:gd name="T2" fmla="*/ 232 w 331"/>
                <a:gd name="T3" fmla="*/ 16 h 341"/>
                <a:gd name="T4" fmla="*/ 248 w 331"/>
                <a:gd name="T5" fmla="*/ 16 h 341"/>
                <a:gd name="T6" fmla="*/ 248 w 331"/>
                <a:gd name="T7" fmla="*/ 0 h 341"/>
                <a:gd name="T8" fmla="*/ 164 w 331"/>
                <a:gd name="T9" fmla="*/ 2 h 341"/>
                <a:gd name="T10" fmla="*/ 79 w 331"/>
                <a:gd name="T11" fmla="*/ 0 h 341"/>
                <a:gd name="T12" fmla="*/ 79 w 331"/>
                <a:gd name="T13" fmla="*/ 16 h 341"/>
                <a:gd name="T14" fmla="*/ 96 w 331"/>
                <a:gd name="T15" fmla="*/ 16 h 341"/>
                <a:gd name="T16" fmla="*/ 143 w 331"/>
                <a:gd name="T17" fmla="*/ 40 h 341"/>
                <a:gd name="T18" fmla="*/ 143 w 331"/>
                <a:gd name="T19" fmla="*/ 261 h 341"/>
                <a:gd name="T20" fmla="*/ 75 w 331"/>
                <a:gd name="T21" fmla="*/ 134 h 341"/>
                <a:gd name="T22" fmla="*/ 31 w 331"/>
                <a:gd name="T23" fmla="*/ 64 h 341"/>
                <a:gd name="T24" fmla="*/ 12 w 331"/>
                <a:gd name="T25" fmla="*/ 64 h 341"/>
                <a:gd name="T26" fmla="*/ 0 w 331"/>
                <a:gd name="T27" fmla="*/ 70 h 341"/>
                <a:gd name="T28" fmla="*/ 5 w 331"/>
                <a:gd name="T29" fmla="*/ 75 h 341"/>
                <a:gd name="T30" fmla="*/ 34 w 331"/>
                <a:gd name="T31" fmla="*/ 143 h 341"/>
                <a:gd name="T32" fmla="*/ 59 w 331"/>
                <a:gd name="T33" fmla="*/ 228 h 341"/>
                <a:gd name="T34" fmla="*/ 143 w 331"/>
                <a:gd name="T35" fmla="*/ 274 h 341"/>
                <a:gd name="T36" fmla="*/ 143 w 331"/>
                <a:gd name="T37" fmla="*/ 301 h 341"/>
                <a:gd name="T38" fmla="*/ 96 w 331"/>
                <a:gd name="T39" fmla="*/ 325 h 341"/>
                <a:gd name="T40" fmla="*/ 79 w 331"/>
                <a:gd name="T41" fmla="*/ 325 h 341"/>
                <a:gd name="T42" fmla="*/ 79 w 331"/>
                <a:gd name="T43" fmla="*/ 341 h 341"/>
                <a:gd name="T44" fmla="*/ 164 w 331"/>
                <a:gd name="T45" fmla="*/ 339 h 341"/>
                <a:gd name="T46" fmla="*/ 248 w 331"/>
                <a:gd name="T47" fmla="*/ 341 h 341"/>
                <a:gd name="T48" fmla="*/ 248 w 331"/>
                <a:gd name="T49" fmla="*/ 325 h 341"/>
                <a:gd name="T50" fmla="*/ 232 w 331"/>
                <a:gd name="T51" fmla="*/ 325 h 341"/>
                <a:gd name="T52" fmla="*/ 184 w 331"/>
                <a:gd name="T53" fmla="*/ 301 h 341"/>
                <a:gd name="T54" fmla="*/ 184 w 331"/>
                <a:gd name="T55" fmla="*/ 274 h 341"/>
                <a:gd name="T56" fmla="*/ 270 w 331"/>
                <a:gd name="T57" fmla="*/ 228 h 341"/>
                <a:gd name="T58" fmla="*/ 297 w 331"/>
                <a:gd name="T59" fmla="*/ 131 h 341"/>
                <a:gd name="T60" fmla="*/ 324 w 331"/>
                <a:gd name="T61" fmla="*/ 75 h 341"/>
                <a:gd name="T62" fmla="*/ 331 w 331"/>
                <a:gd name="T63" fmla="*/ 70 h 341"/>
                <a:gd name="T64" fmla="*/ 319 w 331"/>
                <a:gd name="T65" fmla="*/ 64 h 341"/>
                <a:gd name="T66" fmla="*/ 300 w 331"/>
                <a:gd name="T67" fmla="*/ 64 h 341"/>
                <a:gd name="T68" fmla="*/ 255 w 331"/>
                <a:gd name="T69" fmla="*/ 140 h 341"/>
                <a:gd name="T70" fmla="*/ 184 w 331"/>
                <a:gd name="T71" fmla="*/ 261 h 341"/>
                <a:gd name="T72" fmla="*/ 184 w 331"/>
                <a:gd name="T73" fmla="*/ 4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1" h="341">
                  <a:moveTo>
                    <a:pt x="184" y="40"/>
                  </a:moveTo>
                  <a:cubicBezTo>
                    <a:pt x="184" y="23"/>
                    <a:pt x="184" y="16"/>
                    <a:pt x="232" y="16"/>
                  </a:cubicBezTo>
                  <a:lnTo>
                    <a:pt x="248" y="16"/>
                  </a:lnTo>
                  <a:lnTo>
                    <a:pt x="248" y="0"/>
                  </a:lnTo>
                  <a:cubicBezTo>
                    <a:pt x="230" y="2"/>
                    <a:pt x="184" y="2"/>
                    <a:pt x="164" y="2"/>
                  </a:cubicBezTo>
                  <a:cubicBezTo>
                    <a:pt x="144" y="2"/>
                    <a:pt x="97" y="2"/>
                    <a:pt x="79" y="0"/>
                  </a:cubicBezTo>
                  <a:lnTo>
                    <a:pt x="79" y="16"/>
                  </a:lnTo>
                  <a:lnTo>
                    <a:pt x="96" y="16"/>
                  </a:lnTo>
                  <a:cubicBezTo>
                    <a:pt x="143" y="16"/>
                    <a:pt x="143" y="22"/>
                    <a:pt x="143" y="40"/>
                  </a:cubicBezTo>
                  <a:lnTo>
                    <a:pt x="143" y="261"/>
                  </a:lnTo>
                  <a:cubicBezTo>
                    <a:pt x="78" y="244"/>
                    <a:pt x="75" y="167"/>
                    <a:pt x="75" y="134"/>
                  </a:cubicBezTo>
                  <a:cubicBezTo>
                    <a:pt x="75" y="74"/>
                    <a:pt x="53" y="64"/>
                    <a:pt x="31" y="64"/>
                  </a:cubicBezTo>
                  <a:lnTo>
                    <a:pt x="12" y="64"/>
                  </a:lnTo>
                  <a:cubicBezTo>
                    <a:pt x="5" y="64"/>
                    <a:pt x="0" y="64"/>
                    <a:pt x="0" y="70"/>
                  </a:cubicBezTo>
                  <a:cubicBezTo>
                    <a:pt x="0" y="72"/>
                    <a:pt x="1" y="75"/>
                    <a:pt x="5" y="75"/>
                  </a:cubicBezTo>
                  <a:cubicBezTo>
                    <a:pt x="21" y="77"/>
                    <a:pt x="33" y="84"/>
                    <a:pt x="34" y="143"/>
                  </a:cubicBezTo>
                  <a:cubicBezTo>
                    <a:pt x="34" y="155"/>
                    <a:pt x="35" y="194"/>
                    <a:pt x="59" y="228"/>
                  </a:cubicBezTo>
                  <a:cubicBezTo>
                    <a:pt x="79" y="255"/>
                    <a:pt x="109" y="269"/>
                    <a:pt x="143" y="274"/>
                  </a:cubicBezTo>
                  <a:lnTo>
                    <a:pt x="143" y="301"/>
                  </a:lnTo>
                  <a:cubicBezTo>
                    <a:pt x="143" y="318"/>
                    <a:pt x="143" y="325"/>
                    <a:pt x="96" y="325"/>
                  </a:cubicBezTo>
                  <a:lnTo>
                    <a:pt x="79" y="325"/>
                  </a:lnTo>
                  <a:lnTo>
                    <a:pt x="79" y="341"/>
                  </a:lnTo>
                  <a:cubicBezTo>
                    <a:pt x="97" y="339"/>
                    <a:pt x="143" y="339"/>
                    <a:pt x="164" y="339"/>
                  </a:cubicBezTo>
                  <a:cubicBezTo>
                    <a:pt x="184" y="339"/>
                    <a:pt x="230" y="339"/>
                    <a:pt x="248" y="341"/>
                  </a:cubicBezTo>
                  <a:lnTo>
                    <a:pt x="248" y="325"/>
                  </a:lnTo>
                  <a:lnTo>
                    <a:pt x="232" y="325"/>
                  </a:lnTo>
                  <a:cubicBezTo>
                    <a:pt x="184" y="325"/>
                    <a:pt x="184" y="319"/>
                    <a:pt x="184" y="301"/>
                  </a:cubicBezTo>
                  <a:lnTo>
                    <a:pt x="184" y="274"/>
                  </a:lnTo>
                  <a:cubicBezTo>
                    <a:pt x="220" y="269"/>
                    <a:pt x="251" y="254"/>
                    <a:pt x="270" y="228"/>
                  </a:cubicBezTo>
                  <a:cubicBezTo>
                    <a:pt x="296" y="193"/>
                    <a:pt x="297" y="153"/>
                    <a:pt x="297" y="131"/>
                  </a:cubicBezTo>
                  <a:cubicBezTo>
                    <a:pt x="297" y="123"/>
                    <a:pt x="297" y="79"/>
                    <a:pt x="324" y="75"/>
                  </a:cubicBezTo>
                  <a:cubicBezTo>
                    <a:pt x="327" y="75"/>
                    <a:pt x="331" y="74"/>
                    <a:pt x="331" y="70"/>
                  </a:cubicBezTo>
                  <a:cubicBezTo>
                    <a:pt x="331" y="64"/>
                    <a:pt x="327" y="64"/>
                    <a:pt x="319" y="64"/>
                  </a:cubicBezTo>
                  <a:lnTo>
                    <a:pt x="300" y="64"/>
                  </a:lnTo>
                  <a:cubicBezTo>
                    <a:pt x="280" y="64"/>
                    <a:pt x="256" y="68"/>
                    <a:pt x="255" y="140"/>
                  </a:cubicBezTo>
                  <a:cubicBezTo>
                    <a:pt x="255" y="195"/>
                    <a:pt x="238" y="248"/>
                    <a:pt x="184" y="261"/>
                  </a:cubicBezTo>
                  <a:lnTo>
                    <a:pt x="184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159">
              <a:extLst>
                <a:ext uri="{FF2B5EF4-FFF2-40B4-BE49-F238E27FC236}">
                  <a16:creationId xmlns:a16="http://schemas.microsoft.com/office/drawing/2014/main" id="{432F740B-5825-4ED3-A944-D26597946B22}"/>
                </a:ext>
              </a:extLst>
            </p:cNvPr>
            <p:cNvSpPr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6418263" y="5354638"/>
              <a:ext cx="960438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60">
              <a:extLst>
                <a:ext uri="{FF2B5EF4-FFF2-40B4-BE49-F238E27FC236}">
                  <a16:creationId xmlns:a16="http://schemas.microsoft.com/office/drawing/2014/main" id="{F4728CBA-D676-4DBB-983C-F847ABD6257C}"/>
                </a:ext>
              </a:extLst>
            </p:cNvPr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6434138" y="5461000"/>
              <a:ext cx="212725" cy="327025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4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61">
              <a:extLst>
                <a:ext uri="{FF2B5EF4-FFF2-40B4-BE49-F238E27FC236}">
                  <a16:creationId xmlns:a16="http://schemas.microsoft.com/office/drawing/2014/main" id="{78E5FAD4-C8E5-4316-9C9D-ECE7A2064982}"/>
                </a:ext>
              </a:extLst>
            </p:cNvPr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6669088" y="5578475"/>
              <a:ext cx="227013" cy="285750"/>
            </a:xfrm>
            <a:custGeom>
              <a:avLst/>
              <a:gdLst>
                <a:gd name="T0" fmla="*/ 193 w 281"/>
                <a:gd name="T1" fmla="*/ 154 h 322"/>
                <a:gd name="T2" fmla="*/ 185 w 281"/>
                <a:gd name="T3" fmla="*/ 175 h 322"/>
                <a:gd name="T4" fmla="*/ 125 w 281"/>
                <a:gd name="T5" fmla="*/ 210 h 322"/>
                <a:gd name="T6" fmla="*/ 64 w 281"/>
                <a:gd name="T7" fmla="*/ 115 h 322"/>
                <a:gd name="T8" fmla="*/ 131 w 281"/>
                <a:gd name="T9" fmla="*/ 20 h 322"/>
                <a:gd name="T10" fmla="*/ 193 w 281"/>
                <a:gd name="T11" fmla="*/ 85 h 322"/>
                <a:gd name="T12" fmla="*/ 193 w 281"/>
                <a:gd name="T13" fmla="*/ 154 h 322"/>
                <a:gd name="T14" fmla="*/ 200 w 281"/>
                <a:gd name="T15" fmla="*/ 40 h 322"/>
                <a:gd name="T16" fmla="*/ 124 w 281"/>
                <a:gd name="T17" fmla="*/ 0 h 322"/>
                <a:gd name="T18" fmla="*/ 0 w 281"/>
                <a:gd name="T19" fmla="*/ 114 h 322"/>
                <a:gd name="T20" fmla="*/ 120 w 281"/>
                <a:gd name="T21" fmla="*/ 228 h 322"/>
                <a:gd name="T22" fmla="*/ 190 w 281"/>
                <a:gd name="T23" fmla="*/ 201 h 322"/>
                <a:gd name="T24" fmla="*/ 190 w 281"/>
                <a:gd name="T25" fmla="*/ 298 h 322"/>
                <a:gd name="T26" fmla="*/ 155 w 281"/>
                <a:gd name="T27" fmla="*/ 298 h 322"/>
                <a:gd name="T28" fmla="*/ 155 w 281"/>
                <a:gd name="T29" fmla="*/ 322 h 322"/>
                <a:gd name="T30" fmla="*/ 218 w 281"/>
                <a:gd name="T31" fmla="*/ 320 h 322"/>
                <a:gd name="T32" fmla="*/ 281 w 281"/>
                <a:gd name="T33" fmla="*/ 322 h 322"/>
                <a:gd name="T34" fmla="*/ 281 w 281"/>
                <a:gd name="T35" fmla="*/ 298 h 322"/>
                <a:gd name="T36" fmla="*/ 246 w 281"/>
                <a:gd name="T37" fmla="*/ 298 h 322"/>
                <a:gd name="T38" fmla="*/ 246 w 281"/>
                <a:gd name="T39" fmla="*/ 0 h 322"/>
                <a:gd name="T40" fmla="*/ 226 w 281"/>
                <a:gd name="T41" fmla="*/ 0 h 322"/>
                <a:gd name="T42" fmla="*/ 200 w 281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2">
                  <a:moveTo>
                    <a:pt x="193" y="154"/>
                  </a:moveTo>
                  <a:cubicBezTo>
                    <a:pt x="193" y="163"/>
                    <a:pt x="193" y="165"/>
                    <a:pt x="185" y="175"/>
                  </a:cubicBezTo>
                  <a:cubicBezTo>
                    <a:pt x="165" y="204"/>
                    <a:pt x="140" y="210"/>
                    <a:pt x="125" y="210"/>
                  </a:cubicBezTo>
                  <a:cubicBezTo>
                    <a:pt x="94" y="210"/>
                    <a:pt x="64" y="181"/>
                    <a:pt x="64" y="115"/>
                  </a:cubicBezTo>
                  <a:cubicBezTo>
                    <a:pt x="64" y="44"/>
                    <a:pt x="101" y="20"/>
                    <a:pt x="131" y="20"/>
                  </a:cubicBezTo>
                  <a:cubicBezTo>
                    <a:pt x="169" y="20"/>
                    <a:pt x="193" y="60"/>
                    <a:pt x="193" y="85"/>
                  </a:cubicBezTo>
                  <a:lnTo>
                    <a:pt x="193" y="154"/>
                  </a:lnTo>
                  <a:close/>
                  <a:moveTo>
                    <a:pt x="200" y="40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2" y="0"/>
                    <a:pt x="0" y="45"/>
                    <a:pt x="0" y="114"/>
                  </a:cubicBezTo>
                  <a:cubicBezTo>
                    <a:pt x="0" y="184"/>
                    <a:pt x="51" y="228"/>
                    <a:pt x="120" y="228"/>
                  </a:cubicBezTo>
                  <a:cubicBezTo>
                    <a:pt x="144" y="228"/>
                    <a:pt x="167" y="221"/>
                    <a:pt x="190" y="201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2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7" y="320"/>
                    <a:pt x="267" y="321"/>
                    <a:pt x="281" y="322"/>
                  </a:cubicBezTo>
                  <a:lnTo>
                    <a:pt x="281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6" y="0"/>
                  </a:lnTo>
                  <a:lnTo>
                    <a:pt x="200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62">
              <a:extLst>
                <a:ext uri="{FF2B5EF4-FFF2-40B4-BE49-F238E27FC236}">
                  <a16:creationId xmlns:a16="http://schemas.microsoft.com/office/drawing/2014/main" id="{1E7B1164-F9BF-41C7-B98F-B14F2A2B03C4}"/>
                </a:ext>
              </a:extLst>
            </p:cNvPr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6915151" y="5461000"/>
              <a:ext cx="211138" cy="327025"/>
            </a:xfrm>
            <a:custGeom>
              <a:avLst/>
              <a:gdLst>
                <a:gd name="T0" fmla="*/ 210 w 262"/>
                <a:gd name="T1" fmla="*/ 188 h 368"/>
                <a:gd name="T2" fmla="*/ 146 w 262"/>
                <a:gd name="T3" fmla="*/ 129 h 368"/>
                <a:gd name="T4" fmla="*/ 44 w 262"/>
                <a:gd name="T5" fmla="*/ 176 h 368"/>
                <a:gd name="T6" fmla="*/ 0 w 262"/>
                <a:gd name="T7" fmla="*/ 279 h 368"/>
                <a:gd name="T8" fmla="*/ 91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1 w 262"/>
                <a:gd name="T21" fmla="*/ 52 h 368"/>
                <a:gd name="T22" fmla="*/ 153 w 262"/>
                <a:gd name="T23" fmla="*/ 12 h 368"/>
                <a:gd name="T24" fmla="*/ 224 w 262"/>
                <a:gd name="T25" fmla="*/ 102 h 368"/>
                <a:gd name="T26" fmla="*/ 211 w 262"/>
                <a:gd name="T27" fmla="*/ 188 h 368"/>
                <a:gd name="T28" fmla="*/ 210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4 h 368"/>
                <a:gd name="T36" fmla="*/ 146 w 262"/>
                <a:gd name="T37" fmla="*/ 140 h 368"/>
                <a:gd name="T38" fmla="*/ 201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0" y="188"/>
                  </a:moveTo>
                  <a:cubicBezTo>
                    <a:pt x="205" y="157"/>
                    <a:pt x="185" y="129"/>
                    <a:pt x="146" y="129"/>
                  </a:cubicBezTo>
                  <a:cubicBezTo>
                    <a:pt x="116" y="129"/>
                    <a:pt x="83" y="137"/>
                    <a:pt x="44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1" y="368"/>
                    <a:pt x="91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5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4" y="96"/>
                    <a:pt x="105" y="81"/>
                    <a:pt x="105" y="70"/>
                  </a:cubicBezTo>
                  <a:cubicBezTo>
                    <a:pt x="105" y="52"/>
                    <a:pt x="89" y="52"/>
                    <a:pt x="81" y="52"/>
                  </a:cubicBezTo>
                  <a:cubicBezTo>
                    <a:pt x="103" y="15"/>
                    <a:pt x="139" y="12"/>
                    <a:pt x="153" y="12"/>
                  </a:cubicBezTo>
                  <a:cubicBezTo>
                    <a:pt x="189" y="12"/>
                    <a:pt x="224" y="38"/>
                    <a:pt x="224" y="102"/>
                  </a:cubicBezTo>
                  <a:cubicBezTo>
                    <a:pt x="224" y="122"/>
                    <a:pt x="221" y="147"/>
                    <a:pt x="211" y="188"/>
                  </a:cubicBezTo>
                  <a:lnTo>
                    <a:pt x="210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4"/>
                    <a:pt x="50" y="214"/>
                    <a:pt x="71" y="184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0" y="140"/>
                    <a:pt x="201" y="196"/>
                    <a:pt x="201" y="206"/>
                  </a:cubicBezTo>
                  <a:cubicBezTo>
                    <a:pt x="201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63">
              <a:extLst>
                <a:ext uri="{FF2B5EF4-FFF2-40B4-BE49-F238E27FC236}">
                  <a16:creationId xmlns:a16="http://schemas.microsoft.com/office/drawing/2014/main" id="{781E30FE-B238-4627-BE53-6044270E3DB9}"/>
                </a:ext>
              </a:extLst>
            </p:cNvPr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7150101" y="5578475"/>
              <a:ext cx="225425" cy="285750"/>
            </a:xfrm>
            <a:custGeom>
              <a:avLst/>
              <a:gdLst>
                <a:gd name="T0" fmla="*/ 192 w 280"/>
                <a:gd name="T1" fmla="*/ 154 h 322"/>
                <a:gd name="T2" fmla="*/ 185 w 280"/>
                <a:gd name="T3" fmla="*/ 175 h 322"/>
                <a:gd name="T4" fmla="*/ 124 w 280"/>
                <a:gd name="T5" fmla="*/ 210 h 322"/>
                <a:gd name="T6" fmla="*/ 63 w 280"/>
                <a:gd name="T7" fmla="*/ 115 h 322"/>
                <a:gd name="T8" fmla="*/ 130 w 280"/>
                <a:gd name="T9" fmla="*/ 20 h 322"/>
                <a:gd name="T10" fmla="*/ 192 w 280"/>
                <a:gd name="T11" fmla="*/ 85 h 322"/>
                <a:gd name="T12" fmla="*/ 192 w 280"/>
                <a:gd name="T13" fmla="*/ 154 h 322"/>
                <a:gd name="T14" fmla="*/ 199 w 280"/>
                <a:gd name="T15" fmla="*/ 40 h 322"/>
                <a:gd name="T16" fmla="*/ 124 w 280"/>
                <a:gd name="T17" fmla="*/ 0 h 322"/>
                <a:gd name="T18" fmla="*/ 0 w 280"/>
                <a:gd name="T19" fmla="*/ 114 h 322"/>
                <a:gd name="T20" fmla="*/ 119 w 280"/>
                <a:gd name="T21" fmla="*/ 228 h 322"/>
                <a:gd name="T22" fmla="*/ 189 w 280"/>
                <a:gd name="T23" fmla="*/ 201 h 322"/>
                <a:gd name="T24" fmla="*/ 189 w 280"/>
                <a:gd name="T25" fmla="*/ 298 h 322"/>
                <a:gd name="T26" fmla="*/ 155 w 280"/>
                <a:gd name="T27" fmla="*/ 298 h 322"/>
                <a:gd name="T28" fmla="*/ 155 w 280"/>
                <a:gd name="T29" fmla="*/ 322 h 322"/>
                <a:gd name="T30" fmla="*/ 217 w 280"/>
                <a:gd name="T31" fmla="*/ 320 h 322"/>
                <a:gd name="T32" fmla="*/ 280 w 280"/>
                <a:gd name="T33" fmla="*/ 322 h 322"/>
                <a:gd name="T34" fmla="*/ 280 w 280"/>
                <a:gd name="T35" fmla="*/ 298 h 322"/>
                <a:gd name="T36" fmla="*/ 246 w 280"/>
                <a:gd name="T37" fmla="*/ 298 h 322"/>
                <a:gd name="T38" fmla="*/ 246 w 280"/>
                <a:gd name="T39" fmla="*/ 0 h 322"/>
                <a:gd name="T40" fmla="*/ 225 w 280"/>
                <a:gd name="T41" fmla="*/ 0 h 322"/>
                <a:gd name="T42" fmla="*/ 199 w 280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322">
                  <a:moveTo>
                    <a:pt x="192" y="154"/>
                  </a:moveTo>
                  <a:cubicBezTo>
                    <a:pt x="192" y="163"/>
                    <a:pt x="192" y="165"/>
                    <a:pt x="185" y="175"/>
                  </a:cubicBezTo>
                  <a:cubicBezTo>
                    <a:pt x="165" y="204"/>
                    <a:pt x="139" y="210"/>
                    <a:pt x="124" y="210"/>
                  </a:cubicBezTo>
                  <a:cubicBezTo>
                    <a:pt x="93" y="210"/>
                    <a:pt x="63" y="181"/>
                    <a:pt x="63" y="115"/>
                  </a:cubicBezTo>
                  <a:cubicBezTo>
                    <a:pt x="63" y="44"/>
                    <a:pt x="100" y="20"/>
                    <a:pt x="130" y="20"/>
                  </a:cubicBezTo>
                  <a:cubicBezTo>
                    <a:pt x="168" y="20"/>
                    <a:pt x="192" y="60"/>
                    <a:pt x="192" y="85"/>
                  </a:cubicBezTo>
                  <a:lnTo>
                    <a:pt x="192" y="154"/>
                  </a:lnTo>
                  <a:close/>
                  <a:moveTo>
                    <a:pt x="199" y="40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5"/>
                    <a:pt x="0" y="114"/>
                  </a:cubicBezTo>
                  <a:cubicBezTo>
                    <a:pt x="0" y="184"/>
                    <a:pt x="50" y="228"/>
                    <a:pt x="119" y="228"/>
                  </a:cubicBezTo>
                  <a:cubicBezTo>
                    <a:pt x="144" y="228"/>
                    <a:pt x="166" y="221"/>
                    <a:pt x="189" y="201"/>
                  </a:cubicBezTo>
                  <a:lnTo>
                    <a:pt x="189" y="298"/>
                  </a:lnTo>
                  <a:lnTo>
                    <a:pt x="155" y="298"/>
                  </a:lnTo>
                  <a:lnTo>
                    <a:pt x="155" y="322"/>
                  </a:lnTo>
                  <a:cubicBezTo>
                    <a:pt x="169" y="321"/>
                    <a:pt x="199" y="320"/>
                    <a:pt x="217" y="320"/>
                  </a:cubicBezTo>
                  <a:cubicBezTo>
                    <a:pt x="237" y="320"/>
                    <a:pt x="266" y="321"/>
                    <a:pt x="280" y="322"/>
                  </a:cubicBezTo>
                  <a:lnTo>
                    <a:pt x="280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5" y="0"/>
                  </a:lnTo>
                  <a:lnTo>
                    <a:pt x="199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64">
              <a:extLst>
                <a:ext uri="{FF2B5EF4-FFF2-40B4-BE49-F238E27FC236}">
                  <a16:creationId xmlns:a16="http://schemas.microsoft.com/office/drawing/2014/main" id="{D2245C51-DE96-4B47-8EA3-17B300C7B908}"/>
                </a:ext>
              </a:extLst>
            </p:cNvPr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7550151" y="5354638"/>
              <a:ext cx="246063" cy="19050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65">
              <a:extLst>
                <a:ext uri="{FF2B5EF4-FFF2-40B4-BE49-F238E27FC236}">
                  <a16:creationId xmlns:a16="http://schemas.microsoft.com/office/drawing/2014/main" id="{8B6B448E-0470-4F0F-B142-5826CE8FD91E}"/>
                </a:ext>
              </a:extLst>
            </p:cNvPr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8072438" y="4859338"/>
              <a:ext cx="212725" cy="327025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29 h 368"/>
                <a:gd name="T4" fmla="*/ 44 w 262"/>
                <a:gd name="T5" fmla="*/ 176 h 368"/>
                <a:gd name="T6" fmla="*/ 0 w 262"/>
                <a:gd name="T7" fmla="*/ 279 h 368"/>
                <a:gd name="T8" fmla="*/ 91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1 w 262"/>
                <a:gd name="T21" fmla="*/ 52 h 368"/>
                <a:gd name="T22" fmla="*/ 153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3" y="137"/>
                    <a:pt x="44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1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4" y="96"/>
                    <a:pt x="105" y="81"/>
                    <a:pt x="105" y="70"/>
                  </a:cubicBezTo>
                  <a:cubicBezTo>
                    <a:pt x="105" y="52"/>
                    <a:pt x="89" y="52"/>
                    <a:pt x="81" y="52"/>
                  </a:cubicBezTo>
                  <a:cubicBezTo>
                    <a:pt x="103" y="15"/>
                    <a:pt x="139" y="12"/>
                    <a:pt x="153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0" y="214"/>
                    <a:pt x="71" y="184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166">
              <a:extLst>
                <a:ext uri="{FF2B5EF4-FFF2-40B4-BE49-F238E27FC236}">
                  <a16:creationId xmlns:a16="http://schemas.microsoft.com/office/drawing/2014/main" id="{27C31C23-21C1-42AB-8CC6-92FA0F80839D}"/>
                </a:ext>
              </a:extLst>
            </p:cNvPr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8310563" y="4810125"/>
              <a:ext cx="123825" cy="2047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8 w 154"/>
                <a:gd name="T7" fmla="*/ 202 h 231"/>
                <a:gd name="T8" fmla="*/ 34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2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5 h 231"/>
                <a:gd name="T30" fmla="*/ 3 w 154"/>
                <a:gd name="T31" fmla="*/ 218 h 231"/>
                <a:gd name="T32" fmla="*/ 0 w 154"/>
                <a:gd name="T33" fmla="*/ 231 h 231"/>
                <a:gd name="T34" fmla="*/ 143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7" y="196"/>
                    <a:pt x="133" y="199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8" y="122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3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167">
              <a:extLst>
                <a:ext uri="{FF2B5EF4-FFF2-40B4-BE49-F238E27FC236}">
                  <a16:creationId xmlns:a16="http://schemas.microsoft.com/office/drawing/2014/main" id="{B4A171EE-7100-4050-8661-D027504755EE}"/>
                </a:ext>
              </a:extLst>
            </p:cNvPr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8488363" y="4872038"/>
              <a:ext cx="327025" cy="303213"/>
            </a:xfrm>
            <a:custGeom>
              <a:avLst/>
              <a:gdLst>
                <a:gd name="T0" fmla="*/ 222 w 405"/>
                <a:gd name="T1" fmla="*/ 132 h 342"/>
                <a:gd name="T2" fmla="*/ 342 w 405"/>
                <a:gd name="T3" fmla="*/ 32 h 342"/>
                <a:gd name="T4" fmla="*/ 389 w 405"/>
                <a:gd name="T5" fmla="*/ 23 h 342"/>
                <a:gd name="T6" fmla="*/ 397 w 405"/>
                <a:gd name="T7" fmla="*/ 23 h 342"/>
                <a:gd name="T8" fmla="*/ 397 w 405"/>
                <a:gd name="T9" fmla="*/ 0 h 342"/>
                <a:gd name="T10" fmla="*/ 346 w 405"/>
                <a:gd name="T11" fmla="*/ 1 h 342"/>
                <a:gd name="T12" fmla="*/ 274 w 405"/>
                <a:gd name="T13" fmla="*/ 0 h 342"/>
                <a:gd name="T14" fmla="*/ 274 w 405"/>
                <a:gd name="T15" fmla="*/ 23 h 342"/>
                <a:gd name="T16" fmla="*/ 302 w 405"/>
                <a:gd name="T17" fmla="*/ 26 h 342"/>
                <a:gd name="T18" fmla="*/ 309 w 405"/>
                <a:gd name="T19" fmla="*/ 29 h 342"/>
                <a:gd name="T20" fmla="*/ 124 w 405"/>
                <a:gd name="T21" fmla="*/ 183 h 342"/>
                <a:gd name="T22" fmla="*/ 124 w 405"/>
                <a:gd name="T23" fmla="*/ 23 h 342"/>
                <a:gd name="T24" fmla="*/ 178 w 405"/>
                <a:gd name="T25" fmla="*/ 23 h 342"/>
                <a:gd name="T26" fmla="*/ 178 w 405"/>
                <a:gd name="T27" fmla="*/ 0 h 342"/>
                <a:gd name="T28" fmla="*/ 89 w 405"/>
                <a:gd name="T29" fmla="*/ 1 h 342"/>
                <a:gd name="T30" fmla="*/ 0 w 405"/>
                <a:gd name="T31" fmla="*/ 0 h 342"/>
                <a:gd name="T32" fmla="*/ 0 w 405"/>
                <a:gd name="T33" fmla="*/ 23 h 342"/>
                <a:gd name="T34" fmla="*/ 54 w 405"/>
                <a:gd name="T35" fmla="*/ 23 h 342"/>
                <a:gd name="T36" fmla="*/ 54 w 405"/>
                <a:gd name="T37" fmla="*/ 318 h 342"/>
                <a:gd name="T38" fmla="*/ 0 w 405"/>
                <a:gd name="T39" fmla="*/ 318 h 342"/>
                <a:gd name="T40" fmla="*/ 0 w 405"/>
                <a:gd name="T41" fmla="*/ 342 h 342"/>
                <a:gd name="T42" fmla="*/ 89 w 405"/>
                <a:gd name="T43" fmla="*/ 340 h 342"/>
                <a:gd name="T44" fmla="*/ 178 w 405"/>
                <a:gd name="T45" fmla="*/ 342 h 342"/>
                <a:gd name="T46" fmla="*/ 178 w 405"/>
                <a:gd name="T47" fmla="*/ 318 h 342"/>
                <a:gd name="T48" fmla="*/ 124 w 405"/>
                <a:gd name="T49" fmla="*/ 318 h 342"/>
                <a:gd name="T50" fmla="*/ 124 w 405"/>
                <a:gd name="T51" fmla="*/ 214 h 342"/>
                <a:gd name="T52" fmla="*/ 174 w 405"/>
                <a:gd name="T53" fmla="*/ 172 h 342"/>
                <a:gd name="T54" fmla="*/ 277 w 405"/>
                <a:gd name="T55" fmla="*/ 307 h 342"/>
                <a:gd name="T56" fmla="*/ 281 w 405"/>
                <a:gd name="T57" fmla="*/ 314 h 342"/>
                <a:gd name="T58" fmla="*/ 245 w 405"/>
                <a:gd name="T59" fmla="*/ 318 h 342"/>
                <a:gd name="T60" fmla="*/ 245 w 405"/>
                <a:gd name="T61" fmla="*/ 342 h 342"/>
                <a:gd name="T62" fmla="*/ 332 w 405"/>
                <a:gd name="T63" fmla="*/ 340 h 342"/>
                <a:gd name="T64" fmla="*/ 405 w 405"/>
                <a:gd name="T65" fmla="*/ 342 h 342"/>
                <a:gd name="T66" fmla="*/ 405 w 405"/>
                <a:gd name="T67" fmla="*/ 318 h 342"/>
                <a:gd name="T68" fmla="*/ 391 w 405"/>
                <a:gd name="T69" fmla="*/ 318 h 342"/>
                <a:gd name="T70" fmla="*/ 357 w 405"/>
                <a:gd name="T71" fmla="*/ 308 h 342"/>
                <a:gd name="T72" fmla="*/ 222 w 405"/>
                <a:gd name="T73" fmla="*/ 1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342">
                  <a:moveTo>
                    <a:pt x="222" y="132"/>
                  </a:moveTo>
                  <a:lnTo>
                    <a:pt x="342" y="32"/>
                  </a:lnTo>
                  <a:cubicBezTo>
                    <a:pt x="353" y="23"/>
                    <a:pt x="374" y="23"/>
                    <a:pt x="389" y="23"/>
                  </a:cubicBezTo>
                  <a:lnTo>
                    <a:pt x="397" y="23"/>
                  </a:lnTo>
                  <a:lnTo>
                    <a:pt x="397" y="0"/>
                  </a:lnTo>
                  <a:cubicBezTo>
                    <a:pt x="377" y="1"/>
                    <a:pt x="349" y="1"/>
                    <a:pt x="346" y="1"/>
                  </a:cubicBezTo>
                  <a:cubicBezTo>
                    <a:pt x="327" y="1"/>
                    <a:pt x="291" y="1"/>
                    <a:pt x="274" y="0"/>
                  </a:cubicBezTo>
                  <a:lnTo>
                    <a:pt x="274" y="23"/>
                  </a:lnTo>
                  <a:cubicBezTo>
                    <a:pt x="280" y="23"/>
                    <a:pt x="290" y="23"/>
                    <a:pt x="302" y="26"/>
                  </a:cubicBezTo>
                  <a:cubicBezTo>
                    <a:pt x="310" y="28"/>
                    <a:pt x="304" y="27"/>
                    <a:pt x="309" y="29"/>
                  </a:cubicBezTo>
                  <a:lnTo>
                    <a:pt x="124" y="183"/>
                  </a:lnTo>
                  <a:lnTo>
                    <a:pt x="124" y="23"/>
                  </a:lnTo>
                  <a:lnTo>
                    <a:pt x="178" y="23"/>
                  </a:lnTo>
                  <a:lnTo>
                    <a:pt x="178" y="0"/>
                  </a:lnTo>
                  <a:cubicBezTo>
                    <a:pt x="159" y="1"/>
                    <a:pt x="110" y="1"/>
                    <a:pt x="89" y="1"/>
                  </a:cubicBezTo>
                  <a:cubicBezTo>
                    <a:pt x="68" y="1"/>
                    <a:pt x="19" y="1"/>
                    <a:pt x="0" y="0"/>
                  </a:cubicBezTo>
                  <a:lnTo>
                    <a:pt x="0" y="23"/>
                  </a:lnTo>
                  <a:lnTo>
                    <a:pt x="54" y="23"/>
                  </a:lnTo>
                  <a:lnTo>
                    <a:pt x="54" y="318"/>
                  </a:lnTo>
                  <a:lnTo>
                    <a:pt x="0" y="318"/>
                  </a:lnTo>
                  <a:lnTo>
                    <a:pt x="0" y="342"/>
                  </a:lnTo>
                  <a:cubicBezTo>
                    <a:pt x="19" y="340"/>
                    <a:pt x="68" y="340"/>
                    <a:pt x="89" y="340"/>
                  </a:cubicBezTo>
                  <a:cubicBezTo>
                    <a:pt x="110" y="340"/>
                    <a:pt x="159" y="340"/>
                    <a:pt x="178" y="342"/>
                  </a:cubicBezTo>
                  <a:lnTo>
                    <a:pt x="178" y="318"/>
                  </a:lnTo>
                  <a:lnTo>
                    <a:pt x="124" y="318"/>
                  </a:lnTo>
                  <a:lnTo>
                    <a:pt x="124" y="214"/>
                  </a:lnTo>
                  <a:lnTo>
                    <a:pt x="174" y="172"/>
                  </a:lnTo>
                  <a:lnTo>
                    <a:pt x="277" y="307"/>
                  </a:lnTo>
                  <a:cubicBezTo>
                    <a:pt x="280" y="310"/>
                    <a:pt x="280" y="311"/>
                    <a:pt x="281" y="314"/>
                  </a:cubicBezTo>
                  <a:cubicBezTo>
                    <a:pt x="272" y="318"/>
                    <a:pt x="262" y="318"/>
                    <a:pt x="245" y="318"/>
                  </a:cubicBezTo>
                  <a:lnTo>
                    <a:pt x="245" y="342"/>
                  </a:lnTo>
                  <a:cubicBezTo>
                    <a:pt x="265" y="340"/>
                    <a:pt x="310" y="340"/>
                    <a:pt x="332" y="340"/>
                  </a:cubicBezTo>
                  <a:cubicBezTo>
                    <a:pt x="352" y="340"/>
                    <a:pt x="387" y="340"/>
                    <a:pt x="405" y="342"/>
                  </a:cubicBezTo>
                  <a:lnTo>
                    <a:pt x="405" y="318"/>
                  </a:lnTo>
                  <a:lnTo>
                    <a:pt x="391" y="318"/>
                  </a:lnTo>
                  <a:cubicBezTo>
                    <a:pt x="364" y="318"/>
                    <a:pt x="363" y="316"/>
                    <a:pt x="357" y="308"/>
                  </a:cubicBezTo>
                  <a:lnTo>
                    <a:pt x="222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168">
              <a:extLst>
                <a:ext uri="{FF2B5EF4-FFF2-40B4-BE49-F238E27FC236}">
                  <a16:creationId xmlns:a16="http://schemas.microsoft.com/office/drawing/2014/main" id="{74D8C768-A4FA-40B9-BB32-33710BF2553E}"/>
                </a:ext>
              </a:extLst>
            </p:cNvPr>
            <p:cNvSpPr>
              <a:spLocks noChangeArrowheads="1"/>
            </p:cNvSpPr>
            <p:nvPr>
              <p:custDataLst>
                <p:tags r:id="rId154"/>
              </p:custDataLst>
            </p:nvPr>
          </p:nvSpPr>
          <p:spPr bwMode="auto">
            <a:xfrm>
              <a:off x="7966076" y="5354638"/>
              <a:ext cx="958850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169">
              <a:extLst>
                <a:ext uri="{FF2B5EF4-FFF2-40B4-BE49-F238E27FC236}">
                  <a16:creationId xmlns:a16="http://schemas.microsoft.com/office/drawing/2014/main" id="{1A668796-6A6C-44F5-8422-02797D5D36CC}"/>
                </a:ext>
              </a:extLst>
            </p:cNvPr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7981951" y="5461000"/>
              <a:ext cx="212725" cy="327025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79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9 h 368"/>
                <a:gd name="T16" fmla="*/ 79 w 263"/>
                <a:gd name="T17" fmla="*/ 96 h 368"/>
                <a:gd name="T18" fmla="*/ 106 w 263"/>
                <a:gd name="T19" fmla="*/ 70 h 368"/>
                <a:gd name="T20" fmla="*/ 82 w 263"/>
                <a:gd name="T21" fmla="*/ 52 h 368"/>
                <a:gd name="T22" fmla="*/ 154 w 263"/>
                <a:gd name="T23" fmla="*/ 12 h 368"/>
                <a:gd name="T24" fmla="*/ 225 w 263"/>
                <a:gd name="T25" fmla="*/ 102 h 368"/>
                <a:gd name="T26" fmla="*/ 212 w 263"/>
                <a:gd name="T27" fmla="*/ 188 h 368"/>
                <a:gd name="T28" fmla="*/ 211 w 263"/>
                <a:gd name="T29" fmla="*/ 188 h 368"/>
                <a:gd name="T30" fmla="*/ 94 w 263"/>
                <a:gd name="T31" fmla="*/ 354 h 368"/>
                <a:gd name="T32" fmla="*/ 39 w 263"/>
                <a:gd name="T33" fmla="*/ 298 h 368"/>
                <a:gd name="T34" fmla="*/ 72 w 263"/>
                <a:gd name="T35" fmla="*/ 184 h 368"/>
                <a:gd name="T36" fmla="*/ 147 w 263"/>
                <a:gd name="T37" fmla="*/ 140 h 368"/>
                <a:gd name="T38" fmla="*/ 202 w 263"/>
                <a:gd name="T39" fmla="*/ 206 h 368"/>
                <a:gd name="T40" fmla="*/ 94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7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3" y="200"/>
                    <a:pt x="263" y="129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6"/>
                    <a:pt x="79" y="96"/>
                  </a:cubicBezTo>
                  <a:cubicBezTo>
                    <a:pt x="95" y="96"/>
                    <a:pt x="106" y="81"/>
                    <a:pt x="106" y="70"/>
                  </a:cubicBezTo>
                  <a:cubicBezTo>
                    <a:pt x="106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4" y="354"/>
                  </a:moveTo>
                  <a:cubicBezTo>
                    <a:pt x="39" y="354"/>
                    <a:pt x="39" y="303"/>
                    <a:pt x="39" y="298"/>
                  </a:cubicBezTo>
                  <a:cubicBezTo>
                    <a:pt x="39" y="284"/>
                    <a:pt x="51" y="214"/>
                    <a:pt x="72" y="184"/>
                  </a:cubicBezTo>
                  <a:cubicBezTo>
                    <a:pt x="92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4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70">
              <a:extLst>
                <a:ext uri="{FF2B5EF4-FFF2-40B4-BE49-F238E27FC236}">
                  <a16:creationId xmlns:a16="http://schemas.microsoft.com/office/drawing/2014/main" id="{0F30E024-048E-4B43-A3D1-208764A1A794}"/>
                </a:ext>
              </a:extLst>
            </p:cNvPr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8216901" y="5578475"/>
              <a:ext cx="227013" cy="285750"/>
            </a:xfrm>
            <a:custGeom>
              <a:avLst/>
              <a:gdLst>
                <a:gd name="T0" fmla="*/ 193 w 281"/>
                <a:gd name="T1" fmla="*/ 154 h 322"/>
                <a:gd name="T2" fmla="*/ 185 w 281"/>
                <a:gd name="T3" fmla="*/ 175 h 322"/>
                <a:gd name="T4" fmla="*/ 125 w 281"/>
                <a:gd name="T5" fmla="*/ 210 h 322"/>
                <a:gd name="T6" fmla="*/ 64 w 281"/>
                <a:gd name="T7" fmla="*/ 115 h 322"/>
                <a:gd name="T8" fmla="*/ 131 w 281"/>
                <a:gd name="T9" fmla="*/ 20 h 322"/>
                <a:gd name="T10" fmla="*/ 193 w 281"/>
                <a:gd name="T11" fmla="*/ 85 h 322"/>
                <a:gd name="T12" fmla="*/ 193 w 281"/>
                <a:gd name="T13" fmla="*/ 154 h 322"/>
                <a:gd name="T14" fmla="*/ 200 w 281"/>
                <a:gd name="T15" fmla="*/ 40 h 322"/>
                <a:gd name="T16" fmla="*/ 125 w 281"/>
                <a:gd name="T17" fmla="*/ 0 h 322"/>
                <a:gd name="T18" fmla="*/ 0 w 281"/>
                <a:gd name="T19" fmla="*/ 114 h 322"/>
                <a:gd name="T20" fmla="*/ 120 w 281"/>
                <a:gd name="T21" fmla="*/ 228 h 322"/>
                <a:gd name="T22" fmla="*/ 190 w 281"/>
                <a:gd name="T23" fmla="*/ 201 h 322"/>
                <a:gd name="T24" fmla="*/ 190 w 281"/>
                <a:gd name="T25" fmla="*/ 298 h 322"/>
                <a:gd name="T26" fmla="*/ 156 w 281"/>
                <a:gd name="T27" fmla="*/ 298 h 322"/>
                <a:gd name="T28" fmla="*/ 156 w 281"/>
                <a:gd name="T29" fmla="*/ 322 h 322"/>
                <a:gd name="T30" fmla="*/ 218 w 281"/>
                <a:gd name="T31" fmla="*/ 320 h 322"/>
                <a:gd name="T32" fmla="*/ 281 w 281"/>
                <a:gd name="T33" fmla="*/ 322 h 322"/>
                <a:gd name="T34" fmla="*/ 281 w 281"/>
                <a:gd name="T35" fmla="*/ 298 h 322"/>
                <a:gd name="T36" fmla="*/ 247 w 281"/>
                <a:gd name="T37" fmla="*/ 298 h 322"/>
                <a:gd name="T38" fmla="*/ 247 w 281"/>
                <a:gd name="T39" fmla="*/ 0 h 322"/>
                <a:gd name="T40" fmla="*/ 226 w 281"/>
                <a:gd name="T41" fmla="*/ 0 h 322"/>
                <a:gd name="T42" fmla="*/ 200 w 281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2">
                  <a:moveTo>
                    <a:pt x="193" y="154"/>
                  </a:moveTo>
                  <a:cubicBezTo>
                    <a:pt x="193" y="163"/>
                    <a:pt x="193" y="165"/>
                    <a:pt x="185" y="175"/>
                  </a:cubicBezTo>
                  <a:cubicBezTo>
                    <a:pt x="166" y="204"/>
                    <a:pt x="140" y="210"/>
                    <a:pt x="125" y="210"/>
                  </a:cubicBezTo>
                  <a:cubicBezTo>
                    <a:pt x="94" y="210"/>
                    <a:pt x="64" y="181"/>
                    <a:pt x="64" y="115"/>
                  </a:cubicBezTo>
                  <a:cubicBezTo>
                    <a:pt x="64" y="44"/>
                    <a:pt x="101" y="20"/>
                    <a:pt x="131" y="20"/>
                  </a:cubicBezTo>
                  <a:cubicBezTo>
                    <a:pt x="169" y="20"/>
                    <a:pt x="193" y="60"/>
                    <a:pt x="193" y="85"/>
                  </a:cubicBezTo>
                  <a:lnTo>
                    <a:pt x="193" y="154"/>
                  </a:lnTo>
                  <a:close/>
                  <a:moveTo>
                    <a:pt x="200" y="40"/>
                  </a:moveTo>
                  <a:cubicBezTo>
                    <a:pt x="182" y="15"/>
                    <a:pt x="155" y="0"/>
                    <a:pt x="125" y="0"/>
                  </a:cubicBezTo>
                  <a:cubicBezTo>
                    <a:pt x="52" y="0"/>
                    <a:pt x="0" y="45"/>
                    <a:pt x="0" y="114"/>
                  </a:cubicBezTo>
                  <a:cubicBezTo>
                    <a:pt x="0" y="184"/>
                    <a:pt x="51" y="228"/>
                    <a:pt x="120" y="228"/>
                  </a:cubicBezTo>
                  <a:cubicBezTo>
                    <a:pt x="145" y="228"/>
                    <a:pt x="167" y="221"/>
                    <a:pt x="190" y="201"/>
                  </a:cubicBezTo>
                  <a:lnTo>
                    <a:pt x="190" y="298"/>
                  </a:lnTo>
                  <a:lnTo>
                    <a:pt x="156" y="298"/>
                  </a:lnTo>
                  <a:lnTo>
                    <a:pt x="156" y="322"/>
                  </a:lnTo>
                  <a:cubicBezTo>
                    <a:pt x="170" y="321"/>
                    <a:pt x="199" y="320"/>
                    <a:pt x="218" y="320"/>
                  </a:cubicBezTo>
                  <a:cubicBezTo>
                    <a:pt x="238" y="320"/>
                    <a:pt x="267" y="321"/>
                    <a:pt x="281" y="322"/>
                  </a:cubicBezTo>
                  <a:lnTo>
                    <a:pt x="281" y="298"/>
                  </a:lnTo>
                  <a:lnTo>
                    <a:pt x="247" y="298"/>
                  </a:lnTo>
                  <a:lnTo>
                    <a:pt x="247" y="0"/>
                  </a:lnTo>
                  <a:lnTo>
                    <a:pt x="226" y="0"/>
                  </a:lnTo>
                  <a:lnTo>
                    <a:pt x="200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71">
              <a:extLst>
                <a:ext uri="{FF2B5EF4-FFF2-40B4-BE49-F238E27FC236}">
                  <a16:creationId xmlns:a16="http://schemas.microsoft.com/office/drawing/2014/main" id="{278F7F96-9C8B-4A63-A540-3AED11A20211}"/>
                </a:ext>
              </a:extLst>
            </p:cNvPr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>
              <a:off x="8462963" y="5461000"/>
              <a:ext cx="211138" cy="327025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3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4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3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72">
              <a:extLst>
                <a:ext uri="{FF2B5EF4-FFF2-40B4-BE49-F238E27FC236}">
                  <a16:creationId xmlns:a16="http://schemas.microsoft.com/office/drawing/2014/main" id="{F6E5C917-6257-43F7-AD38-3F81DA0634D7}"/>
                </a:ext>
              </a:extLst>
            </p:cNvPr>
            <p:cNvSpPr>
              <a:spLocks noEditPoints="1"/>
            </p:cNvSpPr>
            <p:nvPr>
              <p:custDataLst>
                <p:tags r:id="rId158"/>
              </p:custDataLst>
            </p:nvPr>
          </p:nvSpPr>
          <p:spPr bwMode="auto">
            <a:xfrm>
              <a:off x="8696326" y="5578475"/>
              <a:ext cx="227013" cy="285750"/>
            </a:xfrm>
            <a:custGeom>
              <a:avLst/>
              <a:gdLst>
                <a:gd name="T0" fmla="*/ 193 w 281"/>
                <a:gd name="T1" fmla="*/ 154 h 322"/>
                <a:gd name="T2" fmla="*/ 185 w 281"/>
                <a:gd name="T3" fmla="*/ 175 h 322"/>
                <a:gd name="T4" fmla="*/ 125 w 281"/>
                <a:gd name="T5" fmla="*/ 210 h 322"/>
                <a:gd name="T6" fmla="*/ 64 w 281"/>
                <a:gd name="T7" fmla="*/ 115 h 322"/>
                <a:gd name="T8" fmla="*/ 131 w 281"/>
                <a:gd name="T9" fmla="*/ 20 h 322"/>
                <a:gd name="T10" fmla="*/ 193 w 281"/>
                <a:gd name="T11" fmla="*/ 85 h 322"/>
                <a:gd name="T12" fmla="*/ 193 w 281"/>
                <a:gd name="T13" fmla="*/ 154 h 322"/>
                <a:gd name="T14" fmla="*/ 200 w 281"/>
                <a:gd name="T15" fmla="*/ 40 h 322"/>
                <a:gd name="T16" fmla="*/ 124 w 281"/>
                <a:gd name="T17" fmla="*/ 0 h 322"/>
                <a:gd name="T18" fmla="*/ 0 w 281"/>
                <a:gd name="T19" fmla="*/ 114 h 322"/>
                <a:gd name="T20" fmla="*/ 120 w 281"/>
                <a:gd name="T21" fmla="*/ 228 h 322"/>
                <a:gd name="T22" fmla="*/ 190 w 281"/>
                <a:gd name="T23" fmla="*/ 201 h 322"/>
                <a:gd name="T24" fmla="*/ 190 w 281"/>
                <a:gd name="T25" fmla="*/ 298 h 322"/>
                <a:gd name="T26" fmla="*/ 155 w 281"/>
                <a:gd name="T27" fmla="*/ 298 h 322"/>
                <a:gd name="T28" fmla="*/ 155 w 281"/>
                <a:gd name="T29" fmla="*/ 322 h 322"/>
                <a:gd name="T30" fmla="*/ 218 w 281"/>
                <a:gd name="T31" fmla="*/ 320 h 322"/>
                <a:gd name="T32" fmla="*/ 281 w 281"/>
                <a:gd name="T33" fmla="*/ 322 h 322"/>
                <a:gd name="T34" fmla="*/ 281 w 281"/>
                <a:gd name="T35" fmla="*/ 298 h 322"/>
                <a:gd name="T36" fmla="*/ 246 w 281"/>
                <a:gd name="T37" fmla="*/ 298 h 322"/>
                <a:gd name="T38" fmla="*/ 246 w 281"/>
                <a:gd name="T39" fmla="*/ 0 h 322"/>
                <a:gd name="T40" fmla="*/ 226 w 281"/>
                <a:gd name="T41" fmla="*/ 0 h 322"/>
                <a:gd name="T42" fmla="*/ 200 w 281"/>
                <a:gd name="T43" fmla="*/ 4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2">
                  <a:moveTo>
                    <a:pt x="193" y="154"/>
                  </a:moveTo>
                  <a:cubicBezTo>
                    <a:pt x="193" y="163"/>
                    <a:pt x="193" y="165"/>
                    <a:pt x="185" y="175"/>
                  </a:cubicBezTo>
                  <a:cubicBezTo>
                    <a:pt x="165" y="204"/>
                    <a:pt x="140" y="210"/>
                    <a:pt x="125" y="210"/>
                  </a:cubicBezTo>
                  <a:cubicBezTo>
                    <a:pt x="94" y="210"/>
                    <a:pt x="64" y="181"/>
                    <a:pt x="64" y="115"/>
                  </a:cubicBezTo>
                  <a:cubicBezTo>
                    <a:pt x="64" y="44"/>
                    <a:pt x="101" y="20"/>
                    <a:pt x="131" y="20"/>
                  </a:cubicBezTo>
                  <a:cubicBezTo>
                    <a:pt x="169" y="20"/>
                    <a:pt x="193" y="60"/>
                    <a:pt x="193" y="85"/>
                  </a:cubicBezTo>
                  <a:lnTo>
                    <a:pt x="193" y="154"/>
                  </a:lnTo>
                  <a:close/>
                  <a:moveTo>
                    <a:pt x="200" y="40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5"/>
                    <a:pt x="0" y="114"/>
                  </a:cubicBezTo>
                  <a:cubicBezTo>
                    <a:pt x="0" y="184"/>
                    <a:pt x="50" y="228"/>
                    <a:pt x="120" y="228"/>
                  </a:cubicBezTo>
                  <a:cubicBezTo>
                    <a:pt x="144" y="228"/>
                    <a:pt x="167" y="221"/>
                    <a:pt x="190" y="201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2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7" y="320"/>
                    <a:pt x="267" y="321"/>
                    <a:pt x="281" y="322"/>
                  </a:cubicBezTo>
                  <a:lnTo>
                    <a:pt x="281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6" y="0"/>
                  </a:lnTo>
                  <a:lnTo>
                    <a:pt x="200" y="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73">
              <a:extLst>
                <a:ext uri="{FF2B5EF4-FFF2-40B4-BE49-F238E27FC236}">
                  <a16:creationId xmlns:a16="http://schemas.microsoft.com/office/drawing/2014/main" id="{CA2BD6D8-A032-4885-BBB5-4FBCE443B25F}"/>
                </a:ext>
              </a:extLst>
            </p:cNvPr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8996363" y="5280025"/>
              <a:ext cx="188913" cy="195263"/>
            </a:xfrm>
            <a:custGeom>
              <a:avLst/>
              <a:gdLst>
                <a:gd name="T0" fmla="*/ 85 w 234"/>
                <a:gd name="T1" fmla="*/ 5 h 220"/>
                <a:gd name="T2" fmla="*/ 78 w 234"/>
                <a:gd name="T3" fmla="*/ 0 h 220"/>
                <a:gd name="T4" fmla="*/ 18 w 234"/>
                <a:gd name="T5" fmla="*/ 5 h 220"/>
                <a:gd name="T6" fmla="*/ 8 w 234"/>
                <a:gd name="T7" fmla="*/ 15 h 220"/>
                <a:gd name="T8" fmla="*/ 20 w 234"/>
                <a:gd name="T9" fmla="*/ 21 h 220"/>
                <a:gd name="T10" fmla="*/ 45 w 234"/>
                <a:gd name="T11" fmla="*/ 29 h 220"/>
                <a:gd name="T12" fmla="*/ 36 w 234"/>
                <a:gd name="T13" fmla="*/ 69 h 220"/>
                <a:gd name="T14" fmla="*/ 5 w 234"/>
                <a:gd name="T15" fmla="*/ 192 h 220"/>
                <a:gd name="T16" fmla="*/ 0 w 234"/>
                <a:gd name="T17" fmla="*/ 214 h 220"/>
                <a:gd name="T18" fmla="*/ 8 w 234"/>
                <a:gd name="T19" fmla="*/ 220 h 220"/>
                <a:gd name="T20" fmla="*/ 15 w 234"/>
                <a:gd name="T21" fmla="*/ 220 h 220"/>
                <a:gd name="T22" fmla="*/ 155 w 234"/>
                <a:gd name="T23" fmla="*/ 147 h 220"/>
                <a:gd name="T24" fmla="*/ 234 w 234"/>
                <a:gd name="T25" fmla="*/ 13 h 220"/>
                <a:gd name="T26" fmla="*/ 220 w 234"/>
                <a:gd name="T27" fmla="*/ 0 h 220"/>
                <a:gd name="T28" fmla="*/ 201 w 234"/>
                <a:gd name="T29" fmla="*/ 16 h 220"/>
                <a:gd name="T30" fmla="*/ 36 w 234"/>
                <a:gd name="T31" fmla="*/ 204 h 220"/>
                <a:gd name="T32" fmla="*/ 85 w 234"/>
                <a:gd name="T33" fmla="*/ 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" h="220">
                  <a:moveTo>
                    <a:pt x="85" y="5"/>
                  </a:moveTo>
                  <a:cubicBezTo>
                    <a:pt x="85" y="5"/>
                    <a:pt x="85" y="0"/>
                    <a:pt x="78" y="0"/>
                  </a:cubicBezTo>
                  <a:cubicBezTo>
                    <a:pt x="67" y="0"/>
                    <a:pt x="31" y="4"/>
                    <a:pt x="18" y="5"/>
                  </a:cubicBezTo>
                  <a:cubicBezTo>
                    <a:pt x="14" y="5"/>
                    <a:pt x="8" y="6"/>
                    <a:pt x="8" y="15"/>
                  </a:cubicBezTo>
                  <a:cubicBezTo>
                    <a:pt x="8" y="21"/>
                    <a:pt x="13" y="21"/>
                    <a:pt x="20" y="21"/>
                  </a:cubicBezTo>
                  <a:cubicBezTo>
                    <a:pt x="44" y="21"/>
                    <a:pt x="45" y="24"/>
                    <a:pt x="45" y="29"/>
                  </a:cubicBezTo>
                  <a:cubicBezTo>
                    <a:pt x="45" y="32"/>
                    <a:pt x="39" y="56"/>
                    <a:pt x="36" y="69"/>
                  </a:cubicBezTo>
                  <a:lnTo>
                    <a:pt x="5" y="192"/>
                  </a:lnTo>
                  <a:cubicBezTo>
                    <a:pt x="3" y="199"/>
                    <a:pt x="0" y="213"/>
                    <a:pt x="0" y="214"/>
                  </a:cubicBezTo>
                  <a:cubicBezTo>
                    <a:pt x="0" y="220"/>
                    <a:pt x="5" y="220"/>
                    <a:pt x="8" y="220"/>
                  </a:cubicBezTo>
                  <a:lnTo>
                    <a:pt x="15" y="220"/>
                  </a:lnTo>
                  <a:cubicBezTo>
                    <a:pt x="50" y="214"/>
                    <a:pt x="104" y="195"/>
                    <a:pt x="155" y="147"/>
                  </a:cubicBezTo>
                  <a:cubicBezTo>
                    <a:pt x="221" y="85"/>
                    <a:pt x="234" y="18"/>
                    <a:pt x="234" y="13"/>
                  </a:cubicBezTo>
                  <a:cubicBezTo>
                    <a:pt x="234" y="5"/>
                    <a:pt x="229" y="0"/>
                    <a:pt x="220" y="0"/>
                  </a:cubicBezTo>
                  <a:cubicBezTo>
                    <a:pt x="216" y="0"/>
                    <a:pt x="205" y="2"/>
                    <a:pt x="201" y="16"/>
                  </a:cubicBezTo>
                  <a:cubicBezTo>
                    <a:pt x="169" y="129"/>
                    <a:pt x="93" y="185"/>
                    <a:pt x="36" y="204"/>
                  </a:cubicBezTo>
                  <a:lnTo>
                    <a:pt x="85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74">
              <a:extLst>
                <a:ext uri="{FF2B5EF4-FFF2-40B4-BE49-F238E27FC236}">
                  <a16:creationId xmlns:a16="http://schemas.microsoft.com/office/drawing/2014/main" id="{C83A30D5-9755-4DC1-86C5-F2B3F45BF525}"/>
                </a:ext>
              </a:extLst>
            </p:cNvPr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9320213" y="5354638"/>
              <a:ext cx="247650" cy="19050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75">
              <a:extLst>
                <a:ext uri="{FF2B5EF4-FFF2-40B4-BE49-F238E27FC236}">
                  <a16:creationId xmlns:a16="http://schemas.microsoft.com/office/drawing/2014/main" id="{98BA649C-27E5-4FD2-8C40-4509784984D1}"/>
                </a:ext>
              </a:extLst>
            </p:cNvPr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>
              <a:off x="9729788" y="5143500"/>
              <a:ext cx="93663" cy="442913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10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76">
              <a:extLst>
                <a:ext uri="{FF2B5EF4-FFF2-40B4-BE49-F238E27FC236}">
                  <a16:creationId xmlns:a16="http://schemas.microsoft.com/office/drawing/2014/main" id="{BBC5BEE6-4012-4EDB-9CBF-DC45970108C2}"/>
                </a:ext>
              </a:extLst>
            </p:cNvPr>
            <p:cNvSpPr>
              <a:spLocks noEditPoints="1"/>
            </p:cNvSpPr>
            <p:nvPr>
              <p:custDataLst>
                <p:tags r:id="rId162"/>
              </p:custDataLst>
            </p:nvPr>
          </p:nvSpPr>
          <p:spPr bwMode="auto">
            <a:xfrm>
              <a:off x="9859963" y="5157788"/>
              <a:ext cx="276225" cy="317500"/>
            </a:xfrm>
            <a:custGeom>
              <a:avLst/>
              <a:gdLst>
                <a:gd name="T0" fmla="*/ 72 w 342"/>
                <a:gd name="T1" fmla="*/ 300 h 357"/>
                <a:gd name="T2" fmla="*/ 11 w 342"/>
                <a:gd name="T3" fmla="*/ 342 h 357"/>
                <a:gd name="T4" fmla="*/ 0 w 342"/>
                <a:gd name="T5" fmla="*/ 352 h 357"/>
                <a:gd name="T6" fmla="*/ 7 w 342"/>
                <a:gd name="T7" fmla="*/ 357 h 357"/>
                <a:gd name="T8" fmla="*/ 49 w 342"/>
                <a:gd name="T9" fmla="*/ 356 h 357"/>
                <a:gd name="T10" fmla="*/ 99 w 342"/>
                <a:gd name="T11" fmla="*/ 357 h 357"/>
                <a:gd name="T12" fmla="*/ 109 w 342"/>
                <a:gd name="T13" fmla="*/ 348 h 357"/>
                <a:gd name="T14" fmla="*/ 101 w 342"/>
                <a:gd name="T15" fmla="*/ 342 h 357"/>
                <a:gd name="T16" fmla="*/ 77 w 342"/>
                <a:gd name="T17" fmla="*/ 324 h 357"/>
                <a:gd name="T18" fmla="*/ 84 w 342"/>
                <a:gd name="T19" fmla="*/ 306 h 357"/>
                <a:gd name="T20" fmla="*/ 122 w 342"/>
                <a:gd name="T21" fmla="*/ 242 h 357"/>
                <a:gd name="T22" fmla="*/ 247 w 342"/>
                <a:gd name="T23" fmla="*/ 242 h 357"/>
                <a:gd name="T24" fmla="*/ 255 w 342"/>
                <a:gd name="T25" fmla="*/ 325 h 357"/>
                <a:gd name="T26" fmla="*/ 219 w 342"/>
                <a:gd name="T27" fmla="*/ 342 h 357"/>
                <a:gd name="T28" fmla="*/ 208 w 342"/>
                <a:gd name="T29" fmla="*/ 352 h 357"/>
                <a:gd name="T30" fmla="*/ 215 w 342"/>
                <a:gd name="T31" fmla="*/ 357 h 357"/>
                <a:gd name="T32" fmla="*/ 277 w 342"/>
                <a:gd name="T33" fmla="*/ 356 h 357"/>
                <a:gd name="T34" fmla="*/ 333 w 342"/>
                <a:gd name="T35" fmla="*/ 357 h 357"/>
                <a:gd name="T36" fmla="*/ 342 w 342"/>
                <a:gd name="T37" fmla="*/ 347 h 357"/>
                <a:gd name="T38" fmla="*/ 331 w 342"/>
                <a:gd name="T39" fmla="*/ 342 h 357"/>
                <a:gd name="T40" fmla="*/ 298 w 342"/>
                <a:gd name="T41" fmla="*/ 324 h 357"/>
                <a:gd name="T42" fmla="*/ 268 w 342"/>
                <a:gd name="T43" fmla="*/ 12 h 357"/>
                <a:gd name="T44" fmla="*/ 258 w 342"/>
                <a:gd name="T45" fmla="*/ 0 h 357"/>
                <a:gd name="T46" fmla="*/ 245 w 342"/>
                <a:gd name="T47" fmla="*/ 8 h 357"/>
                <a:gd name="T48" fmla="*/ 72 w 342"/>
                <a:gd name="T49" fmla="*/ 300 h 357"/>
                <a:gd name="T50" fmla="*/ 132 w 342"/>
                <a:gd name="T51" fmla="*/ 226 h 357"/>
                <a:gd name="T52" fmla="*/ 230 w 342"/>
                <a:gd name="T53" fmla="*/ 62 h 357"/>
                <a:gd name="T54" fmla="*/ 246 w 342"/>
                <a:gd name="T55" fmla="*/ 226 h 357"/>
                <a:gd name="T56" fmla="*/ 132 w 342"/>
                <a:gd name="T57" fmla="*/ 22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7">
                  <a:moveTo>
                    <a:pt x="72" y="300"/>
                  </a:moveTo>
                  <a:cubicBezTo>
                    <a:pt x="52" y="333"/>
                    <a:pt x="33" y="340"/>
                    <a:pt x="11" y="342"/>
                  </a:cubicBezTo>
                  <a:cubicBezTo>
                    <a:pt x="5" y="342"/>
                    <a:pt x="0" y="342"/>
                    <a:pt x="0" y="352"/>
                  </a:cubicBezTo>
                  <a:cubicBezTo>
                    <a:pt x="0" y="355"/>
                    <a:pt x="3" y="357"/>
                    <a:pt x="7" y="357"/>
                  </a:cubicBezTo>
                  <a:cubicBezTo>
                    <a:pt x="20" y="357"/>
                    <a:pt x="36" y="356"/>
                    <a:pt x="49" y="356"/>
                  </a:cubicBezTo>
                  <a:cubicBezTo>
                    <a:pt x="66" y="356"/>
                    <a:pt x="83" y="357"/>
                    <a:pt x="99" y="357"/>
                  </a:cubicBezTo>
                  <a:cubicBezTo>
                    <a:pt x="102" y="357"/>
                    <a:pt x="109" y="357"/>
                    <a:pt x="109" y="348"/>
                  </a:cubicBezTo>
                  <a:cubicBezTo>
                    <a:pt x="109" y="342"/>
                    <a:pt x="104" y="342"/>
                    <a:pt x="101" y="342"/>
                  </a:cubicBezTo>
                  <a:cubicBezTo>
                    <a:pt x="89" y="341"/>
                    <a:pt x="77" y="337"/>
                    <a:pt x="77" y="324"/>
                  </a:cubicBezTo>
                  <a:cubicBezTo>
                    <a:pt x="77" y="318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2"/>
                    <a:pt x="255" y="320"/>
                    <a:pt x="255" y="325"/>
                  </a:cubicBezTo>
                  <a:cubicBezTo>
                    <a:pt x="255" y="340"/>
                    <a:pt x="229" y="342"/>
                    <a:pt x="219" y="342"/>
                  </a:cubicBezTo>
                  <a:cubicBezTo>
                    <a:pt x="213" y="342"/>
                    <a:pt x="208" y="342"/>
                    <a:pt x="208" y="352"/>
                  </a:cubicBezTo>
                  <a:cubicBezTo>
                    <a:pt x="208" y="357"/>
                    <a:pt x="214" y="357"/>
                    <a:pt x="215" y="357"/>
                  </a:cubicBezTo>
                  <a:cubicBezTo>
                    <a:pt x="235" y="357"/>
                    <a:pt x="256" y="356"/>
                    <a:pt x="277" y="356"/>
                  </a:cubicBezTo>
                  <a:cubicBezTo>
                    <a:pt x="289" y="356"/>
                    <a:pt x="321" y="357"/>
                    <a:pt x="333" y="357"/>
                  </a:cubicBezTo>
                  <a:cubicBezTo>
                    <a:pt x="336" y="357"/>
                    <a:pt x="342" y="357"/>
                    <a:pt x="342" y="347"/>
                  </a:cubicBezTo>
                  <a:cubicBezTo>
                    <a:pt x="342" y="342"/>
                    <a:pt x="337" y="342"/>
                    <a:pt x="331" y="342"/>
                  </a:cubicBezTo>
                  <a:cubicBezTo>
                    <a:pt x="300" y="342"/>
                    <a:pt x="300" y="338"/>
                    <a:pt x="298" y="324"/>
                  </a:cubicBezTo>
                  <a:lnTo>
                    <a:pt x="268" y="12"/>
                  </a:lnTo>
                  <a:cubicBezTo>
                    <a:pt x="267" y="2"/>
                    <a:pt x="267" y="0"/>
                    <a:pt x="258" y="0"/>
                  </a:cubicBezTo>
                  <a:cubicBezTo>
                    <a:pt x="250" y="0"/>
                    <a:pt x="248" y="3"/>
                    <a:pt x="245" y="8"/>
                  </a:cubicBezTo>
                  <a:lnTo>
                    <a:pt x="72" y="300"/>
                  </a:lnTo>
                  <a:close/>
                  <a:moveTo>
                    <a:pt x="132" y="226"/>
                  </a:moveTo>
                  <a:lnTo>
                    <a:pt x="230" y="62"/>
                  </a:lnTo>
                  <a:lnTo>
                    <a:pt x="246" y="226"/>
                  </a:lnTo>
                  <a:lnTo>
                    <a:pt x="132" y="2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77">
              <a:extLst>
                <a:ext uri="{FF2B5EF4-FFF2-40B4-BE49-F238E27FC236}">
                  <a16:creationId xmlns:a16="http://schemas.microsoft.com/office/drawing/2014/main" id="{A3459B42-4526-4EA5-A7F2-4126B43D8D33}"/>
                </a:ext>
              </a:extLst>
            </p:cNvPr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10160001" y="5083175"/>
              <a:ext cx="209550" cy="209550"/>
            </a:xfrm>
            <a:custGeom>
              <a:avLst/>
              <a:gdLst>
                <a:gd name="T0" fmla="*/ 155 w 261"/>
                <a:gd name="T1" fmla="*/ 24 h 235"/>
                <a:gd name="T2" fmla="*/ 165 w 261"/>
                <a:gd name="T3" fmla="*/ 12 h 235"/>
                <a:gd name="T4" fmla="*/ 186 w 261"/>
                <a:gd name="T5" fmla="*/ 12 h 235"/>
                <a:gd name="T6" fmla="*/ 225 w 261"/>
                <a:gd name="T7" fmla="*/ 15 h 235"/>
                <a:gd name="T8" fmla="*/ 242 w 261"/>
                <a:gd name="T9" fmla="*/ 42 h 235"/>
                <a:gd name="T10" fmla="*/ 239 w 261"/>
                <a:gd name="T11" fmla="*/ 71 h 235"/>
                <a:gd name="T12" fmla="*/ 239 w 261"/>
                <a:gd name="T13" fmla="*/ 75 h 235"/>
                <a:gd name="T14" fmla="*/ 245 w 261"/>
                <a:gd name="T15" fmla="*/ 80 h 235"/>
                <a:gd name="T16" fmla="*/ 251 w 261"/>
                <a:gd name="T17" fmla="*/ 71 h 235"/>
                <a:gd name="T18" fmla="*/ 261 w 261"/>
                <a:gd name="T19" fmla="*/ 4 h 235"/>
                <a:gd name="T20" fmla="*/ 250 w 261"/>
                <a:gd name="T21" fmla="*/ 0 h 235"/>
                <a:gd name="T22" fmla="*/ 36 w 261"/>
                <a:gd name="T23" fmla="*/ 0 h 235"/>
                <a:gd name="T24" fmla="*/ 24 w 261"/>
                <a:gd name="T25" fmla="*/ 7 h 235"/>
                <a:gd name="T26" fmla="*/ 2 w 261"/>
                <a:gd name="T27" fmla="*/ 69 h 235"/>
                <a:gd name="T28" fmla="*/ 0 w 261"/>
                <a:gd name="T29" fmla="*/ 75 h 235"/>
                <a:gd name="T30" fmla="*/ 6 w 261"/>
                <a:gd name="T31" fmla="*/ 80 h 235"/>
                <a:gd name="T32" fmla="*/ 13 w 261"/>
                <a:gd name="T33" fmla="*/ 71 h 235"/>
                <a:gd name="T34" fmla="*/ 98 w 261"/>
                <a:gd name="T35" fmla="*/ 12 h 235"/>
                <a:gd name="T36" fmla="*/ 113 w 261"/>
                <a:gd name="T37" fmla="*/ 12 h 235"/>
                <a:gd name="T38" fmla="*/ 124 w 261"/>
                <a:gd name="T39" fmla="*/ 16 h 235"/>
                <a:gd name="T40" fmla="*/ 122 w 261"/>
                <a:gd name="T41" fmla="*/ 23 h 235"/>
                <a:gd name="T42" fmla="*/ 76 w 261"/>
                <a:gd name="T43" fmla="*/ 206 h 235"/>
                <a:gd name="T44" fmla="*/ 35 w 261"/>
                <a:gd name="T45" fmla="*/ 223 h 235"/>
                <a:gd name="T46" fmla="*/ 20 w 261"/>
                <a:gd name="T47" fmla="*/ 230 h 235"/>
                <a:gd name="T48" fmla="*/ 26 w 261"/>
                <a:gd name="T49" fmla="*/ 235 h 235"/>
                <a:gd name="T50" fmla="*/ 56 w 261"/>
                <a:gd name="T51" fmla="*/ 234 h 235"/>
                <a:gd name="T52" fmla="*/ 86 w 261"/>
                <a:gd name="T53" fmla="*/ 234 h 235"/>
                <a:gd name="T54" fmla="*/ 117 w 261"/>
                <a:gd name="T55" fmla="*/ 234 h 235"/>
                <a:gd name="T56" fmla="*/ 146 w 261"/>
                <a:gd name="T57" fmla="*/ 235 h 235"/>
                <a:gd name="T58" fmla="*/ 154 w 261"/>
                <a:gd name="T59" fmla="*/ 228 h 235"/>
                <a:gd name="T60" fmla="*/ 140 w 261"/>
                <a:gd name="T61" fmla="*/ 223 h 235"/>
                <a:gd name="T62" fmla="*/ 120 w 261"/>
                <a:gd name="T63" fmla="*/ 222 h 235"/>
                <a:gd name="T64" fmla="*/ 107 w 261"/>
                <a:gd name="T65" fmla="*/ 215 h 235"/>
                <a:gd name="T66" fmla="*/ 109 w 261"/>
                <a:gd name="T67" fmla="*/ 207 h 235"/>
                <a:gd name="T68" fmla="*/ 155 w 261"/>
                <a:gd name="T69" fmla="*/ 2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235">
                  <a:moveTo>
                    <a:pt x="155" y="24"/>
                  </a:moveTo>
                  <a:cubicBezTo>
                    <a:pt x="157" y="14"/>
                    <a:pt x="158" y="13"/>
                    <a:pt x="165" y="12"/>
                  </a:cubicBezTo>
                  <a:cubicBezTo>
                    <a:pt x="167" y="12"/>
                    <a:pt x="179" y="12"/>
                    <a:pt x="186" y="12"/>
                  </a:cubicBezTo>
                  <a:cubicBezTo>
                    <a:pt x="208" y="12"/>
                    <a:pt x="217" y="12"/>
                    <a:pt x="225" y="15"/>
                  </a:cubicBezTo>
                  <a:cubicBezTo>
                    <a:pt x="241" y="20"/>
                    <a:pt x="242" y="30"/>
                    <a:pt x="242" y="42"/>
                  </a:cubicBezTo>
                  <a:cubicBezTo>
                    <a:pt x="242" y="48"/>
                    <a:pt x="242" y="53"/>
                    <a:pt x="239" y="71"/>
                  </a:cubicBezTo>
                  <a:lnTo>
                    <a:pt x="239" y="75"/>
                  </a:lnTo>
                  <a:cubicBezTo>
                    <a:pt x="239" y="78"/>
                    <a:pt x="241" y="80"/>
                    <a:pt x="245" y="80"/>
                  </a:cubicBezTo>
                  <a:cubicBezTo>
                    <a:pt x="250" y="80"/>
                    <a:pt x="251" y="77"/>
                    <a:pt x="251" y="71"/>
                  </a:cubicBezTo>
                  <a:lnTo>
                    <a:pt x="261" y="4"/>
                  </a:lnTo>
                  <a:cubicBezTo>
                    <a:pt x="261" y="0"/>
                    <a:pt x="256" y="0"/>
                    <a:pt x="250" y="0"/>
                  </a:cubicBezTo>
                  <a:lnTo>
                    <a:pt x="36" y="0"/>
                  </a:lnTo>
                  <a:cubicBezTo>
                    <a:pt x="27" y="0"/>
                    <a:pt x="26" y="0"/>
                    <a:pt x="24" y="7"/>
                  </a:cubicBezTo>
                  <a:lnTo>
                    <a:pt x="2" y="69"/>
                  </a:lnTo>
                  <a:cubicBezTo>
                    <a:pt x="2" y="70"/>
                    <a:pt x="0" y="73"/>
                    <a:pt x="0" y="75"/>
                  </a:cubicBezTo>
                  <a:cubicBezTo>
                    <a:pt x="0" y="76"/>
                    <a:pt x="1" y="80"/>
                    <a:pt x="6" y="80"/>
                  </a:cubicBezTo>
                  <a:cubicBezTo>
                    <a:pt x="11" y="80"/>
                    <a:pt x="11" y="78"/>
                    <a:pt x="13" y="71"/>
                  </a:cubicBezTo>
                  <a:cubicBezTo>
                    <a:pt x="34" y="16"/>
                    <a:pt x="45" y="12"/>
                    <a:pt x="98" y="12"/>
                  </a:cubicBezTo>
                  <a:lnTo>
                    <a:pt x="113" y="12"/>
                  </a:lnTo>
                  <a:cubicBezTo>
                    <a:pt x="123" y="12"/>
                    <a:pt x="124" y="12"/>
                    <a:pt x="124" y="16"/>
                  </a:cubicBezTo>
                  <a:cubicBezTo>
                    <a:pt x="124" y="16"/>
                    <a:pt x="124" y="18"/>
                    <a:pt x="122" y="23"/>
                  </a:cubicBezTo>
                  <a:lnTo>
                    <a:pt x="76" y="206"/>
                  </a:lnTo>
                  <a:cubicBezTo>
                    <a:pt x="73" y="219"/>
                    <a:pt x="72" y="223"/>
                    <a:pt x="35" y="223"/>
                  </a:cubicBezTo>
                  <a:cubicBezTo>
                    <a:pt x="23" y="223"/>
                    <a:pt x="20" y="223"/>
                    <a:pt x="20" y="230"/>
                  </a:cubicBezTo>
                  <a:cubicBezTo>
                    <a:pt x="20" y="232"/>
                    <a:pt x="20" y="235"/>
                    <a:pt x="26" y="235"/>
                  </a:cubicBezTo>
                  <a:cubicBezTo>
                    <a:pt x="35" y="235"/>
                    <a:pt x="46" y="234"/>
                    <a:pt x="56" y="234"/>
                  </a:cubicBezTo>
                  <a:cubicBezTo>
                    <a:pt x="65" y="234"/>
                    <a:pt x="76" y="234"/>
                    <a:pt x="86" y="234"/>
                  </a:cubicBezTo>
                  <a:cubicBezTo>
                    <a:pt x="95" y="234"/>
                    <a:pt x="107" y="234"/>
                    <a:pt x="117" y="234"/>
                  </a:cubicBezTo>
                  <a:cubicBezTo>
                    <a:pt x="126" y="235"/>
                    <a:pt x="137" y="235"/>
                    <a:pt x="146" y="235"/>
                  </a:cubicBezTo>
                  <a:cubicBezTo>
                    <a:pt x="149" y="235"/>
                    <a:pt x="154" y="235"/>
                    <a:pt x="154" y="228"/>
                  </a:cubicBezTo>
                  <a:cubicBezTo>
                    <a:pt x="154" y="223"/>
                    <a:pt x="151" y="223"/>
                    <a:pt x="140" y="223"/>
                  </a:cubicBezTo>
                  <a:cubicBezTo>
                    <a:pt x="133" y="223"/>
                    <a:pt x="126" y="222"/>
                    <a:pt x="120" y="222"/>
                  </a:cubicBezTo>
                  <a:cubicBezTo>
                    <a:pt x="108" y="221"/>
                    <a:pt x="107" y="220"/>
                    <a:pt x="107" y="215"/>
                  </a:cubicBezTo>
                  <a:cubicBezTo>
                    <a:pt x="107" y="213"/>
                    <a:pt x="107" y="212"/>
                    <a:pt x="109" y="207"/>
                  </a:cubicBezTo>
                  <a:lnTo>
                    <a:pt x="155" y="2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78">
              <a:extLst>
                <a:ext uri="{FF2B5EF4-FFF2-40B4-BE49-F238E27FC236}">
                  <a16:creationId xmlns:a16="http://schemas.microsoft.com/office/drawing/2014/main" id="{17734965-CD30-431E-AEDA-A74699856639}"/>
                </a:ext>
              </a:extLst>
            </p:cNvPr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10512426" y="5216525"/>
              <a:ext cx="268288" cy="295275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7 h 332"/>
                <a:gd name="T12" fmla="*/ 166 w 331"/>
                <a:gd name="T13" fmla="*/ 0 h 332"/>
                <a:gd name="T14" fmla="*/ 156 w 331"/>
                <a:gd name="T15" fmla="*/ 17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6 h 332"/>
                <a:gd name="T28" fmla="*/ 166 w 331"/>
                <a:gd name="T29" fmla="*/ 332 h 332"/>
                <a:gd name="T30" fmla="*/ 176 w 331"/>
                <a:gd name="T31" fmla="*/ 316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7"/>
                  </a:lnTo>
                  <a:cubicBezTo>
                    <a:pt x="176" y="10"/>
                    <a:pt x="176" y="0"/>
                    <a:pt x="166" y="0"/>
                  </a:cubicBezTo>
                  <a:cubicBezTo>
                    <a:pt x="156" y="0"/>
                    <a:pt x="156" y="10"/>
                    <a:pt x="156" y="17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179">
              <a:extLst>
                <a:ext uri="{FF2B5EF4-FFF2-40B4-BE49-F238E27FC236}">
                  <a16:creationId xmlns:a16="http://schemas.microsoft.com/office/drawing/2014/main" id="{73B310C4-32A3-4BF7-89B9-A36B460D98D1}"/>
                </a:ext>
              </a:extLst>
            </p:cNvPr>
            <p:cNvSpPr>
              <a:spLocks noEditPoints="1"/>
            </p:cNvSpPr>
            <p:nvPr>
              <p:custDataLst>
                <p:tags r:id="rId165"/>
              </p:custDataLst>
            </p:nvPr>
          </p:nvSpPr>
          <p:spPr bwMode="auto">
            <a:xfrm>
              <a:off x="10906126" y="5157788"/>
              <a:ext cx="276225" cy="317500"/>
            </a:xfrm>
            <a:custGeom>
              <a:avLst/>
              <a:gdLst>
                <a:gd name="T0" fmla="*/ 72 w 342"/>
                <a:gd name="T1" fmla="*/ 300 h 357"/>
                <a:gd name="T2" fmla="*/ 11 w 342"/>
                <a:gd name="T3" fmla="*/ 342 h 357"/>
                <a:gd name="T4" fmla="*/ 0 w 342"/>
                <a:gd name="T5" fmla="*/ 352 h 357"/>
                <a:gd name="T6" fmla="*/ 7 w 342"/>
                <a:gd name="T7" fmla="*/ 357 h 357"/>
                <a:gd name="T8" fmla="*/ 50 w 342"/>
                <a:gd name="T9" fmla="*/ 356 h 357"/>
                <a:gd name="T10" fmla="*/ 100 w 342"/>
                <a:gd name="T11" fmla="*/ 357 h 357"/>
                <a:gd name="T12" fmla="*/ 109 w 342"/>
                <a:gd name="T13" fmla="*/ 348 h 357"/>
                <a:gd name="T14" fmla="*/ 101 w 342"/>
                <a:gd name="T15" fmla="*/ 342 h 357"/>
                <a:gd name="T16" fmla="*/ 78 w 342"/>
                <a:gd name="T17" fmla="*/ 324 h 357"/>
                <a:gd name="T18" fmla="*/ 85 w 342"/>
                <a:gd name="T19" fmla="*/ 306 h 357"/>
                <a:gd name="T20" fmla="*/ 123 w 342"/>
                <a:gd name="T21" fmla="*/ 242 h 357"/>
                <a:gd name="T22" fmla="*/ 248 w 342"/>
                <a:gd name="T23" fmla="*/ 242 h 357"/>
                <a:gd name="T24" fmla="*/ 256 w 342"/>
                <a:gd name="T25" fmla="*/ 325 h 357"/>
                <a:gd name="T26" fmla="*/ 220 w 342"/>
                <a:gd name="T27" fmla="*/ 342 h 357"/>
                <a:gd name="T28" fmla="*/ 208 w 342"/>
                <a:gd name="T29" fmla="*/ 352 h 357"/>
                <a:gd name="T30" fmla="*/ 215 w 342"/>
                <a:gd name="T31" fmla="*/ 357 h 357"/>
                <a:gd name="T32" fmla="*/ 277 w 342"/>
                <a:gd name="T33" fmla="*/ 356 h 357"/>
                <a:gd name="T34" fmla="*/ 333 w 342"/>
                <a:gd name="T35" fmla="*/ 357 h 357"/>
                <a:gd name="T36" fmla="*/ 342 w 342"/>
                <a:gd name="T37" fmla="*/ 347 h 357"/>
                <a:gd name="T38" fmla="*/ 331 w 342"/>
                <a:gd name="T39" fmla="*/ 342 h 357"/>
                <a:gd name="T40" fmla="*/ 299 w 342"/>
                <a:gd name="T41" fmla="*/ 324 h 357"/>
                <a:gd name="T42" fmla="*/ 268 w 342"/>
                <a:gd name="T43" fmla="*/ 12 h 357"/>
                <a:gd name="T44" fmla="*/ 259 w 342"/>
                <a:gd name="T45" fmla="*/ 0 h 357"/>
                <a:gd name="T46" fmla="*/ 246 w 342"/>
                <a:gd name="T47" fmla="*/ 8 h 357"/>
                <a:gd name="T48" fmla="*/ 72 w 342"/>
                <a:gd name="T49" fmla="*/ 300 h 357"/>
                <a:gd name="T50" fmla="*/ 132 w 342"/>
                <a:gd name="T51" fmla="*/ 226 h 357"/>
                <a:gd name="T52" fmla="*/ 230 w 342"/>
                <a:gd name="T53" fmla="*/ 62 h 357"/>
                <a:gd name="T54" fmla="*/ 246 w 342"/>
                <a:gd name="T55" fmla="*/ 226 h 357"/>
                <a:gd name="T56" fmla="*/ 132 w 342"/>
                <a:gd name="T57" fmla="*/ 22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7">
                  <a:moveTo>
                    <a:pt x="72" y="300"/>
                  </a:moveTo>
                  <a:cubicBezTo>
                    <a:pt x="52" y="333"/>
                    <a:pt x="33" y="340"/>
                    <a:pt x="11" y="342"/>
                  </a:cubicBezTo>
                  <a:cubicBezTo>
                    <a:pt x="5" y="342"/>
                    <a:pt x="0" y="342"/>
                    <a:pt x="0" y="352"/>
                  </a:cubicBezTo>
                  <a:cubicBezTo>
                    <a:pt x="0" y="355"/>
                    <a:pt x="3" y="357"/>
                    <a:pt x="7" y="357"/>
                  </a:cubicBezTo>
                  <a:cubicBezTo>
                    <a:pt x="20" y="357"/>
                    <a:pt x="36" y="356"/>
                    <a:pt x="50" y="356"/>
                  </a:cubicBezTo>
                  <a:cubicBezTo>
                    <a:pt x="66" y="356"/>
                    <a:pt x="84" y="357"/>
                    <a:pt x="100" y="357"/>
                  </a:cubicBezTo>
                  <a:cubicBezTo>
                    <a:pt x="103" y="357"/>
                    <a:pt x="109" y="357"/>
                    <a:pt x="109" y="348"/>
                  </a:cubicBezTo>
                  <a:cubicBezTo>
                    <a:pt x="109" y="342"/>
                    <a:pt x="105" y="342"/>
                    <a:pt x="101" y="342"/>
                  </a:cubicBezTo>
                  <a:cubicBezTo>
                    <a:pt x="90" y="341"/>
                    <a:pt x="78" y="337"/>
                    <a:pt x="78" y="324"/>
                  </a:cubicBezTo>
                  <a:cubicBezTo>
                    <a:pt x="78" y="318"/>
                    <a:pt x="81" y="313"/>
                    <a:pt x="85" y="306"/>
                  </a:cubicBezTo>
                  <a:lnTo>
                    <a:pt x="123" y="242"/>
                  </a:lnTo>
                  <a:lnTo>
                    <a:pt x="248" y="242"/>
                  </a:lnTo>
                  <a:cubicBezTo>
                    <a:pt x="249" y="252"/>
                    <a:pt x="256" y="320"/>
                    <a:pt x="256" y="325"/>
                  </a:cubicBezTo>
                  <a:cubicBezTo>
                    <a:pt x="256" y="340"/>
                    <a:pt x="230" y="342"/>
                    <a:pt x="220" y="342"/>
                  </a:cubicBezTo>
                  <a:cubicBezTo>
                    <a:pt x="213" y="342"/>
                    <a:pt x="208" y="342"/>
                    <a:pt x="208" y="352"/>
                  </a:cubicBezTo>
                  <a:cubicBezTo>
                    <a:pt x="208" y="357"/>
                    <a:pt x="214" y="357"/>
                    <a:pt x="215" y="357"/>
                  </a:cubicBezTo>
                  <a:cubicBezTo>
                    <a:pt x="235" y="357"/>
                    <a:pt x="257" y="356"/>
                    <a:pt x="277" y="356"/>
                  </a:cubicBezTo>
                  <a:cubicBezTo>
                    <a:pt x="290" y="356"/>
                    <a:pt x="321" y="357"/>
                    <a:pt x="333" y="357"/>
                  </a:cubicBezTo>
                  <a:cubicBezTo>
                    <a:pt x="336" y="357"/>
                    <a:pt x="342" y="357"/>
                    <a:pt x="342" y="347"/>
                  </a:cubicBezTo>
                  <a:cubicBezTo>
                    <a:pt x="342" y="342"/>
                    <a:pt x="337" y="342"/>
                    <a:pt x="331" y="342"/>
                  </a:cubicBezTo>
                  <a:cubicBezTo>
                    <a:pt x="300" y="342"/>
                    <a:pt x="300" y="338"/>
                    <a:pt x="299" y="324"/>
                  </a:cubicBezTo>
                  <a:lnTo>
                    <a:pt x="268" y="12"/>
                  </a:lnTo>
                  <a:cubicBezTo>
                    <a:pt x="267" y="2"/>
                    <a:pt x="267" y="0"/>
                    <a:pt x="259" y="0"/>
                  </a:cubicBezTo>
                  <a:cubicBezTo>
                    <a:pt x="251" y="0"/>
                    <a:pt x="249" y="3"/>
                    <a:pt x="246" y="8"/>
                  </a:cubicBezTo>
                  <a:lnTo>
                    <a:pt x="72" y="300"/>
                  </a:lnTo>
                  <a:close/>
                  <a:moveTo>
                    <a:pt x="132" y="226"/>
                  </a:moveTo>
                  <a:lnTo>
                    <a:pt x="230" y="62"/>
                  </a:lnTo>
                  <a:lnTo>
                    <a:pt x="246" y="226"/>
                  </a:lnTo>
                  <a:lnTo>
                    <a:pt x="132" y="2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80">
              <a:extLst>
                <a:ext uri="{FF2B5EF4-FFF2-40B4-BE49-F238E27FC236}">
                  <a16:creationId xmlns:a16="http://schemas.microsoft.com/office/drawing/2014/main" id="{7B2978D1-202F-4205-B5ED-C0326214F6D1}"/>
                </a:ext>
              </a:extLst>
            </p:cNvPr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11217276" y="5143500"/>
              <a:ext cx="93663" cy="442913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6 h 499"/>
                <a:gd name="T10" fmla="*/ 87 w 116"/>
                <a:gd name="T11" fmla="*/ 249 h 499"/>
                <a:gd name="T12" fmla="*/ 6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7" y="145"/>
                    <a:pt x="87" y="249"/>
                  </a:cubicBezTo>
                  <a:cubicBezTo>
                    <a:pt x="87" y="335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181">
              <a:extLst>
                <a:ext uri="{FF2B5EF4-FFF2-40B4-BE49-F238E27FC236}">
                  <a16:creationId xmlns:a16="http://schemas.microsoft.com/office/drawing/2014/main" id="{9F18293D-3028-4AE2-ABC4-4DC92B9BCE17}"/>
                </a:ext>
              </a:extLst>
            </p:cNvPr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11355388" y="4833938"/>
              <a:ext cx="106363" cy="1062038"/>
            </a:xfrm>
            <a:custGeom>
              <a:avLst/>
              <a:gdLst>
                <a:gd name="T0" fmla="*/ 104 w 131"/>
                <a:gd name="T1" fmla="*/ 1170 h 1197"/>
                <a:gd name="T2" fmla="*/ 0 w 131"/>
                <a:gd name="T3" fmla="*/ 1170 h 1197"/>
                <a:gd name="T4" fmla="*/ 0 w 131"/>
                <a:gd name="T5" fmla="*/ 1197 h 1197"/>
                <a:gd name="T6" fmla="*/ 131 w 131"/>
                <a:gd name="T7" fmla="*/ 1197 h 1197"/>
                <a:gd name="T8" fmla="*/ 131 w 131"/>
                <a:gd name="T9" fmla="*/ 0 h 1197"/>
                <a:gd name="T10" fmla="*/ 0 w 131"/>
                <a:gd name="T11" fmla="*/ 0 h 1197"/>
                <a:gd name="T12" fmla="*/ 0 w 131"/>
                <a:gd name="T13" fmla="*/ 28 h 1197"/>
                <a:gd name="T14" fmla="*/ 104 w 131"/>
                <a:gd name="T15" fmla="*/ 28 h 1197"/>
                <a:gd name="T16" fmla="*/ 104 w 131"/>
                <a:gd name="T17" fmla="*/ 117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7">
                  <a:moveTo>
                    <a:pt x="104" y="1170"/>
                  </a:moveTo>
                  <a:lnTo>
                    <a:pt x="0" y="1170"/>
                  </a:lnTo>
                  <a:lnTo>
                    <a:pt x="0" y="1197"/>
                  </a:lnTo>
                  <a:lnTo>
                    <a:pt x="131" y="1197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04" y="28"/>
                  </a:lnTo>
                  <a:lnTo>
                    <a:pt x="104" y="11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82">
              <a:extLst>
                <a:ext uri="{FF2B5EF4-FFF2-40B4-BE49-F238E27FC236}">
                  <a16:creationId xmlns:a16="http://schemas.microsoft.com/office/drawing/2014/main" id="{848FDD4A-6238-46A9-AD06-25D3D66B0905}"/>
                </a:ext>
              </a:extLst>
            </p:cNvPr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11747501" y="5284788"/>
              <a:ext cx="276225" cy="195263"/>
            </a:xfrm>
            <a:custGeom>
              <a:avLst/>
              <a:gdLst>
                <a:gd name="T0" fmla="*/ 300 w 342"/>
                <a:gd name="T1" fmla="*/ 47 h 221"/>
                <a:gd name="T2" fmla="*/ 342 w 342"/>
                <a:gd name="T3" fmla="*/ 16 h 221"/>
                <a:gd name="T4" fmla="*/ 342 w 342"/>
                <a:gd name="T5" fmla="*/ 0 h 221"/>
                <a:gd name="T6" fmla="*/ 306 w 342"/>
                <a:gd name="T7" fmla="*/ 2 h 221"/>
                <a:gd name="T8" fmla="*/ 259 w 342"/>
                <a:gd name="T9" fmla="*/ 0 h 221"/>
                <a:gd name="T10" fmla="*/ 259 w 342"/>
                <a:gd name="T11" fmla="*/ 16 h 221"/>
                <a:gd name="T12" fmla="*/ 288 w 342"/>
                <a:gd name="T13" fmla="*/ 39 h 221"/>
                <a:gd name="T14" fmla="*/ 286 w 342"/>
                <a:gd name="T15" fmla="*/ 50 h 221"/>
                <a:gd name="T16" fmla="*/ 240 w 342"/>
                <a:gd name="T17" fmla="*/ 178 h 221"/>
                <a:gd name="T18" fmla="*/ 191 w 342"/>
                <a:gd name="T19" fmla="*/ 38 h 221"/>
                <a:gd name="T20" fmla="*/ 188 w 342"/>
                <a:gd name="T21" fmla="*/ 29 h 221"/>
                <a:gd name="T22" fmla="*/ 218 w 342"/>
                <a:gd name="T23" fmla="*/ 16 h 221"/>
                <a:gd name="T24" fmla="*/ 218 w 342"/>
                <a:gd name="T25" fmla="*/ 0 h 221"/>
                <a:gd name="T26" fmla="*/ 166 w 342"/>
                <a:gd name="T27" fmla="*/ 2 h 221"/>
                <a:gd name="T28" fmla="*/ 122 w 342"/>
                <a:gd name="T29" fmla="*/ 0 h 221"/>
                <a:gd name="T30" fmla="*/ 122 w 342"/>
                <a:gd name="T31" fmla="*/ 16 h 221"/>
                <a:gd name="T32" fmla="*/ 153 w 342"/>
                <a:gd name="T33" fmla="*/ 23 h 221"/>
                <a:gd name="T34" fmla="*/ 164 w 342"/>
                <a:gd name="T35" fmla="*/ 50 h 221"/>
                <a:gd name="T36" fmla="*/ 122 w 342"/>
                <a:gd name="T37" fmla="*/ 171 h 221"/>
                <a:gd name="T38" fmla="*/ 74 w 342"/>
                <a:gd name="T39" fmla="*/ 38 h 221"/>
                <a:gd name="T40" fmla="*/ 72 w 342"/>
                <a:gd name="T41" fmla="*/ 29 h 221"/>
                <a:gd name="T42" fmla="*/ 101 w 342"/>
                <a:gd name="T43" fmla="*/ 16 h 221"/>
                <a:gd name="T44" fmla="*/ 101 w 342"/>
                <a:gd name="T45" fmla="*/ 0 h 221"/>
                <a:gd name="T46" fmla="*/ 47 w 342"/>
                <a:gd name="T47" fmla="*/ 2 h 221"/>
                <a:gd name="T48" fmla="*/ 0 w 342"/>
                <a:gd name="T49" fmla="*/ 0 h 221"/>
                <a:gd name="T50" fmla="*/ 0 w 342"/>
                <a:gd name="T51" fmla="*/ 16 h 221"/>
                <a:gd name="T52" fmla="*/ 37 w 342"/>
                <a:gd name="T53" fmla="*/ 33 h 221"/>
                <a:gd name="T54" fmla="*/ 100 w 342"/>
                <a:gd name="T55" fmla="*/ 210 h 221"/>
                <a:gd name="T56" fmla="*/ 111 w 342"/>
                <a:gd name="T57" fmla="*/ 221 h 221"/>
                <a:gd name="T58" fmla="*/ 121 w 342"/>
                <a:gd name="T59" fmla="*/ 211 h 221"/>
                <a:gd name="T60" fmla="*/ 171 w 342"/>
                <a:gd name="T61" fmla="*/ 69 h 221"/>
                <a:gd name="T62" fmla="*/ 222 w 342"/>
                <a:gd name="T63" fmla="*/ 211 h 221"/>
                <a:gd name="T64" fmla="*/ 232 w 342"/>
                <a:gd name="T65" fmla="*/ 221 h 221"/>
                <a:gd name="T66" fmla="*/ 242 w 342"/>
                <a:gd name="T67" fmla="*/ 211 h 221"/>
                <a:gd name="T68" fmla="*/ 300 w 342"/>
                <a:gd name="T69" fmla="*/ 4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2" h="221">
                  <a:moveTo>
                    <a:pt x="300" y="47"/>
                  </a:moveTo>
                  <a:cubicBezTo>
                    <a:pt x="309" y="22"/>
                    <a:pt x="324" y="16"/>
                    <a:pt x="342" y="16"/>
                  </a:cubicBezTo>
                  <a:lnTo>
                    <a:pt x="342" y="0"/>
                  </a:lnTo>
                  <a:cubicBezTo>
                    <a:pt x="331" y="1"/>
                    <a:pt x="317" y="2"/>
                    <a:pt x="306" y="2"/>
                  </a:cubicBezTo>
                  <a:cubicBezTo>
                    <a:pt x="291" y="2"/>
                    <a:pt x="269" y="1"/>
                    <a:pt x="259" y="0"/>
                  </a:cubicBezTo>
                  <a:lnTo>
                    <a:pt x="259" y="16"/>
                  </a:lnTo>
                  <a:cubicBezTo>
                    <a:pt x="277" y="16"/>
                    <a:pt x="288" y="25"/>
                    <a:pt x="288" y="39"/>
                  </a:cubicBezTo>
                  <a:cubicBezTo>
                    <a:pt x="288" y="42"/>
                    <a:pt x="288" y="43"/>
                    <a:pt x="286" y="50"/>
                  </a:cubicBezTo>
                  <a:lnTo>
                    <a:pt x="240" y="178"/>
                  </a:lnTo>
                  <a:lnTo>
                    <a:pt x="191" y="38"/>
                  </a:lnTo>
                  <a:cubicBezTo>
                    <a:pt x="189" y="32"/>
                    <a:pt x="188" y="31"/>
                    <a:pt x="188" y="29"/>
                  </a:cubicBezTo>
                  <a:cubicBezTo>
                    <a:pt x="188" y="16"/>
                    <a:pt x="208" y="16"/>
                    <a:pt x="218" y="16"/>
                  </a:cubicBezTo>
                  <a:lnTo>
                    <a:pt x="218" y="0"/>
                  </a:lnTo>
                  <a:cubicBezTo>
                    <a:pt x="203" y="1"/>
                    <a:pt x="178" y="2"/>
                    <a:pt x="166" y="2"/>
                  </a:cubicBezTo>
                  <a:cubicBezTo>
                    <a:pt x="151" y="2"/>
                    <a:pt x="137" y="1"/>
                    <a:pt x="122" y="0"/>
                  </a:cubicBezTo>
                  <a:lnTo>
                    <a:pt x="122" y="16"/>
                  </a:lnTo>
                  <a:cubicBezTo>
                    <a:pt x="140" y="16"/>
                    <a:pt x="148" y="17"/>
                    <a:pt x="153" y="23"/>
                  </a:cubicBezTo>
                  <a:cubicBezTo>
                    <a:pt x="155" y="26"/>
                    <a:pt x="161" y="41"/>
                    <a:pt x="164" y="50"/>
                  </a:cubicBezTo>
                  <a:lnTo>
                    <a:pt x="122" y="171"/>
                  </a:lnTo>
                  <a:lnTo>
                    <a:pt x="74" y="38"/>
                  </a:lnTo>
                  <a:cubicBezTo>
                    <a:pt x="72" y="32"/>
                    <a:pt x="72" y="31"/>
                    <a:pt x="72" y="29"/>
                  </a:cubicBezTo>
                  <a:cubicBezTo>
                    <a:pt x="72" y="16"/>
                    <a:pt x="91" y="16"/>
                    <a:pt x="101" y="16"/>
                  </a:cubicBezTo>
                  <a:lnTo>
                    <a:pt x="101" y="0"/>
                  </a:lnTo>
                  <a:cubicBezTo>
                    <a:pt x="86" y="1"/>
                    <a:pt x="58" y="2"/>
                    <a:pt x="47" y="2"/>
                  </a:cubicBezTo>
                  <a:cubicBezTo>
                    <a:pt x="45" y="2"/>
                    <a:pt x="18" y="1"/>
                    <a:pt x="0" y="0"/>
                  </a:cubicBezTo>
                  <a:lnTo>
                    <a:pt x="0" y="16"/>
                  </a:lnTo>
                  <a:cubicBezTo>
                    <a:pt x="25" y="16"/>
                    <a:pt x="31" y="17"/>
                    <a:pt x="37" y="33"/>
                  </a:cubicBezTo>
                  <a:lnTo>
                    <a:pt x="100" y="210"/>
                  </a:lnTo>
                  <a:cubicBezTo>
                    <a:pt x="103" y="217"/>
                    <a:pt x="104" y="221"/>
                    <a:pt x="111" y="221"/>
                  </a:cubicBezTo>
                  <a:cubicBezTo>
                    <a:pt x="117" y="221"/>
                    <a:pt x="118" y="218"/>
                    <a:pt x="121" y="211"/>
                  </a:cubicBezTo>
                  <a:lnTo>
                    <a:pt x="171" y="69"/>
                  </a:lnTo>
                  <a:lnTo>
                    <a:pt x="222" y="211"/>
                  </a:lnTo>
                  <a:cubicBezTo>
                    <a:pt x="224" y="217"/>
                    <a:pt x="225" y="221"/>
                    <a:pt x="232" y="221"/>
                  </a:cubicBezTo>
                  <a:cubicBezTo>
                    <a:pt x="238" y="221"/>
                    <a:pt x="240" y="216"/>
                    <a:pt x="242" y="211"/>
                  </a:cubicBezTo>
                  <a:lnTo>
                    <a:pt x="300" y="4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183">
              <a:extLst>
                <a:ext uri="{FF2B5EF4-FFF2-40B4-BE49-F238E27FC236}">
                  <a16:creationId xmlns:a16="http://schemas.microsoft.com/office/drawing/2014/main" id="{E9B1545D-4C8F-4D4D-AE39-FAB8A3F99D0D}"/>
                </a:ext>
              </a:extLst>
            </p:cNvPr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12044363" y="5167313"/>
              <a:ext cx="201613" cy="307975"/>
            </a:xfrm>
            <a:custGeom>
              <a:avLst/>
              <a:gdLst>
                <a:gd name="T0" fmla="*/ 39 w 251"/>
                <a:gd name="T1" fmla="*/ 308 h 346"/>
                <a:gd name="T2" fmla="*/ 0 w 251"/>
                <a:gd name="T3" fmla="*/ 331 h 346"/>
                <a:gd name="T4" fmla="*/ 0 w 251"/>
                <a:gd name="T5" fmla="*/ 346 h 346"/>
                <a:gd name="T6" fmla="*/ 56 w 251"/>
                <a:gd name="T7" fmla="*/ 345 h 346"/>
                <a:gd name="T8" fmla="*/ 112 w 251"/>
                <a:gd name="T9" fmla="*/ 346 h 346"/>
                <a:gd name="T10" fmla="*/ 112 w 251"/>
                <a:gd name="T11" fmla="*/ 331 h 346"/>
                <a:gd name="T12" fmla="*/ 73 w 251"/>
                <a:gd name="T13" fmla="*/ 308 h 346"/>
                <a:gd name="T14" fmla="*/ 73 w 251"/>
                <a:gd name="T15" fmla="*/ 216 h 346"/>
                <a:gd name="T16" fmla="*/ 141 w 251"/>
                <a:gd name="T17" fmla="*/ 137 h 346"/>
                <a:gd name="T18" fmla="*/ 178 w 251"/>
                <a:gd name="T19" fmla="*/ 192 h 346"/>
                <a:gd name="T20" fmla="*/ 178 w 251"/>
                <a:gd name="T21" fmla="*/ 308 h 346"/>
                <a:gd name="T22" fmla="*/ 139 w 251"/>
                <a:gd name="T23" fmla="*/ 331 h 346"/>
                <a:gd name="T24" fmla="*/ 139 w 251"/>
                <a:gd name="T25" fmla="*/ 346 h 346"/>
                <a:gd name="T26" fmla="*/ 195 w 251"/>
                <a:gd name="T27" fmla="*/ 345 h 346"/>
                <a:gd name="T28" fmla="*/ 251 w 251"/>
                <a:gd name="T29" fmla="*/ 346 h 346"/>
                <a:gd name="T30" fmla="*/ 251 w 251"/>
                <a:gd name="T31" fmla="*/ 331 h 346"/>
                <a:gd name="T32" fmla="*/ 212 w 251"/>
                <a:gd name="T33" fmla="*/ 316 h 346"/>
                <a:gd name="T34" fmla="*/ 212 w 251"/>
                <a:gd name="T35" fmla="*/ 220 h 346"/>
                <a:gd name="T36" fmla="*/ 197 w 251"/>
                <a:gd name="T37" fmla="*/ 144 h 346"/>
                <a:gd name="T38" fmla="*/ 144 w 251"/>
                <a:gd name="T39" fmla="*/ 126 h 346"/>
                <a:gd name="T40" fmla="*/ 72 w 251"/>
                <a:gd name="T41" fmla="*/ 174 h 346"/>
                <a:gd name="T42" fmla="*/ 72 w 251"/>
                <a:gd name="T43" fmla="*/ 0 h 346"/>
                <a:gd name="T44" fmla="*/ 0 w 251"/>
                <a:gd name="T45" fmla="*/ 5 h 346"/>
                <a:gd name="T46" fmla="*/ 0 w 251"/>
                <a:gd name="T47" fmla="*/ 21 h 346"/>
                <a:gd name="T48" fmla="*/ 39 w 251"/>
                <a:gd name="T49" fmla="*/ 49 h 346"/>
                <a:gd name="T50" fmla="*/ 39 w 251"/>
                <a:gd name="T51" fmla="*/ 30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346">
                  <a:moveTo>
                    <a:pt x="39" y="308"/>
                  </a:moveTo>
                  <a:cubicBezTo>
                    <a:pt x="39" y="331"/>
                    <a:pt x="34" y="331"/>
                    <a:pt x="0" y="331"/>
                  </a:cubicBezTo>
                  <a:lnTo>
                    <a:pt x="0" y="346"/>
                  </a:lnTo>
                  <a:cubicBezTo>
                    <a:pt x="18" y="346"/>
                    <a:pt x="43" y="345"/>
                    <a:pt x="56" y="345"/>
                  </a:cubicBezTo>
                  <a:cubicBezTo>
                    <a:pt x="69" y="345"/>
                    <a:pt x="95" y="346"/>
                    <a:pt x="112" y="346"/>
                  </a:cubicBezTo>
                  <a:lnTo>
                    <a:pt x="112" y="331"/>
                  </a:lnTo>
                  <a:cubicBezTo>
                    <a:pt x="79" y="331"/>
                    <a:pt x="73" y="331"/>
                    <a:pt x="73" y="308"/>
                  </a:cubicBezTo>
                  <a:lnTo>
                    <a:pt x="73" y="216"/>
                  </a:lnTo>
                  <a:cubicBezTo>
                    <a:pt x="73" y="164"/>
                    <a:pt x="109" y="137"/>
                    <a:pt x="141" y="137"/>
                  </a:cubicBezTo>
                  <a:cubicBezTo>
                    <a:pt x="172" y="137"/>
                    <a:pt x="178" y="163"/>
                    <a:pt x="178" y="192"/>
                  </a:cubicBezTo>
                  <a:lnTo>
                    <a:pt x="178" y="308"/>
                  </a:lnTo>
                  <a:cubicBezTo>
                    <a:pt x="178" y="331"/>
                    <a:pt x="172" y="331"/>
                    <a:pt x="139" y="331"/>
                  </a:cubicBezTo>
                  <a:lnTo>
                    <a:pt x="139" y="346"/>
                  </a:lnTo>
                  <a:cubicBezTo>
                    <a:pt x="156" y="346"/>
                    <a:pt x="182" y="345"/>
                    <a:pt x="195" y="345"/>
                  </a:cubicBezTo>
                  <a:cubicBezTo>
                    <a:pt x="208" y="345"/>
                    <a:pt x="234" y="346"/>
                    <a:pt x="251" y="346"/>
                  </a:cubicBezTo>
                  <a:lnTo>
                    <a:pt x="251" y="331"/>
                  </a:lnTo>
                  <a:cubicBezTo>
                    <a:pt x="225" y="331"/>
                    <a:pt x="212" y="331"/>
                    <a:pt x="212" y="316"/>
                  </a:cubicBezTo>
                  <a:lnTo>
                    <a:pt x="212" y="220"/>
                  </a:lnTo>
                  <a:cubicBezTo>
                    <a:pt x="212" y="177"/>
                    <a:pt x="212" y="162"/>
                    <a:pt x="197" y="144"/>
                  </a:cubicBezTo>
                  <a:cubicBezTo>
                    <a:pt x="190" y="136"/>
                    <a:pt x="173" y="126"/>
                    <a:pt x="144" y="126"/>
                  </a:cubicBezTo>
                  <a:cubicBezTo>
                    <a:pt x="102" y="126"/>
                    <a:pt x="80" y="155"/>
                    <a:pt x="72" y="174"/>
                  </a:cubicBezTo>
                  <a:lnTo>
                    <a:pt x="72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184">
              <a:extLst>
                <a:ext uri="{FF2B5EF4-FFF2-40B4-BE49-F238E27FC236}">
                  <a16:creationId xmlns:a16="http://schemas.microsoft.com/office/drawing/2014/main" id="{D2801F37-1EB9-494B-9238-06F1585DD7D3}"/>
                </a:ext>
              </a:extLst>
            </p:cNvPr>
            <p:cNvSpPr>
              <a:spLocks noEditPoints="1"/>
            </p:cNvSpPr>
            <p:nvPr>
              <p:custDataLst>
                <p:tags r:id="rId170"/>
              </p:custDataLst>
            </p:nvPr>
          </p:nvSpPr>
          <p:spPr bwMode="auto">
            <a:xfrm>
              <a:off x="12266613" y="5276850"/>
              <a:ext cx="155575" cy="203200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2" y="229"/>
                    <a:pt x="110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185">
              <a:extLst>
                <a:ext uri="{FF2B5EF4-FFF2-40B4-BE49-F238E27FC236}">
                  <a16:creationId xmlns:a16="http://schemas.microsoft.com/office/drawing/2014/main" id="{1ED55A66-CF21-4FA0-B85B-11F11C481E89}"/>
                </a:ext>
              </a:extLst>
            </p:cNvPr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12444413" y="5280025"/>
              <a:ext cx="134938" cy="195263"/>
            </a:xfrm>
            <a:custGeom>
              <a:avLst/>
              <a:gdLst>
                <a:gd name="T0" fmla="*/ 70 w 168"/>
                <a:gd name="T1" fmla="*/ 54 h 220"/>
                <a:gd name="T2" fmla="*/ 70 w 168"/>
                <a:gd name="T3" fmla="*/ 0 h 220"/>
                <a:gd name="T4" fmla="*/ 0 w 168"/>
                <a:gd name="T5" fmla="*/ 5 h 220"/>
                <a:gd name="T6" fmla="*/ 0 w 168"/>
                <a:gd name="T7" fmla="*/ 21 h 220"/>
                <a:gd name="T8" fmla="*/ 39 w 168"/>
                <a:gd name="T9" fmla="*/ 48 h 220"/>
                <a:gd name="T10" fmla="*/ 39 w 168"/>
                <a:gd name="T11" fmla="*/ 182 h 220"/>
                <a:gd name="T12" fmla="*/ 0 w 168"/>
                <a:gd name="T13" fmla="*/ 205 h 220"/>
                <a:gd name="T14" fmla="*/ 0 w 168"/>
                <a:gd name="T15" fmla="*/ 220 h 220"/>
                <a:gd name="T16" fmla="*/ 57 w 168"/>
                <a:gd name="T17" fmla="*/ 219 h 220"/>
                <a:gd name="T18" fmla="*/ 120 w 168"/>
                <a:gd name="T19" fmla="*/ 220 h 220"/>
                <a:gd name="T20" fmla="*/ 120 w 168"/>
                <a:gd name="T21" fmla="*/ 205 h 220"/>
                <a:gd name="T22" fmla="*/ 110 w 168"/>
                <a:gd name="T23" fmla="*/ 205 h 220"/>
                <a:gd name="T24" fmla="*/ 72 w 168"/>
                <a:gd name="T25" fmla="*/ 181 h 220"/>
                <a:gd name="T26" fmla="*/ 72 w 168"/>
                <a:gd name="T27" fmla="*/ 104 h 220"/>
                <a:gd name="T28" fmla="*/ 131 w 168"/>
                <a:gd name="T29" fmla="*/ 11 h 220"/>
                <a:gd name="T30" fmla="*/ 136 w 168"/>
                <a:gd name="T31" fmla="*/ 11 h 220"/>
                <a:gd name="T32" fmla="*/ 125 w 168"/>
                <a:gd name="T33" fmla="*/ 30 h 220"/>
                <a:gd name="T34" fmla="*/ 146 w 168"/>
                <a:gd name="T35" fmla="*/ 52 h 220"/>
                <a:gd name="T36" fmla="*/ 168 w 168"/>
                <a:gd name="T37" fmla="*/ 30 h 220"/>
                <a:gd name="T38" fmla="*/ 131 w 168"/>
                <a:gd name="T39" fmla="*/ 0 h 220"/>
                <a:gd name="T40" fmla="*/ 70 w 168"/>
                <a:gd name="T41" fmla="*/ 5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0">
                  <a:moveTo>
                    <a:pt x="70" y="54"/>
                  </a:move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8"/>
                  </a:cubicBez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4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5" y="12"/>
                    <a:pt x="125" y="18"/>
                    <a:pt x="125" y="30"/>
                  </a:cubicBezTo>
                  <a:cubicBezTo>
                    <a:pt x="125" y="44"/>
                    <a:pt x="135" y="52"/>
                    <a:pt x="146" y="52"/>
                  </a:cubicBezTo>
                  <a:cubicBezTo>
                    <a:pt x="155" y="52"/>
                    <a:pt x="168" y="46"/>
                    <a:pt x="168" y="30"/>
                  </a:cubicBezTo>
                  <a:cubicBezTo>
                    <a:pt x="168" y="14"/>
                    <a:pt x="152" y="0"/>
                    <a:pt x="131" y="0"/>
                  </a:cubicBezTo>
                  <a:cubicBezTo>
                    <a:pt x="95" y="0"/>
                    <a:pt x="77" y="33"/>
                    <a:pt x="70" y="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86">
              <a:extLst>
                <a:ext uri="{FF2B5EF4-FFF2-40B4-BE49-F238E27FC236}">
                  <a16:creationId xmlns:a16="http://schemas.microsoft.com/office/drawing/2014/main" id="{0ADBBD40-B08D-47F0-B7F6-ED6BEC1F4BC9}"/>
                </a:ext>
              </a:extLst>
            </p:cNvPr>
            <p:cNvSpPr>
              <a:spLocks noEditPoints="1"/>
            </p:cNvSpPr>
            <p:nvPr>
              <p:custDataLst>
                <p:tags r:id="rId172"/>
              </p:custDataLst>
            </p:nvPr>
          </p:nvSpPr>
          <p:spPr bwMode="auto">
            <a:xfrm>
              <a:off x="12601576" y="5276850"/>
              <a:ext cx="155575" cy="203200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3" y="229"/>
                    <a:pt x="110" y="229"/>
                  </a:cubicBezTo>
                  <a:cubicBezTo>
                    <a:pt x="171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187">
              <a:extLst>
                <a:ext uri="{FF2B5EF4-FFF2-40B4-BE49-F238E27FC236}">
                  <a16:creationId xmlns:a16="http://schemas.microsoft.com/office/drawing/2014/main" id="{78879AA4-34FF-4A5F-B97D-F4D66BBE6908}"/>
                </a:ext>
              </a:extLst>
            </p:cNvPr>
            <p:cNvSpPr>
              <a:spLocks noEditPoints="1"/>
            </p:cNvSpPr>
            <p:nvPr>
              <p:custDataLst>
                <p:tags r:id="rId173"/>
              </p:custDataLst>
            </p:nvPr>
          </p:nvSpPr>
          <p:spPr bwMode="auto">
            <a:xfrm>
              <a:off x="13296901" y="5157788"/>
              <a:ext cx="276225" cy="317500"/>
            </a:xfrm>
            <a:custGeom>
              <a:avLst/>
              <a:gdLst>
                <a:gd name="T0" fmla="*/ 72 w 342"/>
                <a:gd name="T1" fmla="*/ 300 h 357"/>
                <a:gd name="T2" fmla="*/ 10 w 342"/>
                <a:gd name="T3" fmla="*/ 342 h 357"/>
                <a:gd name="T4" fmla="*/ 0 w 342"/>
                <a:gd name="T5" fmla="*/ 352 h 357"/>
                <a:gd name="T6" fmla="*/ 6 w 342"/>
                <a:gd name="T7" fmla="*/ 357 h 357"/>
                <a:gd name="T8" fmla="*/ 49 w 342"/>
                <a:gd name="T9" fmla="*/ 356 h 357"/>
                <a:gd name="T10" fmla="*/ 99 w 342"/>
                <a:gd name="T11" fmla="*/ 357 h 357"/>
                <a:gd name="T12" fmla="*/ 109 w 342"/>
                <a:gd name="T13" fmla="*/ 348 h 357"/>
                <a:gd name="T14" fmla="*/ 101 w 342"/>
                <a:gd name="T15" fmla="*/ 342 h 357"/>
                <a:gd name="T16" fmla="*/ 77 w 342"/>
                <a:gd name="T17" fmla="*/ 324 h 357"/>
                <a:gd name="T18" fmla="*/ 84 w 342"/>
                <a:gd name="T19" fmla="*/ 306 h 357"/>
                <a:gd name="T20" fmla="*/ 122 w 342"/>
                <a:gd name="T21" fmla="*/ 242 h 357"/>
                <a:gd name="T22" fmla="*/ 247 w 342"/>
                <a:gd name="T23" fmla="*/ 242 h 357"/>
                <a:gd name="T24" fmla="*/ 255 w 342"/>
                <a:gd name="T25" fmla="*/ 325 h 357"/>
                <a:gd name="T26" fmla="*/ 219 w 342"/>
                <a:gd name="T27" fmla="*/ 342 h 357"/>
                <a:gd name="T28" fmla="*/ 207 w 342"/>
                <a:gd name="T29" fmla="*/ 352 h 357"/>
                <a:gd name="T30" fmla="*/ 214 w 342"/>
                <a:gd name="T31" fmla="*/ 357 h 357"/>
                <a:gd name="T32" fmla="*/ 277 w 342"/>
                <a:gd name="T33" fmla="*/ 356 h 357"/>
                <a:gd name="T34" fmla="*/ 333 w 342"/>
                <a:gd name="T35" fmla="*/ 357 h 357"/>
                <a:gd name="T36" fmla="*/ 342 w 342"/>
                <a:gd name="T37" fmla="*/ 347 h 357"/>
                <a:gd name="T38" fmla="*/ 330 w 342"/>
                <a:gd name="T39" fmla="*/ 342 h 357"/>
                <a:gd name="T40" fmla="*/ 298 w 342"/>
                <a:gd name="T41" fmla="*/ 324 h 357"/>
                <a:gd name="T42" fmla="*/ 268 w 342"/>
                <a:gd name="T43" fmla="*/ 12 h 357"/>
                <a:gd name="T44" fmla="*/ 258 w 342"/>
                <a:gd name="T45" fmla="*/ 0 h 357"/>
                <a:gd name="T46" fmla="*/ 245 w 342"/>
                <a:gd name="T47" fmla="*/ 8 h 357"/>
                <a:gd name="T48" fmla="*/ 72 w 342"/>
                <a:gd name="T49" fmla="*/ 300 h 357"/>
                <a:gd name="T50" fmla="*/ 132 w 342"/>
                <a:gd name="T51" fmla="*/ 226 h 357"/>
                <a:gd name="T52" fmla="*/ 230 w 342"/>
                <a:gd name="T53" fmla="*/ 62 h 357"/>
                <a:gd name="T54" fmla="*/ 246 w 342"/>
                <a:gd name="T55" fmla="*/ 226 h 357"/>
                <a:gd name="T56" fmla="*/ 132 w 342"/>
                <a:gd name="T57" fmla="*/ 22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7">
                  <a:moveTo>
                    <a:pt x="72" y="300"/>
                  </a:moveTo>
                  <a:cubicBezTo>
                    <a:pt x="52" y="333"/>
                    <a:pt x="32" y="340"/>
                    <a:pt x="10" y="342"/>
                  </a:cubicBezTo>
                  <a:cubicBezTo>
                    <a:pt x="4" y="342"/>
                    <a:pt x="0" y="342"/>
                    <a:pt x="0" y="352"/>
                  </a:cubicBezTo>
                  <a:cubicBezTo>
                    <a:pt x="0" y="355"/>
                    <a:pt x="2" y="357"/>
                    <a:pt x="6" y="357"/>
                  </a:cubicBezTo>
                  <a:cubicBezTo>
                    <a:pt x="20" y="357"/>
                    <a:pt x="35" y="356"/>
                    <a:pt x="49" y="356"/>
                  </a:cubicBezTo>
                  <a:cubicBezTo>
                    <a:pt x="66" y="356"/>
                    <a:pt x="83" y="357"/>
                    <a:pt x="99" y="357"/>
                  </a:cubicBezTo>
                  <a:cubicBezTo>
                    <a:pt x="102" y="357"/>
                    <a:pt x="109" y="357"/>
                    <a:pt x="109" y="348"/>
                  </a:cubicBezTo>
                  <a:cubicBezTo>
                    <a:pt x="109" y="342"/>
                    <a:pt x="104" y="342"/>
                    <a:pt x="101" y="342"/>
                  </a:cubicBezTo>
                  <a:cubicBezTo>
                    <a:pt x="89" y="341"/>
                    <a:pt x="77" y="337"/>
                    <a:pt x="77" y="324"/>
                  </a:cubicBezTo>
                  <a:cubicBezTo>
                    <a:pt x="77" y="318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2"/>
                    <a:pt x="255" y="320"/>
                    <a:pt x="255" y="325"/>
                  </a:cubicBezTo>
                  <a:cubicBezTo>
                    <a:pt x="255" y="340"/>
                    <a:pt x="229" y="342"/>
                    <a:pt x="219" y="342"/>
                  </a:cubicBezTo>
                  <a:cubicBezTo>
                    <a:pt x="212" y="342"/>
                    <a:pt x="207" y="342"/>
                    <a:pt x="207" y="352"/>
                  </a:cubicBezTo>
                  <a:cubicBezTo>
                    <a:pt x="207" y="357"/>
                    <a:pt x="213" y="357"/>
                    <a:pt x="214" y="357"/>
                  </a:cubicBezTo>
                  <a:cubicBezTo>
                    <a:pt x="235" y="357"/>
                    <a:pt x="256" y="356"/>
                    <a:pt x="277" y="356"/>
                  </a:cubicBezTo>
                  <a:cubicBezTo>
                    <a:pt x="289" y="356"/>
                    <a:pt x="320" y="357"/>
                    <a:pt x="333" y="357"/>
                  </a:cubicBezTo>
                  <a:cubicBezTo>
                    <a:pt x="336" y="357"/>
                    <a:pt x="342" y="357"/>
                    <a:pt x="342" y="347"/>
                  </a:cubicBezTo>
                  <a:cubicBezTo>
                    <a:pt x="342" y="342"/>
                    <a:pt x="337" y="342"/>
                    <a:pt x="330" y="342"/>
                  </a:cubicBezTo>
                  <a:cubicBezTo>
                    <a:pt x="300" y="342"/>
                    <a:pt x="300" y="338"/>
                    <a:pt x="298" y="324"/>
                  </a:cubicBezTo>
                  <a:lnTo>
                    <a:pt x="268" y="12"/>
                  </a:lnTo>
                  <a:cubicBezTo>
                    <a:pt x="267" y="2"/>
                    <a:pt x="267" y="0"/>
                    <a:pt x="258" y="0"/>
                  </a:cubicBezTo>
                  <a:cubicBezTo>
                    <a:pt x="250" y="0"/>
                    <a:pt x="248" y="3"/>
                    <a:pt x="245" y="8"/>
                  </a:cubicBezTo>
                  <a:lnTo>
                    <a:pt x="72" y="300"/>
                  </a:lnTo>
                  <a:close/>
                  <a:moveTo>
                    <a:pt x="132" y="226"/>
                  </a:moveTo>
                  <a:lnTo>
                    <a:pt x="230" y="62"/>
                  </a:lnTo>
                  <a:lnTo>
                    <a:pt x="246" y="226"/>
                  </a:lnTo>
                  <a:lnTo>
                    <a:pt x="132" y="2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5" name="Freeform 188">
              <a:extLst>
                <a:ext uri="{FF2B5EF4-FFF2-40B4-BE49-F238E27FC236}">
                  <a16:creationId xmlns:a16="http://schemas.microsoft.com/office/drawing/2014/main" id="{54F30D43-845A-4AD2-B65A-5FE152E2DE6F}"/>
                </a:ext>
              </a:extLst>
            </p:cNvPr>
            <p:cNvSpPr>
              <a:spLocks noEditPoints="1"/>
            </p:cNvSpPr>
            <p:nvPr>
              <p:custDataLst>
                <p:tags r:id="rId174"/>
              </p:custDataLst>
            </p:nvPr>
          </p:nvSpPr>
          <p:spPr bwMode="auto">
            <a:xfrm>
              <a:off x="13719176" y="5313363"/>
              <a:ext cx="268288" cy="103188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6" name="Freeform 189">
              <a:extLst>
                <a:ext uri="{FF2B5EF4-FFF2-40B4-BE49-F238E27FC236}">
                  <a16:creationId xmlns:a16="http://schemas.microsoft.com/office/drawing/2014/main" id="{CAEAAACF-53E3-45BC-BA45-7008E75DBF9E}"/>
                </a:ext>
              </a:extLst>
            </p:cNvPr>
            <p:cNvSpPr>
              <a:spLocks noEditPoints="1"/>
            </p:cNvSpPr>
            <p:nvPr>
              <p:custDataLst>
                <p:tags r:id="rId175"/>
              </p:custDataLst>
            </p:nvPr>
          </p:nvSpPr>
          <p:spPr bwMode="auto">
            <a:xfrm>
              <a:off x="14185901" y="4859338"/>
              <a:ext cx="211138" cy="327025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3 w 262"/>
                <a:gd name="T23" fmla="*/ 12 h 368"/>
                <a:gd name="T24" fmla="*/ 225 w 262"/>
                <a:gd name="T25" fmla="*/ 102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3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7" name="Freeform 190">
              <a:extLst>
                <a:ext uri="{FF2B5EF4-FFF2-40B4-BE49-F238E27FC236}">
                  <a16:creationId xmlns:a16="http://schemas.microsoft.com/office/drawing/2014/main" id="{3E1E2556-AE6A-4C26-905D-7A3F28AE4011}"/>
                </a:ext>
              </a:extLst>
            </p:cNvPr>
            <p:cNvSpPr>
              <a:spLocks/>
            </p:cNvSpPr>
            <p:nvPr>
              <p:custDataLst>
                <p:tags r:id="rId176"/>
              </p:custDataLst>
            </p:nvPr>
          </p:nvSpPr>
          <p:spPr bwMode="auto">
            <a:xfrm>
              <a:off x="14420851" y="4872038"/>
              <a:ext cx="327025" cy="303213"/>
            </a:xfrm>
            <a:custGeom>
              <a:avLst/>
              <a:gdLst>
                <a:gd name="T0" fmla="*/ 222 w 405"/>
                <a:gd name="T1" fmla="*/ 132 h 342"/>
                <a:gd name="T2" fmla="*/ 342 w 405"/>
                <a:gd name="T3" fmla="*/ 32 h 342"/>
                <a:gd name="T4" fmla="*/ 388 w 405"/>
                <a:gd name="T5" fmla="*/ 23 h 342"/>
                <a:gd name="T6" fmla="*/ 397 w 405"/>
                <a:gd name="T7" fmla="*/ 23 h 342"/>
                <a:gd name="T8" fmla="*/ 397 w 405"/>
                <a:gd name="T9" fmla="*/ 0 h 342"/>
                <a:gd name="T10" fmla="*/ 346 w 405"/>
                <a:gd name="T11" fmla="*/ 1 h 342"/>
                <a:gd name="T12" fmla="*/ 273 w 405"/>
                <a:gd name="T13" fmla="*/ 0 h 342"/>
                <a:gd name="T14" fmla="*/ 273 w 405"/>
                <a:gd name="T15" fmla="*/ 23 h 342"/>
                <a:gd name="T16" fmla="*/ 302 w 405"/>
                <a:gd name="T17" fmla="*/ 26 h 342"/>
                <a:gd name="T18" fmla="*/ 309 w 405"/>
                <a:gd name="T19" fmla="*/ 29 h 342"/>
                <a:gd name="T20" fmla="*/ 124 w 405"/>
                <a:gd name="T21" fmla="*/ 183 h 342"/>
                <a:gd name="T22" fmla="*/ 124 w 405"/>
                <a:gd name="T23" fmla="*/ 23 h 342"/>
                <a:gd name="T24" fmla="*/ 178 w 405"/>
                <a:gd name="T25" fmla="*/ 23 h 342"/>
                <a:gd name="T26" fmla="*/ 178 w 405"/>
                <a:gd name="T27" fmla="*/ 0 h 342"/>
                <a:gd name="T28" fmla="*/ 89 w 405"/>
                <a:gd name="T29" fmla="*/ 1 h 342"/>
                <a:gd name="T30" fmla="*/ 0 w 405"/>
                <a:gd name="T31" fmla="*/ 0 h 342"/>
                <a:gd name="T32" fmla="*/ 0 w 405"/>
                <a:gd name="T33" fmla="*/ 23 h 342"/>
                <a:gd name="T34" fmla="*/ 53 w 405"/>
                <a:gd name="T35" fmla="*/ 23 h 342"/>
                <a:gd name="T36" fmla="*/ 53 w 405"/>
                <a:gd name="T37" fmla="*/ 318 h 342"/>
                <a:gd name="T38" fmla="*/ 0 w 405"/>
                <a:gd name="T39" fmla="*/ 318 h 342"/>
                <a:gd name="T40" fmla="*/ 0 w 405"/>
                <a:gd name="T41" fmla="*/ 342 h 342"/>
                <a:gd name="T42" fmla="*/ 89 w 405"/>
                <a:gd name="T43" fmla="*/ 340 h 342"/>
                <a:gd name="T44" fmla="*/ 178 w 405"/>
                <a:gd name="T45" fmla="*/ 342 h 342"/>
                <a:gd name="T46" fmla="*/ 178 w 405"/>
                <a:gd name="T47" fmla="*/ 318 h 342"/>
                <a:gd name="T48" fmla="*/ 124 w 405"/>
                <a:gd name="T49" fmla="*/ 318 h 342"/>
                <a:gd name="T50" fmla="*/ 124 w 405"/>
                <a:gd name="T51" fmla="*/ 214 h 342"/>
                <a:gd name="T52" fmla="*/ 174 w 405"/>
                <a:gd name="T53" fmla="*/ 172 h 342"/>
                <a:gd name="T54" fmla="*/ 277 w 405"/>
                <a:gd name="T55" fmla="*/ 307 h 342"/>
                <a:gd name="T56" fmla="*/ 281 w 405"/>
                <a:gd name="T57" fmla="*/ 314 h 342"/>
                <a:gd name="T58" fmla="*/ 244 w 405"/>
                <a:gd name="T59" fmla="*/ 318 h 342"/>
                <a:gd name="T60" fmla="*/ 244 w 405"/>
                <a:gd name="T61" fmla="*/ 342 h 342"/>
                <a:gd name="T62" fmla="*/ 332 w 405"/>
                <a:gd name="T63" fmla="*/ 340 h 342"/>
                <a:gd name="T64" fmla="*/ 405 w 405"/>
                <a:gd name="T65" fmla="*/ 342 h 342"/>
                <a:gd name="T66" fmla="*/ 405 w 405"/>
                <a:gd name="T67" fmla="*/ 318 h 342"/>
                <a:gd name="T68" fmla="*/ 390 w 405"/>
                <a:gd name="T69" fmla="*/ 318 h 342"/>
                <a:gd name="T70" fmla="*/ 356 w 405"/>
                <a:gd name="T71" fmla="*/ 308 h 342"/>
                <a:gd name="T72" fmla="*/ 222 w 405"/>
                <a:gd name="T73" fmla="*/ 13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342">
                  <a:moveTo>
                    <a:pt x="222" y="132"/>
                  </a:moveTo>
                  <a:lnTo>
                    <a:pt x="342" y="32"/>
                  </a:lnTo>
                  <a:cubicBezTo>
                    <a:pt x="352" y="23"/>
                    <a:pt x="373" y="23"/>
                    <a:pt x="388" y="23"/>
                  </a:cubicBezTo>
                  <a:lnTo>
                    <a:pt x="397" y="23"/>
                  </a:lnTo>
                  <a:lnTo>
                    <a:pt x="397" y="0"/>
                  </a:lnTo>
                  <a:cubicBezTo>
                    <a:pt x="377" y="1"/>
                    <a:pt x="349" y="1"/>
                    <a:pt x="346" y="1"/>
                  </a:cubicBezTo>
                  <a:cubicBezTo>
                    <a:pt x="327" y="1"/>
                    <a:pt x="291" y="1"/>
                    <a:pt x="273" y="0"/>
                  </a:cubicBezTo>
                  <a:lnTo>
                    <a:pt x="273" y="23"/>
                  </a:lnTo>
                  <a:cubicBezTo>
                    <a:pt x="280" y="23"/>
                    <a:pt x="290" y="23"/>
                    <a:pt x="302" y="26"/>
                  </a:cubicBezTo>
                  <a:cubicBezTo>
                    <a:pt x="310" y="28"/>
                    <a:pt x="304" y="27"/>
                    <a:pt x="309" y="29"/>
                  </a:cubicBezTo>
                  <a:lnTo>
                    <a:pt x="124" y="183"/>
                  </a:lnTo>
                  <a:lnTo>
                    <a:pt x="124" y="23"/>
                  </a:lnTo>
                  <a:lnTo>
                    <a:pt x="178" y="23"/>
                  </a:lnTo>
                  <a:lnTo>
                    <a:pt x="178" y="0"/>
                  </a:lnTo>
                  <a:cubicBezTo>
                    <a:pt x="159" y="1"/>
                    <a:pt x="110" y="1"/>
                    <a:pt x="89" y="1"/>
                  </a:cubicBezTo>
                  <a:cubicBezTo>
                    <a:pt x="67" y="1"/>
                    <a:pt x="18" y="1"/>
                    <a:pt x="0" y="0"/>
                  </a:cubicBezTo>
                  <a:lnTo>
                    <a:pt x="0" y="23"/>
                  </a:lnTo>
                  <a:lnTo>
                    <a:pt x="53" y="23"/>
                  </a:lnTo>
                  <a:lnTo>
                    <a:pt x="53" y="318"/>
                  </a:lnTo>
                  <a:lnTo>
                    <a:pt x="0" y="318"/>
                  </a:lnTo>
                  <a:lnTo>
                    <a:pt x="0" y="342"/>
                  </a:lnTo>
                  <a:cubicBezTo>
                    <a:pt x="18" y="340"/>
                    <a:pt x="67" y="340"/>
                    <a:pt x="89" y="340"/>
                  </a:cubicBezTo>
                  <a:cubicBezTo>
                    <a:pt x="110" y="340"/>
                    <a:pt x="159" y="340"/>
                    <a:pt x="178" y="342"/>
                  </a:cubicBezTo>
                  <a:lnTo>
                    <a:pt x="178" y="318"/>
                  </a:lnTo>
                  <a:lnTo>
                    <a:pt x="124" y="318"/>
                  </a:lnTo>
                  <a:lnTo>
                    <a:pt x="124" y="214"/>
                  </a:lnTo>
                  <a:lnTo>
                    <a:pt x="174" y="172"/>
                  </a:lnTo>
                  <a:lnTo>
                    <a:pt x="277" y="307"/>
                  </a:lnTo>
                  <a:cubicBezTo>
                    <a:pt x="279" y="310"/>
                    <a:pt x="279" y="311"/>
                    <a:pt x="281" y="314"/>
                  </a:cubicBezTo>
                  <a:cubicBezTo>
                    <a:pt x="272" y="318"/>
                    <a:pt x="262" y="318"/>
                    <a:pt x="244" y="318"/>
                  </a:cubicBezTo>
                  <a:lnTo>
                    <a:pt x="244" y="342"/>
                  </a:lnTo>
                  <a:cubicBezTo>
                    <a:pt x="265" y="340"/>
                    <a:pt x="310" y="340"/>
                    <a:pt x="332" y="340"/>
                  </a:cubicBezTo>
                  <a:cubicBezTo>
                    <a:pt x="352" y="340"/>
                    <a:pt x="386" y="340"/>
                    <a:pt x="405" y="342"/>
                  </a:cubicBezTo>
                  <a:lnTo>
                    <a:pt x="405" y="318"/>
                  </a:lnTo>
                  <a:lnTo>
                    <a:pt x="390" y="318"/>
                  </a:lnTo>
                  <a:cubicBezTo>
                    <a:pt x="364" y="318"/>
                    <a:pt x="362" y="316"/>
                    <a:pt x="356" y="308"/>
                  </a:cubicBezTo>
                  <a:lnTo>
                    <a:pt x="222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8" name="Rectangle 191">
              <a:extLst>
                <a:ext uri="{FF2B5EF4-FFF2-40B4-BE49-F238E27FC236}">
                  <a16:creationId xmlns:a16="http://schemas.microsoft.com/office/drawing/2014/main" id="{4D938BBD-F324-48C5-9CC4-416D738D6B3D}"/>
                </a:ext>
              </a:extLst>
            </p:cNvPr>
            <p:cNvSpPr>
              <a:spLocks noChangeArrowheads="1"/>
            </p:cNvSpPr>
            <p:nvPr>
              <p:custDataLst>
                <p:tags r:id="rId177"/>
              </p:custDataLst>
            </p:nvPr>
          </p:nvSpPr>
          <p:spPr bwMode="auto">
            <a:xfrm>
              <a:off x="14168438" y="5354638"/>
              <a:ext cx="600075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9" name="Freeform 192">
              <a:extLst>
                <a:ext uri="{FF2B5EF4-FFF2-40B4-BE49-F238E27FC236}">
                  <a16:creationId xmlns:a16="http://schemas.microsoft.com/office/drawing/2014/main" id="{9F5ADF16-3753-4CD2-86AC-8662E8581057}"/>
                </a:ext>
              </a:extLst>
            </p:cNvPr>
            <p:cNvSpPr>
              <a:spLocks noEditPoints="1"/>
            </p:cNvSpPr>
            <p:nvPr>
              <p:custDataLst>
                <p:tags r:id="rId178"/>
              </p:custDataLst>
            </p:nvPr>
          </p:nvSpPr>
          <p:spPr bwMode="auto">
            <a:xfrm>
              <a:off x="14268451" y="5461000"/>
              <a:ext cx="212725" cy="327025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79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9 h 368"/>
                <a:gd name="T16" fmla="*/ 79 w 263"/>
                <a:gd name="T17" fmla="*/ 96 h 368"/>
                <a:gd name="T18" fmla="*/ 105 w 263"/>
                <a:gd name="T19" fmla="*/ 70 h 368"/>
                <a:gd name="T20" fmla="*/ 82 w 263"/>
                <a:gd name="T21" fmla="*/ 52 h 368"/>
                <a:gd name="T22" fmla="*/ 154 w 263"/>
                <a:gd name="T23" fmla="*/ 12 h 368"/>
                <a:gd name="T24" fmla="*/ 225 w 263"/>
                <a:gd name="T25" fmla="*/ 102 h 368"/>
                <a:gd name="T26" fmla="*/ 212 w 263"/>
                <a:gd name="T27" fmla="*/ 188 h 368"/>
                <a:gd name="T28" fmla="*/ 211 w 263"/>
                <a:gd name="T29" fmla="*/ 188 h 368"/>
                <a:gd name="T30" fmla="*/ 93 w 263"/>
                <a:gd name="T31" fmla="*/ 354 h 368"/>
                <a:gd name="T32" fmla="*/ 39 w 263"/>
                <a:gd name="T33" fmla="*/ 298 h 368"/>
                <a:gd name="T34" fmla="*/ 72 w 263"/>
                <a:gd name="T35" fmla="*/ 184 h 368"/>
                <a:gd name="T36" fmla="*/ 147 w 263"/>
                <a:gd name="T37" fmla="*/ 140 h 368"/>
                <a:gd name="T38" fmla="*/ 202 w 263"/>
                <a:gd name="T39" fmla="*/ 206 h 368"/>
                <a:gd name="T40" fmla="*/ 93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3" y="200"/>
                    <a:pt x="263" y="129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6"/>
                    <a:pt x="79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9" y="354"/>
                    <a:pt x="39" y="303"/>
                    <a:pt x="39" y="298"/>
                  </a:cubicBezTo>
                  <a:cubicBezTo>
                    <a:pt x="39" y="284"/>
                    <a:pt x="51" y="214"/>
                    <a:pt x="72" y="184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0" name="Freeform 193">
              <a:extLst>
                <a:ext uri="{FF2B5EF4-FFF2-40B4-BE49-F238E27FC236}">
                  <a16:creationId xmlns:a16="http://schemas.microsoft.com/office/drawing/2014/main" id="{C4CB73FD-29B7-4DEA-8B8D-F28C862DD909}"/>
                </a:ext>
              </a:extLst>
            </p:cNvPr>
            <p:cNvSpPr>
              <a:spLocks noEditPoints="1"/>
            </p:cNvSpPr>
            <p:nvPr>
              <p:custDataLst>
                <p:tags r:id="rId179"/>
              </p:custDataLst>
            </p:nvPr>
          </p:nvSpPr>
          <p:spPr bwMode="auto">
            <a:xfrm>
              <a:off x="14504988" y="5583238"/>
              <a:ext cx="166688" cy="280988"/>
            </a:xfrm>
            <a:custGeom>
              <a:avLst/>
              <a:gdLst>
                <a:gd name="T0" fmla="*/ 205 w 205"/>
                <a:gd name="T1" fmla="*/ 6 h 318"/>
                <a:gd name="T2" fmla="*/ 200 w 205"/>
                <a:gd name="T3" fmla="*/ 1 h 318"/>
                <a:gd name="T4" fmla="*/ 166 w 205"/>
                <a:gd name="T5" fmla="*/ 35 h 318"/>
                <a:gd name="T6" fmla="*/ 120 w 205"/>
                <a:gd name="T7" fmla="*/ 0 h 318"/>
                <a:gd name="T8" fmla="*/ 0 w 205"/>
                <a:gd name="T9" fmla="*/ 147 h 318"/>
                <a:gd name="T10" fmla="*/ 65 w 205"/>
                <a:gd name="T11" fmla="*/ 226 h 318"/>
                <a:gd name="T12" fmla="*/ 124 w 205"/>
                <a:gd name="T13" fmla="*/ 196 h 318"/>
                <a:gd name="T14" fmla="*/ 102 w 205"/>
                <a:gd name="T15" fmla="*/ 286 h 318"/>
                <a:gd name="T16" fmla="*/ 66 w 205"/>
                <a:gd name="T17" fmla="*/ 302 h 318"/>
                <a:gd name="T18" fmla="*/ 55 w 205"/>
                <a:gd name="T19" fmla="*/ 312 h 318"/>
                <a:gd name="T20" fmla="*/ 61 w 205"/>
                <a:gd name="T21" fmla="*/ 318 h 318"/>
                <a:gd name="T22" fmla="*/ 111 w 205"/>
                <a:gd name="T23" fmla="*/ 316 h 318"/>
                <a:gd name="T24" fmla="*/ 162 w 205"/>
                <a:gd name="T25" fmla="*/ 318 h 318"/>
                <a:gd name="T26" fmla="*/ 171 w 205"/>
                <a:gd name="T27" fmla="*/ 308 h 318"/>
                <a:gd name="T28" fmla="*/ 158 w 205"/>
                <a:gd name="T29" fmla="*/ 302 h 318"/>
                <a:gd name="T30" fmla="*/ 134 w 205"/>
                <a:gd name="T31" fmla="*/ 294 h 318"/>
                <a:gd name="T32" fmla="*/ 136 w 205"/>
                <a:gd name="T33" fmla="*/ 283 h 318"/>
                <a:gd name="T34" fmla="*/ 205 w 205"/>
                <a:gd name="T35" fmla="*/ 6 h 318"/>
                <a:gd name="T36" fmla="*/ 67 w 205"/>
                <a:gd name="T37" fmla="*/ 215 h 318"/>
                <a:gd name="T38" fmla="*/ 35 w 205"/>
                <a:gd name="T39" fmla="*/ 169 h 318"/>
                <a:gd name="T40" fmla="*/ 58 w 205"/>
                <a:gd name="T41" fmla="*/ 69 h 318"/>
                <a:gd name="T42" fmla="*/ 120 w 205"/>
                <a:gd name="T43" fmla="*/ 11 h 318"/>
                <a:gd name="T44" fmla="*/ 159 w 205"/>
                <a:gd name="T45" fmla="*/ 55 h 318"/>
                <a:gd name="T46" fmla="*/ 130 w 205"/>
                <a:gd name="T47" fmla="*/ 170 h 318"/>
                <a:gd name="T48" fmla="*/ 67 w 205"/>
                <a:gd name="T49" fmla="*/ 21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5" h="318">
                  <a:moveTo>
                    <a:pt x="205" y="6"/>
                  </a:moveTo>
                  <a:cubicBezTo>
                    <a:pt x="205" y="4"/>
                    <a:pt x="204" y="1"/>
                    <a:pt x="200" y="1"/>
                  </a:cubicBezTo>
                  <a:cubicBezTo>
                    <a:pt x="195" y="1"/>
                    <a:pt x="175" y="21"/>
                    <a:pt x="166" y="35"/>
                  </a:cubicBezTo>
                  <a:cubicBezTo>
                    <a:pt x="155" y="8"/>
                    <a:pt x="136" y="0"/>
                    <a:pt x="120" y="0"/>
                  </a:cubicBezTo>
                  <a:cubicBezTo>
                    <a:pt x="61" y="0"/>
                    <a:pt x="0" y="74"/>
                    <a:pt x="0" y="147"/>
                  </a:cubicBezTo>
                  <a:cubicBezTo>
                    <a:pt x="0" y="195"/>
                    <a:pt x="29" y="226"/>
                    <a:pt x="65" y="226"/>
                  </a:cubicBezTo>
                  <a:cubicBezTo>
                    <a:pt x="87" y="226"/>
                    <a:pt x="106" y="214"/>
                    <a:pt x="124" y="196"/>
                  </a:cubicBezTo>
                  <a:cubicBezTo>
                    <a:pt x="120" y="214"/>
                    <a:pt x="103" y="281"/>
                    <a:pt x="102" y="286"/>
                  </a:cubicBezTo>
                  <a:cubicBezTo>
                    <a:pt x="98" y="300"/>
                    <a:pt x="94" y="302"/>
                    <a:pt x="66" y="302"/>
                  </a:cubicBezTo>
                  <a:cubicBezTo>
                    <a:pt x="60" y="302"/>
                    <a:pt x="55" y="302"/>
                    <a:pt x="55" y="312"/>
                  </a:cubicBezTo>
                  <a:cubicBezTo>
                    <a:pt x="55" y="313"/>
                    <a:pt x="55" y="318"/>
                    <a:pt x="61" y="318"/>
                  </a:cubicBezTo>
                  <a:cubicBezTo>
                    <a:pt x="77" y="318"/>
                    <a:pt x="94" y="316"/>
                    <a:pt x="111" y="316"/>
                  </a:cubicBezTo>
                  <a:cubicBezTo>
                    <a:pt x="128" y="316"/>
                    <a:pt x="146" y="318"/>
                    <a:pt x="162" y="318"/>
                  </a:cubicBezTo>
                  <a:cubicBezTo>
                    <a:pt x="165" y="318"/>
                    <a:pt x="171" y="318"/>
                    <a:pt x="171" y="308"/>
                  </a:cubicBezTo>
                  <a:cubicBezTo>
                    <a:pt x="171" y="302"/>
                    <a:pt x="166" y="302"/>
                    <a:pt x="158" y="302"/>
                  </a:cubicBezTo>
                  <a:cubicBezTo>
                    <a:pt x="134" y="302"/>
                    <a:pt x="134" y="299"/>
                    <a:pt x="134" y="294"/>
                  </a:cubicBezTo>
                  <a:cubicBezTo>
                    <a:pt x="134" y="291"/>
                    <a:pt x="135" y="288"/>
                    <a:pt x="136" y="283"/>
                  </a:cubicBezTo>
                  <a:lnTo>
                    <a:pt x="205" y="6"/>
                  </a:lnTo>
                  <a:close/>
                  <a:moveTo>
                    <a:pt x="67" y="215"/>
                  </a:moveTo>
                  <a:cubicBezTo>
                    <a:pt x="37" y="215"/>
                    <a:pt x="35" y="177"/>
                    <a:pt x="35" y="169"/>
                  </a:cubicBezTo>
                  <a:cubicBezTo>
                    <a:pt x="35" y="145"/>
                    <a:pt x="50" y="90"/>
                    <a:pt x="58" y="69"/>
                  </a:cubicBezTo>
                  <a:cubicBezTo>
                    <a:pt x="73" y="32"/>
                    <a:pt x="99" y="11"/>
                    <a:pt x="120" y="11"/>
                  </a:cubicBezTo>
                  <a:cubicBezTo>
                    <a:pt x="152" y="11"/>
                    <a:pt x="159" y="52"/>
                    <a:pt x="159" y="55"/>
                  </a:cubicBezTo>
                  <a:cubicBezTo>
                    <a:pt x="159" y="58"/>
                    <a:pt x="132" y="168"/>
                    <a:pt x="130" y="170"/>
                  </a:cubicBezTo>
                  <a:cubicBezTo>
                    <a:pt x="123" y="183"/>
                    <a:pt x="95" y="215"/>
                    <a:pt x="67" y="2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1" name="Freeform 194">
              <a:extLst>
                <a:ext uri="{FF2B5EF4-FFF2-40B4-BE49-F238E27FC236}">
                  <a16:creationId xmlns:a16="http://schemas.microsoft.com/office/drawing/2014/main" id="{E05ED099-F644-4DE2-92F2-9B12F98B6E63}"/>
                </a:ext>
              </a:extLst>
            </p:cNvPr>
            <p:cNvSpPr>
              <a:spLocks noEditPoints="1"/>
            </p:cNvSpPr>
            <p:nvPr>
              <p:custDataLst>
                <p:tags r:id="rId180"/>
              </p:custDataLst>
            </p:nvPr>
          </p:nvSpPr>
          <p:spPr bwMode="auto">
            <a:xfrm>
              <a:off x="14879638" y="4859338"/>
              <a:ext cx="212725" cy="327025"/>
            </a:xfrm>
            <a:custGeom>
              <a:avLst/>
              <a:gdLst>
                <a:gd name="T0" fmla="*/ 210 w 262"/>
                <a:gd name="T1" fmla="*/ 188 h 368"/>
                <a:gd name="T2" fmla="*/ 146 w 262"/>
                <a:gd name="T3" fmla="*/ 129 h 368"/>
                <a:gd name="T4" fmla="*/ 44 w 262"/>
                <a:gd name="T5" fmla="*/ 176 h 368"/>
                <a:gd name="T6" fmla="*/ 0 w 262"/>
                <a:gd name="T7" fmla="*/ 279 h 368"/>
                <a:gd name="T8" fmla="*/ 91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8 h 368"/>
                <a:gd name="T16" fmla="*/ 78 w 262"/>
                <a:gd name="T17" fmla="*/ 96 h 368"/>
                <a:gd name="T18" fmla="*/ 105 w 262"/>
                <a:gd name="T19" fmla="*/ 70 h 368"/>
                <a:gd name="T20" fmla="*/ 81 w 262"/>
                <a:gd name="T21" fmla="*/ 52 h 368"/>
                <a:gd name="T22" fmla="*/ 153 w 262"/>
                <a:gd name="T23" fmla="*/ 12 h 368"/>
                <a:gd name="T24" fmla="*/ 224 w 262"/>
                <a:gd name="T25" fmla="*/ 102 h 368"/>
                <a:gd name="T26" fmla="*/ 211 w 262"/>
                <a:gd name="T27" fmla="*/ 188 h 368"/>
                <a:gd name="T28" fmla="*/ 210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6 w 262"/>
                <a:gd name="T37" fmla="*/ 140 h 368"/>
                <a:gd name="T38" fmla="*/ 201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0" y="188"/>
                  </a:moveTo>
                  <a:cubicBezTo>
                    <a:pt x="205" y="157"/>
                    <a:pt x="185" y="129"/>
                    <a:pt x="146" y="129"/>
                  </a:cubicBezTo>
                  <a:cubicBezTo>
                    <a:pt x="116" y="129"/>
                    <a:pt x="83" y="137"/>
                    <a:pt x="44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1" y="368"/>
                    <a:pt x="91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5" y="0"/>
                    <a:pt x="154" y="0"/>
                  </a:cubicBezTo>
                  <a:cubicBezTo>
                    <a:pt x="82" y="0"/>
                    <a:pt x="59" y="65"/>
                    <a:pt x="59" y="78"/>
                  </a:cubicBezTo>
                  <a:cubicBezTo>
                    <a:pt x="59" y="85"/>
                    <a:pt x="63" y="96"/>
                    <a:pt x="78" y="96"/>
                  </a:cubicBezTo>
                  <a:cubicBezTo>
                    <a:pt x="94" y="96"/>
                    <a:pt x="105" y="81"/>
                    <a:pt x="105" y="70"/>
                  </a:cubicBezTo>
                  <a:cubicBezTo>
                    <a:pt x="105" y="52"/>
                    <a:pt x="89" y="52"/>
                    <a:pt x="81" y="52"/>
                  </a:cubicBezTo>
                  <a:cubicBezTo>
                    <a:pt x="103" y="15"/>
                    <a:pt x="139" y="12"/>
                    <a:pt x="153" y="12"/>
                  </a:cubicBezTo>
                  <a:cubicBezTo>
                    <a:pt x="189" y="12"/>
                    <a:pt x="224" y="38"/>
                    <a:pt x="224" y="102"/>
                  </a:cubicBezTo>
                  <a:cubicBezTo>
                    <a:pt x="224" y="122"/>
                    <a:pt x="221" y="147"/>
                    <a:pt x="211" y="188"/>
                  </a:cubicBezTo>
                  <a:lnTo>
                    <a:pt x="210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0" y="214"/>
                    <a:pt x="71" y="184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0" y="140"/>
                    <a:pt x="201" y="196"/>
                    <a:pt x="201" y="206"/>
                  </a:cubicBezTo>
                  <a:cubicBezTo>
                    <a:pt x="201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2" name="Freeform 195">
              <a:extLst>
                <a:ext uri="{FF2B5EF4-FFF2-40B4-BE49-F238E27FC236}">
                  <a16:creationId xmlns:a16="http://schemas.microsoft.com/office/drawing/2014/main" id="{A0D02DF5-48A9-47E8-83F9-E047A7565D71}"/>
                </a:ext>
              </a:extLst>
            </p:cNvPr>
            <p:cNvSpPr>
              <a:spLocks/>
            </p:cNvSpPr>
            <p:nvPr>
              <p:custDataLst>
                <p:tags r:id="rId181"/>
              </p:custDataLst>
            </p:nvPr>
          </p:nvSpPr>
          <p:spPr bwMode="auto">
            <a:xfrm>
              <a:off x="15120938" y="4979988"/>
              <a:ext cx="188913" cy="195263"/>
            </a:xfrm>
            <a:custGeom>
              <a:avLst/>
              <a:gdLst>
                <a:gd name="T0" fmla="*/ 86 w 235"/>
                <a:gd name="T1" fmla="*/ 6 h 221"/>
                <a:gd name="T2" fmla="*/ 79 w 235"/>
                <a:gd name="T3" fmla="*/ 0 h 221"/>
                <a:gd name="T4" fmla="*/ 18 w 235"/>
                <a:gd name="T5" fmla="*/ 5 h 221"/>
                <a:gd name="T6" fmla="*/ 9 w 235"/>
                <a:gd name="T7" fmla="*/ 15 h 221"/>
                <a:gd name="T8" fmla="*/ 21 w 235"/>
                <a:gd name="T9" fmla="*/ 21 h 221"/>
                <a:gd name="T10" fmla="*/ 46 w 235"/>
                <a:gd name="T11" fmla="*/ 30 h 221"/>
                <a:gd name="T12" fmla="*/ 36 w 235"/>
                <a:gd name="T13" fmla="*/ 70 h 221"/>
                <a:gd name="T14" fmla="*/ 6 w 235"/>
                <a:gd name="T15" fmla="*/ 192 h 221"/>
                <a:gd name="T16" fmla="*/ 0 w 235"/>
                <a:gd name="T17" fmla="*/ 215 h 221"/>
                <a:gd name="T18" fmla="*/ 8 w 235"/>
                <a:gd name="T19" fmla="*/ 221 h 221"/>
                <a:gd name="T20" fmla="*/ 15 w 235"/>
                <a:gd name="T21" fmla="*/ 221 h 221"/>
                <a:gd name="T22" fmla="*/ 156 w 235"/>
                <a:gd name="T23" fmla="*/ 148 h 221"/>
                <a:gd name="T24" fmla="*/ 235 w 235"/>
                <a:gd name="T25" fmla="*/ 14 h 221"/>
                <a:gd name="T26" fmla="*/ 221 w 235"/>
                <a:gd name="T27" fmla="*/ 0 h 221"/>
                <a:gd name="T28" fmla="*/ 201 w 235"/>
                <a:gd name="T29" fmla="*/ 17 h 221"/>
                <a:gd name="T30" fmla="*/ 37 w 235"/>
                <a:gd name="T31" fmla="*/ 204 h 221"/>
                <a:gd name="T32" fmla="*/ 86 w 235"/>
                <a:gd name="T33" fmla="*/ 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" h="221">
                  <a:moveTo>
                    <a:pt x="86" y="6"/>
                  </a:moveTo>
                  <a:cubicBezTo>
                    <a:pt x="86" y="5"/>
                    <a:pt x="86" y="0"/>
                    <a:pt x="79" y="0"/>
                  </a:cubicBezTo>
                  <a:cubicBezTo>
                    <a:pt x="68" y="0"/>
                    <a:pt x="31" y="4"/>
                    <a:pt x="18" y="5"/>
                  </a:cubicBezTo>
                  <a:cubicBezTo>
                    <a:pt x="14" y="6"/>
                    <a:pt x="9" y="6"/>
                    <a:pt x="9" y="15"/>
                  </a:cubicBezTo>
                  <a:cubicBezTo>
                    <a:pt x="9" y="21"/>
                    <a:pt x="13" y="21"/>
                    <a:pt x="21" y="21"/>
                  </a:cubicBezTo>
                  <a:cubicBezTo>
                    <a:pt x="45" y="21"/>
                    <a:pt x="46" y="25"/>
                    <a:pt x="46" y="30"/>
                  </a:cubicBezTo>
                  <a:cubicBezTo>
                    <a:pt x="46" y="33"/>
                    <a:pt x="40" y="57"/>
                    <a:pt x="36" y="70"/>
                  </a:cubicBezTo>
                  <a:lnTo>
                    <a:pt x="6" y="192"/>
                  </a:lnTo>
                  <a:cubicBezTo>
                    <a:pt x="4" y="200"/>
                    <a:pt x="0" y="214"/>
                    <a:pt x="0" y="215"/>
                  </a:cubicBezTo>
                  <a:cubicBezTo>
                    <a:pt x="0" y="220"/>
                    <a:pt x="5" y="221"/>
                    <a:pt x="8" y="221"/>
                  </a:cubicBezTo>
                  <a:lnTo>
                    <a:pt x="15" y="221"/>
                  </a:lnTo>
                  <a:cubicBezTo>
                    <a:pt x="50" y="215"/>
                    <a:pt x="105" y="195"/>
                    <a:pt x="156" y="148"/>
                  </a:cubicBezTo>
                  <a:cubicBezTo>
                    <a:pt x="222" y="86"/>
                    <a:pt x="235" y="18"/>
                    <a:pt x="235" y="14"/>
                  </a:cubicBezTo>
                  <a:cubicBezTo>
                    <a:pt x="235" y="5"/>
                    <a:pt x="229" y="0"/>
                    <a:pt x="221" y="0"/>
                  </a:cubicBezTo>
                  <a:cubicBezTo>
                    <a:pt x="217" y="0"/>
                    <a:pt x="205" y="2"/>
                    <a:pt x="201" y="17"/>
                  </a:cubicBezTo>
                  <a:cubicBezTo>
                    <a:pt x="169" y="130"/>
                    <a:pt x="94" y="186"/>
                    <a:pt x="37" y="204"/>
                  </a:cubicBezTo>
                  <a:lnTo>
                    <a:pt x="86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3" name="Rectangle 196">
              <a:extLst>
                <a:ext uri="{FF2B5EF4-FFF2-40B4-BE49-F238E27FC236}">
                  <a16:creationId xmlns:a16="http://schemas.microsoft.com/office/drawing/2014/main" id="{1AC94615-4AD2-4FAD-806C-7206F8F3353B}"/>
                </a:ext>
              </a:extLst>
            </p:cNvPr>
            <p:cNvSpPr>
              <a:spLocks noChangeArrowheads="1"/>
            </p:cNvSpPr>
            <p:nvPr>
              <p:custDataLst>
                <p:tags r:id="rId182"/>
              </p:custDataLst>
            </p:nvPr>
          </p:nvSpPr>
          <p:spPr bwMode="auto">
            <a:xfrm>
              <a:off x="14863763" y="5354638"/>
              <a:ext cx="460375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4" name="Freeform 197">
              <a:extLst>
                <a:ext uri="{FF2B5EF4-FFF2-40B4-BE49-F238E27FC236}">
                  <a16:creationId xmlns:a16="http://schemas.microsoft.com/office/drawing/2014/main" id="{64E2C14B-45EE-4A8F-998F-575FB086DED4}"/>
                </a:ext>
              </a:extLst>
            </p:cNvPr>
            <p:cNvSpPr>
              <a:spLocks noEditPoints="1"/>
            </p:cNvSpPr>
            <p:nvPr>
              <p:custDataLst>
                <p:tags r:id="rId183"/>
              </p:custDataLst>
            </p:nvPr>
          </p:nvSpPr>
          <p:spPr bwMode="auto">
            <a:xfrm>
              <a:off x="14895513" y="5461000"/>
              <a:ext cx="211138" cy="327025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79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9 h 368"/>
                <a:gd name="T16" fmla="*/ 79 w 263"/>
                <a:gd name="T17" fmla="*/ 96 h 368"/>
                <a:gd name="T18" fmla="*/ 106 w 263"/>
                <a:gd name="T19" fmla="*/ 70 h 368"/>
                <a:gd name="T20" fmla="*/ 82 w 263"/>
                <a:gd name="T21" fmla="*/ 52 h 368"/>
                <a:gd name="T22" fmla="*/ 154 w 263"/>
                <a:gd name="T23" fmla="*/ 12 h 368"/>
                <a:gd name="T24" fmla="*/ 225 w 263"/>
                <a:gd name="T25" fmla="*/ 102 h 368"/>
                <a:gd name="T26" fmla="*/ 212 w 263"/>
                <a:gd name="T27" fmla="*/ 188 h 368"/>
                <a:gd name="T28" fmla="*/ 211 w 263"/>
                <a:gd name="T29" fmla="*/ 188 h 368"/>
                <a:gd name="T30" fmla="*/ 94 w 263"/>
                <a:gd name="T31" fmla="*/ 354 h 368"/>
                <a:gd name="T32" fmla="*/ 39 w 263"/>
                <a:gd name="T33" fmla="*/ 298 h 368"/>
                <a:gd name="T34" fmla="*/ 72 w 263"/>
                <a:gd name="T35" fmla="*/ 184 h 368"/>
                <a:gd name="T36" fmla="*/ 147 w 263"/>
                <a:gd name="T37" fmla="*/ 140 h 368"/>
                <a:gd name="T38" fmla="*/ 202 w 263"/>
                <a:gd name="T39" fmla="*/ 206 h 368"/>
                <a:gd name="T40" fmla="*/ 94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7" y="129"/>
                    <a:pt x="84" y="137"/>
                    <a:pt x="45" y="176"/>
                  </a:cubicBezTo>
                  <a:cubicBezTo>
                    <a:pt x="4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3" y="200"/>
                    <a:pt x="263" y="129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6"/>
                    <a:pt x="79" y="96"/>
                  </a:cubicBezTo>
                  <a:cubicBezTo>
                    <a:pt x="95" y="96"/>
                    <a:pt x="106" y="81"/>
                    <a:pt x="106" y="70"/>
                  </a:cubicBezTo>
                  <a:cubicBezTo>
                    <a:pt x="106" y="52"/>
                    <a:pt x="90" y="52"/>
                    <a:pt x="82" y="52"/>
                  </a:cubicBezTo>
                  <a:cubicBezTo>
                    <a:pt x="104" y="15"/>
                    <a:pt x="140" y="12"/>
                    <a:pt x="154" y="12"/>
                  </a:cubicBezTo>
                  <a:cubicBezTo>
                    <a:pt x="190" y="12"/>
                    <a:pt x="225" y="38"/>
                    <a:pt x="225" y="102"/>
                  </a:cubicBezTo>
                  <a:cubicBezTo>
                    <a:pt x="225" y="122"/>
                    <a:pt x="222" y="147"/>
                    <a:pt x="212" y="188"/>
                  </a:cubicBezTo>
                  <a:lnTo>
                    <a:pt x="211" y="188"/>
                  </a:lnTo>
                  <a:close/>
                  <a:moveTo>
                    <a:pt x="94" y="354"/>
                  </a:moveTo>
                  <a:cubicBezTo>
                    <a:pt x="39" y="354"/>
                    <a:pt x="39" y="303"/>
                    <a:pt x="39" y="298"/>
                  </a:cubicBezTo>
                  <a:cubicBezTo>
                    <a:pt x="39" y="284"/>
                    <a:pt x="51" y="214"/>
                    <a:pt x="72" y="184"/>
                  </a:cubicBezTo>
                  <a:cubicBezTo>
                    <a:pt x="92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4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5" name="Freeform 198">
              <a:extLst>
                <a:ext uri="{FF2B5EF4-FFF2-40B4-BE49-F238E27FC236}">
                  <a16:creationId xmlns:a16="http://schemas.microsoft.com/office/drawing/2014/main" id="{9E96871A-D2A3-4AAF-8E79-883C52E88142}"/>
                </a:ext>
              </a:extLst>
            </p:cNvPr>
            <p:cNvSpPr>
              <a:spLocks noEditPoints="1"/>
            </p:cNvSpPr>
            <p:nvPr>
              <p:custDataLst>
                <p:tags r:id="rId184"/>
              </p:custDataLst>
            </p:nvPr>
          </p:nvSpPr>
          <p:spPr bwMode="auto">
            <a:xfrm>
              <a:off x="15130463" y="5583238"/>
              <a:ext cx="166688" cy="280988"/>
            </a:xfrm>
            <a:custGeom>
              <a:avLst/>
              <a:gdLst>
                <a:gd name="T0" fmla="*/ 205 w 205"/>
                <a:gd name="T1" fmla="*/ 6 h 318"/>
                <a:gd name="T2" fmla="*/ 200 w 205"/>
                <a:gd name="T3" fmla="*/ 1 h 318"/>
                <a:gd name="T4" fmla="*/ 166 w 205"/>
                <a:gd name="T5" fmla="*/ 35 h 318"/>
                <a:gd name="T6" fmla="*/ 120 w 205"/>
                <a:gd name="T7" fmla="*/ 0 h 318"/>
                <a:gd name="T8" fmla="*/ 0 w 205"/>
                <a:gd name="T9" fmla="*/ 147 h 318"/>
                <a:gd name="T10" fmla="*/ 65 w 205"/>
                <a:gd name="T11" fmla="*/ 226 h 318"/>
                <a:gd name="T12" fmla="*/ 124 w 205"/>
                <a:gd name="T13" fmla="*/ 196 h 318"/>
                <a:gd name="T14" fmla="*/ 102 w 205"/>
                <a:gd name="T15" fmla="*/ 286 h 318"/>
                <a:gd name="T16" fmla="*/ 66 w 205"/>
                <a:gd name="T17" fmla="*/ 302 h 318"/>
                <a:gd name="T18" fmla="*/ 55 w 205"/>
                <a:gd name="T19" fmla="*/ 312 h 318"/>
                <a:gd name="T20" fmla="*/ 61 w 205"/>
                <a:gd name="T21" fmla="*/ 318 h 318"/>
                <a:gd name="T22" fmla="*/ 111 w 205"/>
                <a:gd name="T23" fmla="*/ 316 h 318"/>
                <a:gd name="T24" fmla="*/ 162 w 205"/>
                <a:gd name="T25" fmla="*/ 318 h 318"/>
                <a:gd name="T26" fmla="*/ 171 w 205"/>
                <a:gd name="T27" fmla="*/ 308 h 318"/>
                <a:gd name="T28" fmla="*/ 158 w 205"/>
                <a:gd name="T29" fmla="*/ 302 h 318"/>
                <a:gd name="T30" fmla="*/ 134 w 205"/>
                <a:gd name="T31" fmla="*/ 294 h 318"/>
                <a:gd name="T32" fmla="*/ 136 w 205"/>
                <a:gd name="T33" fmla="*/ 283 h 318"/>
                <a:gd name="T34" fmla="*/ 205 w 205"/>
                <a:gd name="T35" fmla="*/ 6 h 318"/>
                <a:gd name="T36" fmla="*/ 67 w 205"/>
                <a:gd name="T37" fmla="*/ 215 h 318"/>
                <a:gd name="T38" fmla="*/ 35 w 205"/>
                <a:gd name="T39" fmla="*/ 169 h 318"/>
                <a:gd name="T40" fmla="*/ 58 w 205"/>
                <a:gd name="T41" fmla="*/ 69 h 318"/>
                <a:gd name="T42" fmla="*/ 120 w 205"/>
                <a:gd name="T43" fmla="*/ 11 h 318"/>
                <a:gd name="T44" fmla="*/ 159 w 205"/>
                <a:gd name="T45" fmla="*/ 55 h 318"/>
                <a:gd name="T46" fmla="*/ 130 w 205"/>
                <a:gd name="T47" fmla="*/ 170 h 318"/>
                <a:gd name="T48" fmla="*/ 67 w 205"/>
                <a:gd name="T49" fmla="*/ 21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5" h="318">
                  <a:moveTo>
                    <a:pt x="205" y="6"/>
                  </a:moveTo>
                  <a:cubicBezTo>
                    <a:pt x="205" y="4"/>
                    <a:pt x="204" y="1"/>
                    <a:pt x="200" y="1"/>
                  </a:cubicBezTo>
                  <a:cubicBezTo>
                    <a:pt x="195" y="1"/>
                    <a:pt x="175" y="21"/>
                    <a:pt x="166" y="35"/>
                  </a:cubicBezTo>
                  <a:cubicBezTo>
                    <a:pt x="155" y="8"/>
                    <a:pt x="136" y="0"/>
                    <a:pt x="120" y="0"/>
                  </a:cubicBezTo>
                  <a:cubicBezTo>
                    <a:pt x="61" y="0"/>
                    <a:pt x="0" y="74"/>
                    <a:pt x="0" y="147"/>
                  </a:cubicBezTo>
                  <a:cubicBezTo>
                    <a:pt x="0" y="195"/>
                    <a:pt x="29" y="226"/>
                    <a:pt x="65" y="226"/>
                  </a:cubicBezTo>
                  <a:cubicBezTo>
                    <a:pt x="87" y="226"/>
                    <a:pt x="106" y="214"/>
                    <a:pt x="124" y="196"/>
                  </a:cubicBezTo>
                  <a:cubicBezTo>
                    <a:pt x="120" y="214"/>
                    <a:pt x="103" y="281"/>
                    <a:pt x="102" y="286"/>
                  </a:cubicBezTo>
                  <a:cubicBezTo>
                    <a:pt x="98" y="300"/>
                    <a:pt x="94" y="302"/>
                    <a:pt x="66" y="302"/>
                  </a:cubicBezTo>
                  <a:cubicBezTo>
                    <a:pt x="60" y="302"/>
                    <a:pt x="55" y="302"/>
                    <a:pt x="55" y="312"/>
                  </a:cubicBezTo>
                  <a:cubicBezTo>
                    <a:pt x="55" y="313"/>
                    <a:pt x="55" y="318"/>
                    <a:pt x="61" y="318"/>
                  </a:cubicBezTo>
                  <a:cubicBezTo>
                    <a:pt x="77" y="318"/>
                    <a:pt x="94" y="316"/>
                    <a:pt x="111" y="316"/>
                  </a:cubicBezTo>
                  <a:cubicBezTo>
                    <a:pt x="128" y="316"/>
                    <a:pt x="146" y="318"/>
                    <a:pt x="162" y="318"/>
                  </a:cubicBezTo>
                  <a:cubicBezTo>
                    <a:pt x="165" y="318"/>
                    <a:pt x="171" y="318"/>
                    <a:pt x="171" y="308"/>
                  </a:cubicBezTo>
                  <a:cubicBezTo>
                    <a:pt x="171" y="302"/>
                    <a:pt x="166" y="302"/>
                    <a:pt x="158" y="302"/>
                  </a:cubicBezTo>
                  <a:cubicBezTo>
                    <a:pt x="134" y="302"/>
                    <a:pt x="134" y="299"/>
                    <a:pt x="134" y="294"/>
                  </a:cubicBezTo>
                  <a:cubicBezTo>
                    <a:pt x="134" y="291"/>
                    <a:pt x="135" y="288"/>
                    <a:pt x="136" y="283"/>
                  </a:cubicBezTo>
                  <a:lnTo>
                    <a:pt x="205" y="6"/>
                  </a:lnTo>
                  <a:close/>
                  <a:moveTo>
                    <a:pt x="67" y="215"/>
                  </a:moveTo>
                  <a:cubicBezTo>
                    <a:pt x="37" y="215"/>
                    <a:pt x="35" y="177"/>
                    <a:pt x="35" y="169"/>
                  </a:cubicBezTo>
                  <a:cubicBezTo>
                    <a:pt x="35" y="145"/>
                    <a:pt x="50" y="90"/>
                    <a:pt x="58" y="69"/>
                  </a:cubicBezTo>
                  <a:cubicBezTo>
                    <a:pt x="73" y="32"/>
                    <a:pt x="99" y="11"/>
                    <a:pt x="120" y="11"/>
                  </a:cubicBezTo>
                  <a:cubicBezTo>
                    <a:pt x="152" y="11"/>
                    <a:pt x="159" y="52"/>
                    <a:pt x="159" y="55"/>
                  </a:cubicBezTo>
                  <a:cubicBezTo>
                    <a:pt x="159" y="58"/>
                    <a:pt x="132" y="168"/>
                    <a:pt x="130" y="170"/>
                  </a:cubicBezTo>
                  <a:cubicBezTo>
                    <a:pt x="123" y="183"/>
                    <a:pt x="95" y="215"/>
                    <a:pt x="67" y="2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CE7BA2B-E1BE-4E6D-AE81-BC2B23BB5B17}"/>
              </a:ext>
            </a:extLst>
          </p:cNvPr>
          <p:cNvSpPr/>
          <p:nvPr/>
        </p:nvSpPr>
        <p:spPr>
          <a:xfrm>
            <a:off x="7483266" y="4788726"/>
            <a:ext cx="7873817" cy="1308414"/>
          </a:xfrm>
          <a:prstGeom prst="rect">
            <a:avLst/>
          </a:prstGeom>
          <a:solidFill>
            <a:schemeClr val="accent4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75310-CE19-48D0-8C72-79D1599D127D}"/>
              </a:ext>
            </a:extLst>
          </p:cNvPr>
          <p:cNvGrpSpPr/>
          <p:nvPr/>
        </p:nvGrpSpPr>
        <p:grpSpPr>
          <a:xfrm>
            <a:off x="668952" y="1630837"/>
            <a:ext cx="4798560" cy="698315"/>
            <a:chOff x="326866" y="3743347"/>
            <a:chExt cx="4798560" cy="698315"/>
          </a:xfrm>
        </p:grpSpPr>
        <p:grpSp>
          <p:nvGrpSpPr>
            <p:cNvPr id="1441" name="Group 1440">
              <a:extLst>
                <a:ext uri="{FF2B5EF4-FFF2-40B4-BE49-F238E27FC236}">
                  <a16:creationId xmlns:a16="http://schemas.microsoft.com/office/drawing/2014/main" id="{C272B82E-1595-4B61-A2B8-AC5F0ED5DE2C}"/>
                </a:ext>
              </a:extLst>
            </p:cNvPr>
            <p:cNvGrpSpPr>
              <a:grpSpLocks noChangeAspect="1"/>
            </p:cNvGrpSpPr>
            <p:nvPr>
              <p:custDataLst>
                <p:tags r:id="rId122"/>
              </p:custDataLst>
            </p:nvPr>
          </p:nvGrpSpPr>
          <p:grpSpPr>
            <a:xfrm>
              <a:off x="3228364" y="3806491"/>
              <a:ext cx="1897062" cy="417513"/>
              <a:chOff x="1871663" y="3460751"/>
              <a:chExt cx="1897062" cy="417513"/>
            </a:xfrm>
          </p:grpSpPr>
          <p:sp>
            <p:nvSpPr>
              <p:cNvPr id="1882" name="Freeform 628">
                <a:extLst>
                  <a:ext uri="{FF2B5EF4-FFF2-40B4-BE49-F238E27FC236}">
                    <a16:creationId xmlns:a16="http://schemas.microsoft.com/office/drawing/2014/main" id="{4B3C34C7-A1E7-437C-BE10-7C39BE59E7B3}"/>
                  </a:ext>
                </a:extLst>
              </p:cNvPr>
              <p:cNvSpPr>
                <a:spLocks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871663" y="3667126"/>
                <a:ext cx="196850" cy="211138"/>
              </a:xfrm>
              <a:custGeom>
                <a:avLst/>
                <a:gdLst>
                  <a:gd name="T0" fmla="*/ 86 w 235"/>
                  <a:gd name="T1" fmla="*/ 6 h 221"/>
                  <a:gd name="T2" fmla="*/ 79 w 235"/>
                  <a:gd name="T3" fmla="*/ 0 h 221"/>
                  <a:gd name="T4" fmla="*/ 18 w 235"/>
                  <a:gd name="T5" fmla="*/ 5 h 221"/>
                  <a:gd name="T6" fmla="*/ 9 w 235"/>
                  <a:gd name="T7" fmla="*/ 15 h 221"/>
                  <a:gd name="T8" fmla="*/ 21 w 235"/>
                  <a:gd name="T9" fmla="*/ 21 h 221"/>
                  <a:gd name="T10" fmla="*/ 46 w 235"/>
                  <a:gd name="T11" fmla="*/ 30 h 221"/>
                  <a:gd name="T12" fmla="*/ 36 w 235"/>
                  <a:gd name="T13" fmla="*/ 70 h 221"/>
                  <a:gd name="T14" fmla="*/ 6 w 235"/>
                  <a:gd name="T15" fmla="*/ 193 h 221"/>
                  <a:gd name="T16" fmla="*/ 0 w 235"/>
                  <a:gd name="T17" fmla="*/ 215 h 221"/>
                  <a:gd name="T18" fmla="*/ 8 w 235"/>
                  <a:gd name="T19" fmla="*/ 221 h 221"/>
                  <a:gd name="T20" fmla="*/ 15 w 235"/>
                  <a:gd name="T21" fmla="*/ 221 h 221"/>
                  <a:gd name="T22" fmla="*/ 156 w 235"/>
                  <a:gd name="T23" fmla="*/ 148 h 221"/>
                  <a:gd name="T24" fmla="*/ 235 w 235"/>
                  <a:gd name="T25" fmla="*/ 14 h 221"/>
                  <a:gd name="T26" fmla="*/ 221 w 235"/>
                  <a:gd name="T27" fmla="*/ 0 h 221"/>
                  <a:gd name="T28" fmla="*/ 201 w 235"/>
                  <a:gd name="T29" fmla="*/ 17 h 221"/>
                  <a:gd name="T30" fmla="*/ 37 w 235"/>
                  <a:gd name="T31" fmla="*/ 205 h 221"/>
                  <a:gd name="T32" fmla="*/ 86 w 235"/>
                  <a:gd name="T33" fmla="*/ 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5" h="221">
                    <a:moveTo>
                      <a:pt x="86" y="6"/>
                    </a:moveTo>
                    <a:cubicBezTo>
                      <a:pt x="86" y="5"/>
                      <a:pt x="86" y="0"/>
                      <a:pt x="79" y="0"/>
                    </a:cubicBezTo>
                    <a:cubicBezTo>
                      <a:pt x="68" y="0"/>
                      <a:pt x="31" y="4"/>
                      <a:pt x="18" y="5"/>
                    </a:cubicBezTo>
                    <a:cubicBezTo>
                      <a:pt x="14" y="6"/>
                      <a:pt x="9" y="6"/>
                      <a:pt x="9" y="15"/>
                    </a:cubicBezTo>
                    <a:cubicBezTo>
                      <a:pt x="9" y="21"/>
                      <a:pt x="13" y="21"/>
                      <a:pt x="21" y="21"/>
                    </a:cubicBezTo>
                    <a:cubicBezTo>
                      <a:pt x="45" y="21"/>
                      <a:pt x="46" y="25"/>
                      <a:pt x="46" y="30"/>
                    </a:cubicBezTo>
                    <a:cubicBezTo>
                      <a:pt x="46" y="33"/>
                      <a:pt x="40" y="57"/>
                      <a:pt x="36" y="70"/>
                    </a:cubicBezTo>
                    <a:lnTo>
                      <a:pt x="6" y="193"/>
                    </a:lnTo>
                    <a:cubicBezTo>
                      <a:pt x="4" y="200"/>
                      <a:pt x="0" y="214"/>
                      <a:pt x="0" y="215"/>
                    </a:cubicBezTo>
                    <a:cubicBezTo>
                      <a:pt x="0" y="221"/>
                      <a:pt x="5" y="221"/>
                      <a:pt x="8" y="221"/>
                    </a:cubicBezTo>
                    <a:lnTo>
                      <a:pt x="15" y="221"/>
                    </a:lnTo>
                    <a:cubicBezTo>
                      <a:pt x="50" y="215"/>
                      <a:pt x="105" y="196"/>
                      <a:pt x="156" y="148"/>
                    </a:cubicBezTo>
                    <a:cubicBezTo>
                      <a:pt x="222" y="86"/>
                      <a:pt x="235" y="18"/>
                      <a:pt x="235" y="14"/>
                    </a:cubicBezTo>
                    <a:cubicBezTo>
                      <a:pt x="235" y="5"/>
                      <a:pt x="229" y="0"/>
                      <a:pt x="221" y="0"/>
                    </a:cubicBezTo>
                    <a:cubicBezTo>
                      <a:pt x="217" y="0"/>
                      <a:pt x="205" y="2"/>
                      <a:pt x="201" y="17"/>
                    </a:cubicBezTo>
                    <a:cubicBezTo>
                      <a:pt x="169" y="130"/>
                      <a:pt x="94" y="186"/>
                      <a:pt x="37" y="205"/>
                    </a:cubicBezTo>
                    <a:lnTo>
                      <a:pt x="8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629">
                <a:extLst>
                  <a:ext uri="{FF2B5EF4-FFF2-40B4-BE49-F238E27FC236}">
                    <a16:creationId xmlns:a16="http://schemas.microsoft.com/office/drawing/2014/main" id="{830F1891-9403-4303-927F-F5F0980AA236}"/>
                  </a:ext>
                </a:extLst>
              </p:cNvPr>
              <p:cNvSpPr>
                <a:spLocks noEditPoint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2222500" y="3703639"/>
                <a:ext cx="279400" cy="111125"/>
              </a:xfrm>
              <a:custGeom>
                <a:avLst/>
                <a:gdLst>
                  <a:gd name="T0" fmla="*/ 315 w 332"/>
                  <a:gd name="T1" fmla="*/ 20 h 117"/>
                  <a:gd name="T2" fmla="*/ 332 w 332"/>
                  <a:gd name="T3" fmla="*/ 10 h 117"/>
                  <a:gd name="T4" fmla="*/ 315 w 332"/>
                  <a:gd name="T5" fmla="*/ 0 h 117"/>
                  <a:gd name="T6" fmla="*/ 16 w 332"/>
                  <a:gd name="T7" fmla="*/ 0 h 117"/>
                  <a:gd name="T8" fmla="*/ 0 w 332"/>
                  <a:gd name="T9" fmla="*/ 10 h 117"/>
                  <a:gd name="T10" fmla="*/ 17 w 332"/>
                  <a:gd name="T11" fmla="*/ 20 h 117"/>
                  <a:gd name="T12" fmla="*/ 315 w 332"/>
                  <a:gd name="T13" fmla="*/ 20 h 117"/>
                  <a:gd name="T14" fmla="*/ 315 w 332"/>
                  <a:gd name="T15" fmla="*/ 117 h 117"/>
                  <a:gd name="T16" fmla="*/ 332 w 332"/>
                  <a:gd name="T17" fmla="*/ 107 h 117"/>
                  <a:gd name="T18" fmla="*/ 315 w 332"/>
                  <a:gd name="T19" fmla="*/ 97 h 117"/>
                  <a:gd name="T20" fmla="*/ 17 w 332"/>
                  <a:gd name="T21" fmla="*/ 97 h 117"/>
                  <a:gd name="T22" fmla="*/ 0 w 332"/>
                  <a:gd name="T23" fmla="*/ 107 h 117"/>
                  <a:gd name="T24" fmla="*/ 16 w 332"/>
                  <a:gd name="T25" fmla="*/ 117 h 117"/>
                  <a:gd name="T26" fmla="*/ 315 w 332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7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2" y="117"/>
                      <a:pt x="332" y="107"/>
                    </a:cubicBezTo>
                    <a:cubicBezTo>
                      <a:pt x="332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10" y="97"/>
                      <a:pt x="0" y="97"/>
                      <a:pt x="0" y="107"/>
                    </a:cubicBezTo>
                    <a:cubicBezTo>
                      <a:pt x="0" y="117"/>
                      <a:pt x="10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Freeform 630">
                <a:extLst>
                  <a:ext uri="{FF2B5EF4-FFF2-40B4-BE49-F238E27FC236}">
                    <a16:creationId xmlns:a16="http://schemas.microsoft.com/office/drawing/2014/main" id="{6835B378-2C0D-4310-B080-AE35F96CE0B1}"/>
                  </a:ext>
                </a:extLst>
              </p:cNvPr>
              <p:cNvSpPr>
                <a:spLocks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2657475" y="3552826"/>
                <a:ext cx="339725" cy="325438"/>
              </a:xfrm>
              <a:custGeom>
                <a:avLst/>
                <a:gdLst>
                  <a:gd name="T0" fmla="*/ 223 w 406"/>
                  <a:gd name="T1" fmla="*/ 132 h 342"/>
                  <a:gd name="T2" fmla="*/ 342 w 406"/>
                  <a:gd name="T3" fmla="*/ 32 h 342"/>
                  <a:gd name="T4" fmla="*/ 389 w 406"/>
                  <a:gd name="T5" fmla="*/ 23 h 342"/>
                  <a:gd name="T6" fmla="*/ 398 w 406"/>
                  <a:gd name="T7" fmla="*/ 23 h 342"/>
                  <a:gd name="T8" fmla="*/ 398 w 406"/>
                  <a:gd name="T9" fmla="*/ 0 h 342"/>
                  <a:gd name="T10" fmla="*/ 347 w 406"/>
                  <a:gd name="T11" fmla="*/ 1 h 342"/>
                  <a:gd name="T12" fmla="*/ 274 w 406"/>
                  <a:gd name="T13" fmla="*/ 0 h 342"/>
                  <a:gd name="T14" fmla="*/ 274 w 406"/>
                  <a:gd name="T15" fmla="*/ 23 h 342"/>
                  <a:gd name="T16" fmla="*/ 303 w 406"/>
                  <a:gd name="T17" fmla="*/ 26 h 342"/>
                  <a:gd name="T18" fmla="*/ 309 w 406"/>
                  <a:gd name="T19" fmla="*/ 29 h 342"/>
                  <a:gd name="T20" fmla="*/ 125 w 406"/>
                  <a:gd name="T21" fmla="*/ 183 h 342"/>
                  <a:gd name="T22" fmla="*/ 125 w 406"/>
                  <a:gd name="T23" fmla="*/ 23 h 342"/>
                  <a:gd name="T24" fmla="*/ 179 w 406"/>
                  <a:gd name="T25" fmla="*/ 23 h 342"/>
                  <a:gd name="T26" fmla="*/ 179 w 406"/>
                  <a:gd name="T27" fmla="*/ 0 h 342"/>
                  <a:gd name="T28" fmla="*/ 90 w 406"/>
                  <a:gd name="T29" fmla="*/ 1 h 342"/>
                  <a:gd name="T30" fmla="*/ 0 w 406"/>
                  <a:gd name="T31" fmla="*/ 0 h 342"/>
                  <a:gd name="T32" fmla="*/ 0 w 406"/>
                  <a:gd name="T33" fmla="*/ 23 h 342"/>
                  <a:gd name="T34" fmla="*/ 54 w 406"/>
                  <a:gd name="T35" fmla="*/ 23 h 342"/>
                  <a:gd name="T36" fmla="*/ 54 w 406"/>
                  <a:gd name="T37" fmla="*/ 319 h 342"/>
                  <a:gd name="T38" fmla="*/ 0 w 406"/>
                  <a:gd name="T39" fmla="*/ 319 h 342"/>
                  <a:gd name="T40" fmla="*/ 0 w 406"/>
                  <a:gd name="T41" fmla="*/ 342 h 342"/>
                  <a:gd name="T42" fmla="*/ 90 w 406"/>
                  <a:gd name="T43" fmla="*/ 340 h 342"/>
                  <a:gd name="T44" fmla="*/ 179 w 406"/>
                  <a:gd name="T45" fmla="*/ 342 h 342"/>
                  <a:gd name="T46" fmla="*/ 179 w 406"/>
                  <a:gd name="T47" fmla="*/ 319 h 342"/>
                  <a:gd name="T48" fmla="*/ 125 w 406"/>
                  <a:gd name="T49" fmla="*/ 319 h 342"/>
                  <a:gd name="T50" fmla="*/ 125 w 406"/>
                  <a:gd name="T51" fmla="*/ 214 h 342"/>
                  <a:gd name="T52" fmla="*/ 175 w 406"/>
                  <a:gd name="T53" fmla="*/ 172 h 342"/>
                  <a:gd name="T54" fmla="*/ 278 w 406"/>
                  <a:gd name="T55" fmla="*/ 308 h 342"/>
                  <a:gd name="T56" fmla="*/ 281 w 406"/>
                  <a:gd name="T57" fmla="*/ 315 h 342"/>
                  <a:gd name="T58" fmla="*/ 245 w 406"/>
                  <a:gd name="T59" fmla="*/ 319 h 342"/>
                  <a:gd name="T60" fmla="*/ 245 w 406"/>
                  <a:gd name="T61" fmla="*/ 342 h 342"/>
                  <a:gd name="T62" fmla="*/ 333 w 406"/>
                  <a:gd name="T63" fmla="*/ 340 h 342"/>
                  <a:gd name="T64" fmla="*/ 406 w 406"/>
                  <a:gd name="T65" fmla="*/ 342 h 342"/>
                  <a:gd name="T66" fmla="*/ 406 w 406"/>
                  <a:gd name="T67" fmla="*/ 319 h 342"/>
                  <a:gd name="T68" fmla="*/ 391 w 406"/>
                  <a:gd name="T69" fmla="*/ 319 h 342"/>
                  <a:gd name="T70" fmla="*/ 357 w 406"/>
                  <a:gd name="T71" fmla="*/ 309 h 342"/>
                  <a:gd name="T72" fmla="*/ 223 w 406"/>
                  <a:gd name="T73" fmla="*/ 13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2">
                    <a:moveTo>
                      <a:pt x="223" y="132"/>
                    </a:moveTo>
                    <a:lnTo>
                      <a:pt x="342" y="32"/>
                    </a:lnTo>
                    <a:cubicBezTo>
                      <a:pt x="353" y="23"/>
                      <a:pt x="374" y="23"/>
                      <a:pt x="389" y="23"/>
                    </a:cubicBezTo>
                    <a:lnTo>
                      <a:pt x="398" y="23"/>
                    </a:lnTo>
                    <a:lnTo>
                      <a:pt x="398" y="0"/>
                    </a:lnTo>
                    <a:cubicBezTo>
                      <a:pt x="378" y="1"/>
                      <a:pt x="349" y="1"/>
                      <a:pt x="347" y="1"/>
                    </a:cubicBezTo>
                    <a:cubicBezTo>
                      <a:pt x="328" y="1"/>
                      <a:pt x="292" y="1"/>
                      <a:pt x="274" y="0"/>
                    </a:cubicBezTo>
                    <a:lnTo>
                      <a:pt x="274" y="23"/>
                    </a:lnTo>
                    <a:cubicBezTo>
                      <a:pt x="280" y="23"/>
                      <a:pt x="290" y="23"/>
                      <a:pt x="303" y="26"/>
                    </a:cubicBezTo>
                    <a:cubicBezTo>
                      <a:pt x="311" y="28"/>
                      <a:pt x="305" y="27"/>
                      <a:pt x="309" y="29"/>
                    </a:cubicBezTo>
                    <a:lnTo>
                      <a:pt x="125" y="183"/>
                    </a:lnTo>
                    <a:lnTo>
                      <a:pt x="125" y="23"/>
                    </a:lnTo>
                    <a:lnTo>
                      <a:pt x="179" y="23"/>
                    </a:lnTo>
                    <a:lnTo>
                      <a:pt x="179" y="0"/>
                    </a:lnTo>
                    <a:cubicBezTo>
                      <a:pt x="160" y="1"/>
                      <a:pt x="111" y="1"/>
                      <a:pt x="90" y="1"/>
                    </a:cubicBezTo>
                    <a:cubicBezTo>
                      <a:pt x="68" y="1"/>
                      <a:pt x="19" y="1"/>
                      <a:pt x="0" y="0"/>
                    </a:cubicBezTo>
                    <a:lnTo>
                      <a:pt x="0" y="23"/>
                    </a:lnTo>
                    <a:lnTo>
                      <a:pt x="54" y="23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2"/>
                    </a:lnTo>
                    <a:cubicBezTo>
                      <a:pt x="19" y="340"/>
                      <a:pt x="68" y="340"/>
                      <a:pt x="90" y="340"/>
                    </a:cubicBezTo>
                    <a:cubicBezTo>
                      <a:pt x="111" y="340"/>
                      <a:pt x="160" y="340"/>
                      <a:pt x="179" y="342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2"/>
                    </a:lnTo>
                    <a:lnTo>
                      <a:pt x="278" y="308"/>
                    </a:lnTo>
                    <a:cubicBezTo>
                      <a:pt x="280" y="311"/>
                      <a:pt x="280" y="312"/>
                      <a:pt x="281" y="315"/>
                    </a:cubicBezTo>
                    <a:cubicBezTo>
                      <a:pt x="273" y="319"/>
                      <a:pt x="263" y="319"/>
                      <a:pt x="245" y="319"/>
                    </a:cubicBezTo>
                    <a:lnTo>
                      <a:pt x="245" y="342"/>
                    </a:lnTo>
                    <a:cubicBezTo>
                      <a:pt x="266" y="340"/>
                      <a:pt x="310" y="340"/>
                      <a:pt x="333" y="340"/>
                    </a:cubicBezTo>
                    <a:cubicBezTo>
                      <a:pt x="353" y="340"/>
                      <a:pt x="387" y="340"/>
                      <a:pt x="406" y="342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631">
                <a:extLst>
                  <a:ext uri="{FF2B5EF4-FFF2-40B4-BE49-F238E27FC236}">
                    <a16:creationId xmlns:a16="http://schemas.microsoft.com/office/drawing/2014/main" id="{B7EFABB3-F3C9-4152-B4F7-8E6C993085E0}"/>
                  </a:ext>
                </a:extLst>
              </p:cNvPr>
              <p:cNvSpPr>
                <a:spLocks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3049588" y="3590926"/>
                <a:ext cx="196850" cy="15875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9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9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9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632">
                <a:extLst>
                  <a:ext uri="{FF2B5EF4-FFF2-40B4-BE49-F238E27FC236}">
                    <a16:creationId xmlns:a16="http://schemas.microsoft.com/office/drawing/2014/main" id="{5C8F143F-5266-4885-A813-55B05CD6B402}"/>
                  </a:ext>
                </a:extLst>
              </p:cNvPr>
              <p:cNvSpPr>
                <a:spLocks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311525" y="3460751"/>
                <a:ext cx="106362" cy="220663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1 w 127"/>
                  <a:gd name="T9" fmla="*/ 26 h 232"/>
                  <a:gd name="T10" fmla="*/ 51 w 127"/>
                  <a:gd name="T11" fmla="*/ 204 h 232"/>
                  <a:gd name="T12" fmla="*/ 16 w 127"/>
                  <a:gd name="T13" fmla="*/ 220 h 232"/>
                  <a:gd name="T14" fmla="*/ 3 w 127"/>
                  <a:gd name="T15" fmla="*/ 220 h 232"/>
                  <a:gd name="T16" fmla="*/ 3 w 127"/>
                  <a:gd name="T17" fmla="*/ 232 h 232"/>
                  <a:gd name="T18" fmla="*/ 65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20 h 232"/>
                  <a:gd name="T24" fmla="*/ 114 w 127"/>
                  <a:gd name="T25" fmla="*/ 220 h 232"/>
                  <a:gd name="T26" fmla="*/ 79 w 127"/>
                  <a:gd name="T27" fmla="*/ 204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6"/>
                    </a:cubicBezTo>
                    <a:lnTo>
                      <a:pt x="51" y="204"/>
                    </a:lnTo>
                    <a:cubicBezTo>
                      <a:pt x="51" y="215"/>
                      <a:pt x="51" y="220"/>
                      <a:pt x="16" y="220"/>
                    </a:cubicBezTo>
                    <a:lnTo>
                      <a:pt x="3" y="220"/>
                    </a:lnTo>
                    <a:lnTo>
                      <a:pt x="3" y="232"/>
                    </a:lnTo>
                    <a:cubicBezTo>
                      <a:pt x="9" y="232"/>
                      <a:pt x="52" y="231"/>
                      <a:pt x="65" y="231"/>
                    </a:cubicBezTo>
                    <a:cubicBezTo>
                      <a:pt x="76" y="231"/>
                      <a:pt x="119" y="232"/>
                      <a:pt x="127" y="232"/>
                    </a:cubicBezTo>
                    <a:lnTo>
                      <a:pt x="127" y="220"/>
                    </a:lnTo>
                    <a:lnTo>
                      <a:pt x="114" y="220"/>
                    </a:lnTo>
                    <a:cubicBezTo>
                      <a:pt x="79" y="220"/>
                      <a:pt x="79" y="215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633">
                <a:extLst>
                  <a:ext uri="{FF2B5EF4-FFF2-40B4-BE49-F238E27FC236}">
                    <a16:creationId xmlns:a16="http://schemas.microsoft.com/office/drawing/2014/main" id="{DB76B0CC-561D-40E3-8C49-78BC4A39547D}"/>
                  </a:ext>
                </a:extLst>
              </p:cNvPr>
              <p:cNvSpPr>
                <a:spLocks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490913" y="3552826"/>
                <a:ext cx="277812" cy="325438"/>
              </a:xfrm>
              <a:custGeom>
                <a:avLst/>
                <a:gdLst>
                  <a:gd name="T0" fmla="*/ 185 w 331"/>
                  <a:gd name="T1" fmla="*/ 40 h 341"/>
                  <a:gd name="T2" fmla="*/ 232 w 331"/>
                  <a:gd name="T3" fmla="*/ 16 h 341"/>
                  <a:gd name="T4" fmla="*/ 248 w 331"/>
                  <a:gd name="T5" fmla="*/ 16 h 341"/>
                  <a:gd name="T6" fmla="*/ 248 w 331"/>
                  <a:gd name="T7" fmla="*/ 0 h 341"/>
                  <a:gd name="T8" fmla="*/ 164 w 331"/>
                  <a:gd name="T9" fmla="*/ 2 h 341"/>
                  <a:gd name="T10" fmla="*/ 79 w 331"/>
                  <a:gd name="T11" fmla="*/ 0 h 341"/>
                  <a:gd name="T12" fmla="*/ 79 w 331"/>
                  <a:gd name="T13" fmla="*/ 16 h 341"/>
                  <a:gd name="T14" fmla="*/ 96 w 331"/>
                  <a:gd name="T15" fmla="*/ 16 h 341"/>
                  <a:gd name="T16" fmla="*/ 143 w 331"/>
                  <a:gd name="T17" fmla="*/ 40 h 341"/>
                  <a:gd name="T18" fmla="*/ 143 w 331"/>
                  <a:gd name="T19" fmla="*/ 261 h 341"/>
                  <a:gd name="T20" fmla="*/ 75 w 331"/>
                  <a:gd name="T21" fmla="*/ 134 h 341"/>
                  <a:gd name="T22" fmla="*/ 31 w 331"/>
                  <a:gd name="T23" fmla="*/ 64 h 341"/>
                  <a:gd name="T24" fmla="*/ 13 w 331"/>
                  <a:gd name="T25" fmla="*/ 64 h 341"/>
                  <a:gd name="T26" fmla="*/ 0 w 331"/>
                  <a:gd name="T27" fmla="*/ 70 h 341"/>
                  <a:gd name="T28" fmla="*/ 5 w 331"/>
                  <a:gd name="T29" fmla="*/ 75 h 341"/>
                  <a:gd name="T30" fmla="*/ 34 w 331"/>
                  <a:gd name="T31" fmla="*/ 143 h 341"/>
                  <a:gd name="T32" fmla="*/ 59 w 331"/>
                  <a:gd name="T33" fmla="*/ 228 h 341"/>
                  <a:gd name="T34" fmla="*/ 143 w 331"/>
                  <a:gd name="T35" fmla="*/ 274 h 341"/>
                  <a:gd name="T36" fmla="*/ 143 w 331"/>
                  <a:gd name="T37" fmla="*/ 302 h 341"/>
                  <a:gd name="T38" fmla="*/ 96 w 331"/>
                  <a:gd name="T39" fmla="*/ 326 h 341"/>
                  <a:gd name="T40" fmla="*/ 79 w 331"/>
                  <a:gd name="T41" fmla="*/ 326 h 341"/>
                  <a:gd name="T42" fmla="*/ 79 w 331"/>
                  <a:gd name="T43" fmla="*/ 341 h 341"/>
                  <a:gd name="T44" fmla="*/ 164 w 331"/>
                  <a:gd name="T45" fmla="*/ 339 h 341"/>
                  <a:gd name="T46" fmla="*/ 248 w 331"/>
                  <a:gd name="T47" fmla="*/ 341 h 341"/>
                  <a:gd name="T48" fmla="*/ 248 w 331"/>
                  <a:gd name="T49" fmla="*/ 326 h 341"/>
                  <a:gd name="T50" fmla="*/ 232 w 331"/>
                  <a:gd name="T51" fmla="*/ 326 h 341"/>
                  <a:gd name="T52" fmla="*/ 185 w 331"/>
                  <a:gd name="T53" fmla="*/ 302 h 341"/>
                  <a:gd name="T54" fmla="*/ 185 w 331"/>
                  <a:gd name="T55" fmla="*/ 274 h 341"/>
                  <a:gd name="T56" fmla="*/ 270 w 331"/>
                  <a:gd name="T57" fmla="*/ 228 h 341"/>
                  <a:gd name="T58" fmla="*/ 297 w 331"/>
                  <a:gd name="T59" fmla="*/ 131 h 341"/>
                  <a:gd name="T60" fmla="*/ 324 w 331"/>
                  <a:gd name="T61" fmla="*/ 75 h 341"/>
                  <a:gd name="T62" fmla="*/ 331 w 331"/>
                  <a:gd name="T63" fmla="*/ 70 h 341"/>
                  <a:gd name="T64" fmla="*/ 319 w 331"/>
                  <a:gd name="T65" fmla="*/ 64 h 341"/>
                  <a:gd name="T66" fmla="*/ 300 w 331"/>
                  <a:gd name="T67" fmla="*/ 64 h 341"/>
                  <a:gd name="T68" fmla="*/ 255 w 331"/>
                  <a:gd name="T69" fmla="*/ 140 h 341"/>
                  <a:gd name="T70" fmla="*/ 185 w 331"/>
                  <a:gd name="T71" fmla="*/ 261 h 341"/>
                  <a:gd name="T72" fmla="*/ 185 w 331"/>
                  <a:gd name="T73" fmla="*/ 4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5" y="40"/>
                    </a:moveTo>
                    <a:cubicBezTo>
                      <a:pt x="185" y="23"/>
                      <a:pt x="185" y="16"/>
                      <a:pt x="232" y="16"/>
                    </a:cubicBezTo>
                    <a:lnTo>
                      <a:pt x="248" y="16"/>
                    </a:lnTo>
                    <a:lnTo>
                      <a:pt x="248" y="0"/>
                    </a:lnTo>
                    <a:cubicBezTo>
                      <a:pt x="230" y="2"/>
                      <a:pt x="185" y="2"/>
                      <a:pt x="164" y="2"/>
                    </a:cubicBezTo>
                    <a:cubicBezTo>
                      <a:pt x="144" y="2"/>
                      <a:pt x="97" y="2"/>
                      <a:pt x="79" y="0"/>
                    </a:cubicBezTo>
                    <a:lnTo>
                      <a:pt x="79" y="16"/>
                    </a:lnTo>
                    <a:lnTo>
                      <a:pt x="96" y="16"/>
                    </a:lnTo>
                    <a:cubicBezTo>
                      <a:pt x="143" y="16"/>
                      <a:pt x="143" y="22"/>
                      <a:pt x="143" y="40"/>
                    </a:cubicBezTo>
                    <a:lnTo>
                      <a:pt x="143" y="261"/>
                    </a:lnTo>
                    <a:cubicBezTo>
                      <a:pt x="78" y="244"/>
                      <a:pt x="75" y="167"/>
                      <a:pt x="75" y="134"/>
                    </a:cubicBezTo>
                    <a:cubicBezTo>
                      <a:pt x="75" y="74"/>
                      <a:pt x="53" y="64"/>
                      <a:pt x="31" y="64"/>
                    </a:cubicBezTo>
                    <a:lnTo>
                      <a:pt x="13" y="64"/>
                    </a:lnTo>
                    <a:cubicBezTo>
                      <a:pt x="5" y="64"/>
                      <a:pt x="0" y="64"/>
                      <a:pt x="0" y="70"/>
                    </a:cubicBezTo>
                    <a:cubicBezTo>
                      <a:pt x="0" y="72"/>
                      <a:pt x="2" y="75"/>
                      <a:pt x="5" y="75"/>
                    </a:cubicBezTo>
                    <a:cubicBezTo>
                      <a:pt x="21" y="77"/>
                      <a:pt x="33" y="84"/>
                      <a:pt x="34" y="143"/>
                    </a:cubicBezTo>
                    <a:cubicBezTo>
                      <a:pt x="34" y="155"/>
                      <a:pt x="35" y="194"/>
                      <a:pt x="59" y="228"/>
                    </a:cubicBezTo>
                    <a:cubicBezTo>
                      <a:pt x="79" y="255"/>
                      <a:pt x="109" y="269"/>
                      <a:pt x="143" y="274"/>
                    </a:cubicBezTo>
                    <a:lnTo>
                      <a:pt x="143" y="302"/>
                    </a:lnTo>
                    <a:cubicBezTo>
                      <a:pt x="143" y="319"/>
                      <a:pt x="143" y="326"/>
                      <a:pt x="96" y="326"/>
                    </a:cubicBezTo>
                    <a:lnTo>
                      <a:pt x="79" y="326"/>
                    </a:lnTo>
                    <a:lnTo>
                      <a:pt x="79" y="341"/>
                    </a:lnTo>
                    <a:cubicBezTo>
                      <a:pt x="97" y="339"/>
                      <a:pt x="143" y="339"/>
                      <a:pt x="164" y="339"/>
                    </a:cubicBezTo>
                    <a:cubicBezTo>
                      <a:pt x="184" y="339"/>
                      <a:pt x="230" y="339"/>
                      <a:pt x="248" y="341"/>
                    </a:cubicBezTo>
                    <a:lnTo>
                      <a:pt x="248" y="326"/>
                    </a:lnTo>
                    <a:lnTo>
                      <a:pt x="232" y="326"/>
                    </a:lnTo>
                    <a:cubicBezTo>
                      <a:pt x="185" y="326"/>
                      <a:pt x="185" y="319"/>
                      <a:pt x="185" y="302"/>
                    </a:cubicBezTo>
                    <a:lnTo>
                      <a:pt x="185" y="274"/>
                    </a:lnTo>
                    <a:cubicBezTo>
                      <a:pt x="220" y="269"/>
                      <a:pt x="251" y="254"/>
                      <a:pt x="270" y="228"/>
                    </a:cubicBezTo>
                    <a:cubicBezTo>
                      <a:pt x="296" y="193"/>
                      <a:pt x="297" y="153"/>
                      <a:pt x="297" y="131"/>
                    </a:cubicBezTo>
                    <a:cubicBezTo>
                      <a:pt x="297" y="123"/>
                      <a:pt x="297" y="79"/>
                      <a:pt x="324" y="75"/>
                    </a:cubicBezTo>
                    <a:cubicBezTo>
                      <a:pt x="327" y="75"/>
                      <a:pt x="331" y="74"/>
                      <a:pt x="331" y="70"/>
                    </a:cubicBezTo>
                    <a:cubicBezTo>
                      <a:pt x="331" y="64"/>
                      <a:pt x="327" y="64"/>
                      <a:pt x="319" y="64"/>
                    </a:cubicBezTo>
                    <a:lnTo>
                      <a:pt x="300" y="64"/>
                    </a:lnTo>
                    <a:cubicBezTo>
                      <a:pt x="280" y="64"/>
                      <a:pt x="256" y="68"/>
                      <a:pt x="255" y="140"/>
                    </a:cubicBezTo>
                    <a:cubicBezTo>
                      <a:pt x="255" y="195"/>
                      <a:pt x="238" y="248"/>
                      <a:pt x="185" y="261"/>
                    </a:cubicBezTo>
                    <a:lnTo>
                      <a:pt x="185" y="4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0" name="Content Placeholder 2 1 2">
              <a:extLst>
                <a:ext uri="{FF2B5EF4-FFF2-40B4-BE49-F238E27FC236}">
                  <a16:creationId xmlns:a16="http://schemas.microsoft.com/office/drawing/2014/main" id="{84B5731E-396F-48F9-9913-5E755664E230}"/>
                </a:ext>
              </a:extLst>
            </p:cNvPr>
            <p:cNvSpPr txBox="1">
              <a:spLocks/>
            </p:cNvSpPr>
            <p:nvPr/>
          </p:nvSpPr>
          <p:spPr>
            <a:xfrm>
              <a:off x="326866" y="3743347"/>
              <a:ext cx="2789465" cy="6983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/>
                <a:t>KKT Dynamics:</a:t>
              </a:r>
              <a:endParaRPr lang="en-US" sz="3769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3E47285-0B41-4F44-A465-C0758087903C}"/>
              </a:ext>
            </a:extLst>
          </p:cNvPr>
          <p:cNvGrpSpPr/>
          <p:nvPr/>
        </p:nvGrpSpPr>
        <p:grpSpPr>
          <a:xfrm>
            <a:off x="638471" y="3003919"/>
            <a:ext cx="7162296" cy="1039813"/>
            <a:chOff x="176762" y="4523754"/>
            <a:chExt cx="7162296" cy="1039813"/>
          </a:xfrm>
        </p:grpSpPr>
        <p:grpSp>
          <p:nvGrpSpPr>
            <p:cNvPr id="1522" name="Group 1521">
              <a:extLst>
                <a:ext uri="{FF2B5EF4-FFF2-40B4-BE49-F238E27FC236}">
                  <a16:creationId xmlns:a16="http://schemas.microsoft.com/office/drawing/2014/main" id="{4AC40514-AB2F-4EAD-9B38-F70FC662176F}"/>
                </a:ext>
              </a:extLst>
            </p:cNvPr>
            <p:cNvGrpSpPr>
              <a:grpSpLocks noChangeAspect="1"/>
            </p:cNvGrpSpPr>
            <p:nvPr>
              <p:custDataLst>
                <p:tags r:id="rId98"/>
              </p:custDataLst>
            </p:nvPr>
          </p:nvGrpSpPr>
          <p:grpSpPr>
            <a:xfrm>
              <a:off x="2998832" y="4523754"/>
              <a:ext cx="4340226" cy="1039813"/>
              <a:chOff x="1643063" y="4284663"/>
              <a:chExt cx="4340226" cy="1039813"/>
            </a:xfrm>
          </p:grpSpPr>
          <p:sp>
            <p:nvSpPr>
              <p:cNvPr id="1449" name="Freeform 640">
                <a:extLst>
                  <a:ext uri="{FF2B5EF4-FFF2-40B4-BE49-F238E27FC236}">
                    <a16:creationId xmlns:a16="http://schemas.microsoft.com/office/drawing/2014/main" id="{2BDBB63B-D839-4F60-83A8-0EF1C6C3751C}"/>
                  </a:ext>
                </a:extLst>
              </p:cNvPr>
              <p:cNvSpPr>
                <a:spLocks noEditPoints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1670051" y="4308476"/>
                <a:ext cx="212725" cy="320675"/>
              </a:xfrm>
              <a:custGeom>
                <a:avLst/>
                <a:gdLst>
                  <a:gd name="T0" fmla="*/ 211 w 262"/>
                  <a:gd name="T1" fmla="*/ 188 h 369"/>
                  <a:gd name="T2" fmla="*/ 146 w 262"/>
                  <a:gd name="T3" fmla="*/ 130 h 369"/>
                  <a:gd name="T4" fmla="*/ 45 w 262"/>
                  <a:gd name="T5" fmla="*/ 176 h 369"/>
                  <a:gd name="T6" fmla="*/ 0 w 262"/>
                  <a:gd name="T7" fmla="*/ 280 h 369"/>
                  <a:gd name="T8" fmla="*/ 91 w 262"/>
                  <a:gd name="T9" fmla="*/ 369 h 369"/>
                  <a:gd name="T10" fmla="*/ 262 w 262"/>
                  <a:gd name="T11" fmla="*/ 130 h 369"/>
                  <a:gd name="T12" fmla="*/ 154 w 262"/>
                  <a:gd name="T13" fmla="*/ 0 h 369"/>
                  <a:gd name="T14" fmla="*/ 59 w 262"/>
                  <a:gd name="T15" fmla="*/ 79 h 369"/>
                  <a:gd name="T16" fmla="*/ 78 w 262"/>
                  <a:gd name="T17" fmla="*/ 97 h 369"/>
                  <a:gd name="T18" fmla="*/ 105 w 262"/>
                  <a:gd name="T19" fmla="*/ 70 h 369"/>
                  <a:gd name="T20" fmla="*/ 82 w 262"/>
                  <a:gd name="T21" fmla="*/ 53 h 369"/>
                  <a:gd name="T22" fmla="*/ 153 w 262"/>
                  <a:gd name="T23" fmla="*/ 13 h 369"/>
                  <a:gd name="T24" fmla="*/ 225 w 262"/>
                  <a:gd name="T25" fmla="*/ 103 h 369"/>
                  <a:gd name="T26" fmla="*/ 211 w 262"/>
                  <a:gd name="T27" fmla="*/ 188 h 369"/>
                  <a:gd name="T28" fmla="*/ 211 w 262"/>
                  <a:gd name="T29" fmla="*/ 188 h 369"/>
                  <a:gd name="T30" fmla="*/ 93 w 262"/>
                  <a:gd name="T31" fmla="*/ 355 h 369"/>
                  <a:gd name="T32" fmla="*/ 38 w 262"/>
                  <a:gd name="T33" fmla="*/ 298 h 369"/>
                  <a:gd name="T34" fmla="*/ 71 w 262"/>
                  <a:gd name="T35" fmla="*/ 185 h 369"/>
                  <a:gd name="T36" fmla="*/ 146 w 262"/>
                  <a:gd name="T37" fmla="*/ 141 h 369"/>
                  <a:gd name="T38" fmla="*/ 202 w 262"/>
                  <a:gd name="T39" fmla="*/ 206 h 369"/>
                  <a:gd name="T40" fmla="*/ 93 w 262"/>
                  <a:gd name="T41" fmla="*/ 355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9">
                    <a:moveTo>
                      <a:pt x="211" y="188"/>
                    </a:moveTo>
                    <a:cubicBezTo>
                      <a:pt x="206" y="158"/>
                      <a:pt x="185" y="130"/>
                      <a:pt x="146" y="130"/>
                    </a:cubicBezTo>
                    <a:cubicBezTo>
                      <a:pt x="116" y="130"/>
                      <a:pt x="83" y="138"/>
                      <a:pt x="45" y="176"/>
                    </a:cubicBezTo>
                    <a:cubicBezTo>
                      <a:pt x="3" y="218"/>
                      <a:pt x="0" y="264"/>
                      <a:pt x="0" y="280"/>
                    </a:cubicBezTo>
                    <a:cubicBezTo>
                      <a:pt x="0" y="311"/>
                      <a:pt x="22" y="369"/>
                      <a:pt x="91" y="369"/>
                    </a:cubicBezTo>
                    <a:cubicBezTo>
                      <a:pt x="210" y="369"/>
                      <a:pt x="262" y="201"/>
                      <a:pt x="262" y="130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4" y="97"/>
                      <a:pt x="105" y="82"/>
                      <a:pt x="105" y="70"/>
                    </a:cubicBezTo>
                    <a:cubicBezTo>
                      <a:pt x="105" y="53"/>
                      <a:pt x="89" y="53"/>
                      <a:pt x="82" y="53"/>
                    </a:cubicBezTo>
                    <a:cubicBezTo>
                      <a:pt x="103" y="16"/>
                      <a:pt x="139" y="13"/>
                      <a:pt x="153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5"/>
                    </a:moveTo>
                    <a:cubicBezTo>
                      <a:pt x="38" y="355"/>
                      <a:pt x="38" y="303"/>
                      <a:pt x="38" y="298"/>
                    </a:cubicBezTo>
                    <a:cubicBezTo>
                      <a:pt x="38" y="285"/>
                      <a:pt x="51" y="215"/>
                      <a:pt x="71" y="185"/>
                    </a:cubicBezTo>
                    <a:cubicBezTo>
                      <a:pt x="91" y="157"/>
                      <a:pt x="115" y="141"/>
                      <a:pt x="146" y="141"/>
                    </a:cubicBezTo>
                    <a:cubicBezTo>
                      <a:pt x="201" y="141"/>
                      <a:pt x="202" y="196"/>
                      <a:pt x="202" y="206"/>
                    </a:cubicBezTo>
                    <a:cubicBezTo>
                      <a:pt x="202" y="242"/>
                      <a:pt x="170" y="355"/>
                      <a:pt x="93" y="35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641">
                <a:extLst>
                  <a:ext uri="{FF2B5EF4-FFF2-40B4-BE49-F238E27FC236}">
                    <a16:creationId xmlns:a16="http://schemas.microsoft.com/office/drawing/2014/main" id="{1CEAFBCD-11F4-4946-BF7C-77253A65E050}"/>
                  </a:ext>
                </a:extLst>
              </p:cNvPr>
              <p:cNvSpPr>
                <a:spLocks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1912938" y="4427538"/>
                <a:ext cx="190500" cy="192088"/>
              </a:xfrm>
              <a:custGeom>
                <a:avLst/>
                <a:gdLst>
                  <a:gd name="T0" fmla="*/ 86 w 235"/>
                  <a:gd name="T1" fmla="*/ 6 h 221"/>
                  <a:gd name="T2" fmla="*/ 79 w 235"/>
                  <a:gd name="T3" fmla="*/ 0 h 221"/>
                  <a:gd name="T4" fmla="*/ 18 w 235"/>
                  <a:gd name="T5" fmla="*/ 5 h 221"/>
                  <a:gd name="T6" fmla="*/ 9 w 235"/>
                  <a:gd name="T7" fmla="*/ 15 h 221"/>
                  <a:gd name="T8" fmla="*/ 21 w 235"/>
                  <a:gd name="T9" fmla="*/ 21 h 221"/>
                  <a:gd name="T10" fmla="*/ 46 w 235"/>
                  <a:gd name="T11" fmla="*/ 29 h 221"/>
                  <a:gd name="T12" fmla="*/ 36 w 235"/>
                  <a:gd name="T13" fmla="*/ 70 h 221"/>
                  <a:gd name="T14" fmla="*/ 6 w 235"/>
                  <a:gd name="T15" fmla="*/ 192 h 221"/>
                  <a:gd name="T16" fmla="*/ 0 w 235"/>
                  <a:gd name="T17" fmla="*/ 215 h 221"/>
                  <a:gd name="T18" fmla="*/ 8 w 235"/>
                  <a:gd name="T19" fmla="*/ 221 h 221"/>
                  <a:gd name="T20" fmla="*/ 15 w 235"/>
                  <a:gd name="T21" fmla="*/ 221 h 221"/>
                  <a:gd name="T22" fmla="*/ 156 w 235"/>
                  <a:gd name="T23" fmla="*/ 147 h 221"/>
                  <a:gd name="T24" fmla="*/ 235 w 235"/>
                  <a:gd name="T25" fmla="*/ 14 h 221"/>
                  <a:gd name="T26" fmla="*/ 221 w 235"/>
                  <a:gd name="T27" fmla="*/ 0 h 221"/>
                  <a:gd name="T28" fmla="*/ 201 w 235"/>
                  <a:gd name="T29" fmla="*/ 17 h 221"/>
                  <a:gd name="T30" fmla="*/ 37 w 235"/>
                  <a:gd name="T31" fmla="*/ 204 h 221"/>
                  <a:gd name="T32" fmla="*/ 86 w 235"/>
                  <a:gd name="T33" fmla="*/ 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5" h="221">
                    <a:moveTo>
                      <a:pt x="86" y="6"/>
                    </a:moveTo>
                    <a:cubicBezTo>
                      <a:pt x="86" y="5"/>
                      <a:pt x="86" y="0"/>
                      <a:pt x="79" y="0"/>
                    </a:cubicBezTo>
                    <a:cubicBezTo>
                      <a:pt x="68" y="0"/>
                      <a:pt x="31" y="4"/>
                      <a:pt x="18" y="5"/>
                    </a:cubicBezTo>
                    <a:cubicBezTo>
                      <a:pt x="14" y="6"/>
                      <a:pt x="9" y="6"/>
                      <a:pt x="9" y="15"/>
                    </a:cubicBezTo>
                    <a:cubicBezTo>
                      <a:pt x="9" y="21"/>
                      <a:pt x="13" y="21"/>
                      <a:pt x="21" y="21"/>
                    </a:cubicBezTo>
                    <a:cubicBezTo>
                      <a:pt x="45" y="21"/>
                      <a:pt x="46" y="25"/>
                      <a:pt x="46" y="29"/>
                    </a:cubicBezTo>
                    <a:cubicBezTo>
                      <a:pt x="46" y="33"/>
                      <a:pt x="40" y="56"/>
                      <a:pt x="36" y="70"/>
                    </a:cubicBezTo>
                    <a:lnTo>
                      <a:pt x="6" y="192"/>
                    </a:lnTo>
                    <a:cubicBezTo>
                      <a:pt x="4" y="200"/>
                      <a:pt x="0" y="214"/>
                      <a:pt x="0" y="215"/>
                    </a:cubicBezTo>
                    <a:cubicBezTo>
                      <a:pt x="0" y="220"/>
                      <a:pt x="5" y="221"/>
                      <a:pt x="8" y="221"/>
                    </a:cubicBezTo>
                    <a:lnTo>
                      <a:pt x="15" y="221"/>
                    </a:lnTo>
                    <a:cubicBezTo>
                      <a:pt x="50" y="215"/>
                      <a:pt x="105" y="195"/>
                      <a:pt x="156" y="147"/>
                    </a:cubicBezTo>
                    <a:cubicBezTo>
                      <a:pt x="222" y="86"/>
                      <a:pt x="235" y="18"/>
                      <a:pt x="235" y="14"/>
                    </a:cubicBezTo>
                    <a:cubicBezTo>
                      <a:pt x="235" y="5"/>
                      <a:pt x="229" y="0"/>
                      <a:pt x="221" y="0"/>
                    </a:cubicBezTo>
                    <a:cubicBezTo>
                      <a:pt x="217" y="0"/>
                      <a:pt x="205" y="2"/>
                      <a:pt x="201" y="17"/>
                    </a:cubicBezTo>
                    <a:cubicBezTo>
                      <a:pt x="170" y="130"/>
                      <a:pt x="94" y="186"/>
                      <a:pt x="37" y="204"/>
                    </a:cubicBezTo>
                    <a:lnTo>
                      <a:pt x="8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Rectangle 642">
                <a:extLst>
                  <a:ext uri="{FF2B5EF4-FFF2-40B4-BE49-F238E27FC236}">
                    <a16:creationId xmlns:a16="http://schemas.microsoft.com/office/drawing/2014/main" id="{3BC4ED04-770C-4A56-AB05-724E7BC6C24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1643063" y="4795838"/>
                <a:ext cx="484188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Freeform 643">
                <a:extLst>
                  <a:ext uri="{FF2B5EF4-FFF2-40B4-BE49-F238E27FC236}">
                    <a16:creationId xmlns:a16="http://schemas.microsoft.com/office/drawing/2014/main" id="{C76A7851-A53F-4AE9-AC9C-F2EC9545C675}"/>
                  </a:ext>
                </a:extLst>
              </p:cNvPr>
              <p:cNvSpPr>
                <a:spLocks noEditPoints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1658938" y="4899026"/>
                <a:ext cx="214313" cy="319088"/>
              </a:xfrm>
              <a:custGeom>
                <a:avLst/>
                <a:gdLst>
                  <a:gd name="T0" fmla="*/ 211 w 263"/>
                  <a:gd name="T1" fmla="*/ 188 h 368"/>
                  <a:gd name="T2" fmla="*/ 147 w 263"/>
                  <a:gd name="T3" fmla="*/ 129 h 368"/>
                  <a:gd name="T4" fmla="*/ 45 w 263"/>
                  <a:gd name="T5" fmla="*/ 176 h 368"/>
                  <a:gd name="T6" fmla="*/ 0 w 263"/>
                  <a:gd name="T7" fmla="*/ 280 h 368"/>
                  <a:gd name="T8" fmla="*/ 92 w 263"/>
                  <a:gd name="T9" fmla="*/ 368 h 368"/>
                  <a:gd name="T10" fmla="*/ 263 w 263"/>
                  <a:gd name="T11" fmla="*/ 129 h 368"/>
                  <a:gd name="T12" fmla="*/ 155 w 263"/>
                  <a:gd name="T13" fmla="*/ 0 h 368"/>
                  <a:gd name="T14" fmla="*/ 60 w 263"/>
                  <a:gd name="T15" fmla="*/ 79 h 368"/>
                  <a:gd name="T16" fmla="*/ 79 w 263"/>
                  <a:gd name="T17" fmla="*/ 97 h 368"/>
                  <a:gd name="T18" fmla="*/ 106 w 263"/>
                  <a:gd name="T19" fmla="*/ 70 h 368"/>
                  <a:gd name="T20" fmla="*/ 82 w 263"/>
                  <a:gd name="T21" fmla="*/ 53 h 368"/>
                  <a:gd name="T22" fmla="*/ 154 w 263"/>
                  <a:gd name="T23" fmla="*/ 13 h 368"/>
                  <a:gd name="T24" fmla="*/ 225 w 263"/>
                  <a:gd name="T25" fmla="*/ 103 h 368"/>
                  <a:gd name="T26" fmla="*/ 212 w 263"/>
                  <a:gd name="T27" fmla="*/ 188 h 368"/>
                  <a:gd name="T28" fmla="*/ 211 w 263"/>
                  <a:gd name="T29" fmla="*/ 188 h 368"/>
                  <a:gd name="T30" fmla="*/ 94 w 263"/>
                  <a:gd name="T31" fmla="*/ 354 h 368"/>
                  <a:gd name="T32" fmla="*/ 39 w 263"/>
                  <a:gd name="T33" fmla="*/ 298 h 368"/>
                  <a:gd name="T34" fmla="*/ 72 w 263"/>
                  <a:gd name="T35" fmla="*/ 185 h 368"/>
                  <a:gd name="T36" fmla="*/ 147 w 263"/>
                  <a:gd name="T37" fmla="*/ 140 h 368"/>
                  <a:gd name="T38" fmla="*/ 202 w 263"/>
                  <a:gd name="T39" fmla="*/ 206 h 368"/>
                  <a:gd name="T40" fmla="*/ 94 w 263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3" h="368">
                    <a:moveTo>
                      <a:pt x="211" y="188"/>
                    </a:moveTo>
                    <a:cubicBezTo>
                      <a:pt x="206" y="157"/>
                      <a:pt x="186" y="129"/>
                      <a:pt x="147" y="129"/>
                    </a:cubicBezTo>
                    <a:cubicBezTo>
                      <a:pt x="117" y="129"/>
                      <a:pt x="84" y="137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1" y="368"/>
                      <a:pt x="263" y="201"/>
                      <a:pt x="263" y="129"/>
                    </a:cubicBezTo>
                    <a:cubicBezTo>
                      <a:pt x="263" y="50"/>
                      <a:pt x="216" y="0"/>
                      <a:pt x="155" y="0"/>
                    </a:cubicBezTo>
                    <a:cubicBezTo>
                      <a:pt x="83" y="0"/>
                      <a:pt x="60" y="65"/>
                      <a:pt x="60" y="79"/>
                    </a:cubicBezTo>
                    <a:cubicBezTo>
                      <a:pt x="60" y="86"/>
                      <a:pt x="64" y="97"/>
                      <a:pt x="79" y="97"/>
                    </a:cubicBezTo>
                    <a:cubicBezTo>
                      <a:pt x="95" y="97"/>
                      <a:pt x="106" y="82"/>
                      <a:pt x="106" y="70"/>
                    </a:cubicBezTo>
                    <a:cubicBezTo>
                      <a:pt x="106" y="53"/>
                      <a:pt x="90" y="53"/>
                      <a:pt x="82" y="53"/>
                    </a:cubicBezTo>
                    <a:cubicBezTo>
                      <a:pt x="104" y="16"/>
                      <a:pt x="140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2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4" y="354"/>
                    </a:moveTo>
                    <a:cubicBezTo>
                      <a:pt x="39" y="354"/>
                      <a:pt x="39" y="303"/>
                      <a:pt x="39" y="298"/>
                    </a:cubicBezTo>
                    <a:cubicBezTo>
                      <a:pt x="39" y="285"/>
                      <a:pt x="51" y="215"/>
                      <a:pt x="72" y="185"/>
                    </a:cubicBezTo>
                    <a:cubicBezTo>
                      <a:pt x="92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1" y="354"/>
                      <a:pt x="94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644">
                <a:extLst>
                  <a:ext uri="{FF2B5EF4-FFF2-40B4-BE49-F238E27FC236}">
                    <a16:creationId xmlns:a16="http://schemas.microsoft.com/office/drawing/2014/main" id="{A0963D00-5F07-43CF-B0DB-A3A8D38AFA3B}"/>
                  </a:ext>
                </a:extLst>
              </p:cNvPr>
              <p:cNvSpPr>
                <a:spLocks noEditPoints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1897063" y="5013326"/>
                <a:ext cx="227013" cy="279400"/>
              </a:xfrm>
              <a:custGeom>
                <a:avLst/>
                <a:gdLst>
                  <a:gd name="T0" fmla="*/ 192 w 280"/>
                  <a:gd name="T1" fmla="*/ 154 h 321"/>
                  <a:gd name="T2" fmla="*/ 185 w 280"/>
                  <a:gd name="T3" fmla="*/ 175 h 321"/>
                  <a:gd name="T4" fmla="*/ 124 w 280"/>
                  <a:gd name="T5" fmla="*/ 209 h 321"/>
                  <a:gd name="T6" fmla="*/ 63 w 280"/>
                  <a:gd name="T7" fmla="*/ 114 h 321"/>
                  <a:gd name="T8" fmla="*/ 130 w 280"/>
                  <a:gd name="T9" fmla="*/ 20 h 321"/>
                  <a:gd name="T10" fmla="*/ 192 w 280"/>
                  <a:gd name="T11" fmla="*/ 84 h 321"/>
                  <a:gd name="T12" fmla="*/ 192 w 280"/>
                  <a:gd name="T13" fmla="*/ 154 h 321"/>
                  <a:gd name="T14" fmla="*/ 199 w 280"/>
                  <a:gd name="T15" fmla="*/ 39 h 321"/>
                  <a:gd name="T16" fmla="*/ 124 w 280"/>
                  <a:gd name="T17" fmla="*/ 0 h 321"/>
                  <a:gd name="T18" fmla="*/ 0 w 280"/>
                  <a:gd name="T19" fmla="*/ 114 h 321"/>
                  <a:gd name="T20" fmla="*/ 119 w 280"/>
                  <a:gd name="T21" fmla="*/ 227 h 321"/>
                  <a:gd name="T22" fmla="*/ 189 w 280"/>
                  <a:gd name="T23" fmla="*/ 200 h 321"/>
                  <a:gd name="T24" fmla="*/ 189 w 280"/>
                  <a:gd name="T25" fmla="*/ 298 h 321"/>
                  <a:gd name="T26" fmla="*/ 155 w 280"/>
                  <a:gd name="T27" fmla="*/ 298 h 321"/>
                  <a:gd name="T28" fmla="*/ 155 w 280"/>
                  <a:gd name="T29" fmla="*/ 321 h 321"/>
                  <a:gd name="T30" fmla="*/ 218 w 280"/>
                  <a:gd name="T31" fmla="*/ 320 h 321"/>
                  <a:gd name="T32" fmla="*/ 280 w 280"/>
                  <a:gd name="T33" fmla="*/ 321 h 321"/>
                  <a:gd name="T34" fmla="*/ 280 w 280"/>
                  <a:gd name="T35" fmla="*/ 298 h 321"/>
                  <a:gd name="T36" fmla="*/ 246 w 280"/>
                  <a:gd name="T37" fmla="*/ 298 h 321"/>
                  <a:gd name="T38" fmla="*/ 246 w 280"/>
                  <a:gd name="T39" fmla="*/ 0 h 321"/>
                  <a:gd name="T40" fmla="*/ 225 w 280"/>
                  <a:gd name="T41" fmla="*/ 0 h 321"/>
                  <a:gd name="T42" fmla="*/ 199 w 280"/>
                  <a:gd name="T43" fmla="*/ 3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0" h="321">
                    <a:moveTo>
                      <a:pt x="192" y="154"/>
                    </a:moveTo>
                    <a:cubicBezTo>
                      <a:pt x="192" y="163"/>
                      <a:pt x="192" y="164"/>
                      <a:pt x="185" y="175"/>
                    </a:cubicBezTo>
                    <a:cubicBezTo>
                      <a:pt x="165" y="204"/>
                      <a:pt x="139" y="209"/>
                      <a:pt x="124" y="209"/>
                    </a:cubicBezTo>
                    <a:cubicBezTo>
                      <a:pt x="93" y="209"/>
                      <a:pt x="63" y="181"/>
                      <a:pt x="63" y="114"/>
                    </a:cubicBezTo>
                    <a:cubicBezTo>
                      <a:pt x="63" y="43"/>
                      <a:pt x="100" y="20"/>
                      <a:pt x="130" y="20"/>
                    </a:cubicBezTo>
                    <a:cubicBezTo>
                      <a:pt x="168" y="20"/>
                      <a:pt x="192" y="59"/>
                      <a:pt x="192" y="84"/>
                    </a:cubicBezTo>
                    <a:lnTo>
                      <a:pt x="192" y="154"/>
                    </a:lnTo>
                    <a:close/>
                    <a:moveTo>
                      <a:pt x="199" y="39"/>
                    </a:moveTo>
                    <a:cubicBezTo>
                      <a:pt x="182" y="15"/>
                      <a:pt x="154" y="0"/>
                      <a:pt x="124" y="0"/>
                    </a:cubicBezTo>
                    <a:cubicBezTo>
                      <a:pt x="51" y="0"/>
                      <a:pt x="0" y="44"/>
                      <a:pt x="0" y="114"/>
                    </a:cubicBezTo>
                    <a:cubicBezTo>
                      <a:pt x="0" y="184"/>
                      <a:pt x="50" y="227"/>
                      <a:pt x="119" y="227"/>
                    </a:cubicBezTo>
                    <a:cubicBezTo>
                      <a:pt x="144" y="227"/>
                      <a:pt x="166" y="220"/>
                      <a:pt x="189" y="200"/>
                    </a:cubicBezTo>
                    <a:lnTo>
                      <a:pt x="189" y="298"/>
                    </a:lnTo>
                    <a:lnTo>
                      <a:pt x="155" y="298"/>
                    </a:lnTo>
                    <a:lnTo>
                      <a:pt x="155" y="321"/>
                    </a:lnTo>
                    <a:cubicBezTo>
                      <a:pt x="169" y="321"/>
                      <a:pt x="199" y="320"/>
                      <a:pt x="218" y="320"/>
                    </a:cubicBezTo>
                    <a:cubicBezTo>
                      <a:pt x="237" y="320"/>
                      <a:pt x="266" y="321"/>
                      <a:pt x="280" y="321"/>
                    </a:cubicBezTo>
                    <a:lnTo>
                      <a:pt x="280" y="298"/>
                    </a:lnTo>
                    <a:lnTo>
                      <a:pt x="246" y="298"/>
                    </a:lnTo>
                    <a:lnTo>
                      <a:pt x="246" y="0"/>
                    </a:lnTo>
                    <a:lnTo>
                      <a:pt x="225" y="0"/>
                    </a:lnTo>
                    <a:lnTo>
                      <a:pt x="199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Freeform 645">
                <a:extLst>
                  <a:ext uri="{FF2B5EF4-FFF2-40B4-BE49-F238E27FC236}">
                    <a16:creationId xmlns:a16="http://schemas.microsoft.com/office/drawing/2014/main" id="{20E653A0-AB68-4562-8617-EF81D7291A38}"/>
                  </a:ext>
                </a:extLst>
              </p:cNvPr>
              <p:cNvSpPr>
                <a:spLocks noEditPoints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2311401" y="4752976"/>
                <a:ext cx="269875" cy="101600"/>
              </a:xfrm>
              <a:custGeom>
                <a:avLst/>
                <a:gdLst>
                  <a:gd name="T0" fmla="*/ 315 w 332"/>
                  <a:gd name="T1" fmla="*/ 19 h 116"/>
                  <a:gd name="T2" fmla="*/ 332 w 332"/>
                  <a:gd name="T3" fmla="*/ 9 h 116"/>
                  <a:gd name="T4" fmla="*/ 315 w 332"/>
                  <a:gd name="T5" fmla="*/ 0 h 116"/>
                  <a:gd name="T6" fmla="*/ 16 w 332"/>
                  <a:gd name="T7" fmla="*/ 0 h 116"/>
                  <a:gd name="T8" fmla="*/ 0 w 332"/>
                  <a:gd name="T9" fmla="*/ 9 h 116"/>
                  <a:gd name="T10" fmla="*/ 17 w 332"/>
                  <a:gd name="T11" fmla="*/ 19 h 116"/>
                  <a:gd name="T12" fmla="*/ 315 w 332"/>
                  <a:gd name="T13" fmla="*/ 19 h 116"/>
                  <a:gd name="T14" fmla="*/ 315 w 332"/>
                  <a:gd name="T15" fmla="*/ 116 h 116"/>
                  <a:gd name="T16" fmla="*/ 332 w 332"/>
                  <a:gd name="T17" fmla="*/ 106 h 116"/>
                  <a:gd name="T18" fmla="*/ 315 w 332"/>
                  <a:gd name="T19" fmla="*/ 96 h 116"/>
                  <a:gd name="T20" fmla="*/ 17 w 332"/>
                  <a:gd name="T21" fmla="*/ 96 h 116"/>
                  <a:gd name="T22" fmla="*/ 0 w 332"/>
                  <a:gd name="T23" fmla="*/ 106 h 116"/>
                  <a:gd name="T24" fmla="*/ 16 w 332"/>
                  <a:gd name="T25" fmla="*/ 116 h 116"/>
                  <a:gd name="T26" fmla="*/ 315 w 332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6">
                    <a:moveTo>
                      <a:pt x="315" y="19"/>
                    </a:moveTo>
                    <a:cubicBezTo>
                      <a:pt x="322" y="19"/>
                      <a:pt x="332" y="19"/>
                      <a:pt x="332" y="9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9"/>
                    </a:cubicBezTo>
                    <a:cubicBezTo>
                      <a:pt x="0" y="19"/>
                      <a:pt x="9" y="19"/>
                      <a:pt x="17" y="19"/>
                    </a:cubicBezTo>
                    <a:lnTo>
                      <a:pt x="315" y="19"/>
                    </a:lnTo>
                    <a:close/>
                    <a:moveTo>
                      <a:pt x="315" y="116"/>
                    </a:moveTo>
                    <a:cubicBezTo>
                      <a:pt x="322" y="116"/>
                      <a:pt x="332" y="116"/>
                      <a:pt x="332" y="106"/>
                    </a:cubicBezTo>
                    <a:cubicBezTo>
                      <a:pt x="332" y="96"/>
                      <a:pt x="322" y="96"/>
                      <a:pt x="315" y="96"/>
                    </a:cubicBezTo>
                    <a:lnTo>
                      <a:pt x="17" y="96"/>
                    </a:lnTo>
                    <a:cubicBezTo>
                      <a:pt x="9" y="96"/>
                      <a:pt x="0" y="96"/>
                      <a:pt x="0" y="106"/>
                    </a:cubicBezTo>
                    <a:cubicBezTo>
                      <a:pt x="0" y="116"/>
                      <a:pt x="9" y="116"/>
                      <a:pt x="16" y="116"/>
                    </a:cubicBezTo>
                    <a:lnTo>
                      <a:pt x="315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646">
                <a:extLst>
                  <a:ext uri="{FF2B5EF4-FFF2-40B4-BE49-F238E27FC236}">
                    <a16:creationId xmlns:a16="http://schemas.microsoft.com/office/drawing/2014/main" id="{8F98D3DA-7BAE-4F22-B8C3-8DEDA1BC3173}"/>
                  </a:ext>
                </a:extLst>
              </p:cNvPr>
              <p:cNvSpPr>
                <a:spLocks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2732088" y="4614863"/>
                <a:ext cx="330200" cy="296863"/>
              </a:xfrm>
              <a:custGeom>
                <a:avLst/>
                <a:gdLst>
                  <a:gd name="T0" fmla="*/ 223 w 406"/>
                  <a:gd name="T1" fmla="*/ 133 h 343"/>
                  <a:gd name="T2" fmla="*/ 343 w 406"/>
                  <a:gd name="T3" fmla="*/ 33 h 343"/>
                  <a:gd name="T4" fmla="*/ 389 w 406"/>
                  <a:gd name="T5" fmla="*/ 24 h 343"/>
                  <a:gd name="T6" fmla="*/ 398 w 406"/>
                  <a:gd name="T7" fmla="*/ 24 h 343"/>
                  <a:gd name="T8" fmla="*/ 398 w 406"/>
                  <a:gd name="T9" fmla="*/ 0 h 343"/>
                  <a:gd name="T10" fmla="*/ 347 w 406"/>
                  <a:gd name="T11" fmla="*/ 2 h 343"/>
                  <a:gd name="T12" fmla="*/ 274 w 406"/>
                  <a:gd name="T13" fmla="*/ 0 h 343"/>
                  <a:gd name="T14" fmla="*/ 274 w 406"/>
                  <a:gd name="T15" fmla="*/ 24 h 343"/>
                  <a:gd name="T16" fmla="*/ 303 w 406"/>
                  <a:gd name="T17" fmla="*/ 26 h 343"/>
                  <a:gd name="T18" fmla="*/ 310 w 406"/>
                  <a:gd name="T19" fmla="*/ 29 h 343"/>
                  <a:gd name="T20" fmla="*/ 125 w 406"/>
                  <a:gd name="T21" fmla="*/ 183 h 343"/>
                  <a:gd name="T22" fmla="*/ 125 w 406"/>
                  <a:gd name="T23" fmla="*/ 24 h 343"/>
                  <a:gd name="T24" fmla="*/ 179 w 406"/>
                  <a:gd name="T25" fmla="*/ 24 h 343"/>
                  <a:gd name="T26" fmla="*/ 179 w 406"/>
                  <a:gd name="T27" fmla="*/ 0 h 343"/>
                  <a:gd name="T28" fmla="*/ 90 w 406"/>
                  <a:gd name="T29" fmla="*/ 2 h 343"/>
                  <a:gd name="T30" fmla="*/ 0 w 406"/>
                  <a:gd name="T31" fmla="*/ 0 h 343"/>
                  <a:gd name="T32" fmla="*/ 0 w 406"/>
                  <a:gd name="T33" fmla="*/ 24 h 343"/>
                  <a:gd name="T34" fmla="*/ 54 w 406"/>
                  <a:gd name="T35" fmla="*/ 24 h 343"/>
                  <a:gd name="T36" fmla="*/ 54 w 406"/>
                  <a:gd name="T37" fmla="*/ 319 h 343"/>
                  <a:gd name="T38" fmla="*/ 0 w 406"/>
                  <a:gd name="T39" fmla="*/ 319 h 343"/>
                  <a:gd name="T40" fmla="*/ 0 w 406"/>
                  <a:gd name="T41" fmla="*/ 343 h 343"/>
                  <a:gd name="T42" fmla="*/ 90 w 406"/>
                  <a:gd name="T43" fmla="*/ 341 h 343"/>
                  <a:gd name="T44" fmla="*/ 179 w 406"/>
                  <a:gd name="T45" fmla="*/ 343 h 343"/>
                  <a:gd name="T46" fmla="*/ 179 w 406"/>
                  <a:gd name="T47" fmla="*/ 319 h 343"/>
                  <a:gd name="T48" fmla="*/ 125 w 406"/>
                  <a:gd name="T49" fmla="*/ 319 h 343"/>
                  <a:gd name="T50" fmla="*/ 125 w 406"/>
                  <a:gd name="T51" fmla="*/ 214 h 343"/>
                  <a:gd name="T52" fmla="*/ 175 w 406"/>
                  <a:gd name="T53" fmla="*/ 173 h 343"/>
                  <a:gd name="T54" fmla="*/ 278 w 406"/>
                  <a:gd name="T55" fmla="*/ 308 h 343"/>
                  <a:gd name="T56" fmla="*/ 282 w 406"/>
                  <a:gd name="T57" fmla="*/ 315 h 343"/>
                  <a:gd name="T58" fmla="*/ 245 w 406"/>
                  <a:gd name="T59" fmla="*/ 319 h 343"/>
                  <a:gd name="T60" fmla="*/ 245 w 406"/>
                  <a:gd name="T61" fmla="*/ 343 h 343"/>
                  <a:gd name="T62" fmla="*/ 333 w 406"/>
                  <a:gd name="T63" fmla="*/ 341 h 343"/>
                  <a:gd name="T64" fmla="*/ 406 w 406"/>
                  <a:gd name="T65" fmla="*/ 343 h 343"/>
                  <a:gd name="T66" fmla="*/ 406 w 406"/>
                  <a:gd name="T67" fmla="*/ 319 h 343"/>
                  <a:gd name="T68" fmla="*/ 391 w 406"/>
                  <a:gd name="T69" fmla="*/ 319 h 343"/>
                  <a:gd name="T70" fmla="*/ 357 w 406"/>
                  <a:gd name="T71" fmla="*/ 309 h 343"/>
                  <a:gd name="T72" fmla="*/ 223 w 406"/>
                  <a:gd name="T73" fmla="*/ 13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3">
                    <a:moveTo>
                      <a:pt x="223" y="133"/>
                    </a:moveTo>
                    <a:lnTo>
                      <a:pt x="343" y="33"/>
                    </a:lnTo>
                    <a:cubicBezTo>
                      <a:pt x="353" y="24"/>
                      <a:pt x="374" y="24"/>
                      <a:pt x="389" y="24"/>
                    </a:cubicBezTo>
                    <a:lnTo>
                      <a:pt x="398" y="24"/>
                    </a:lnTo>
                    <a:lnTo>
                      <a:pt x="398" y="0"/>
                    </a:lnTo>
                    <a:cubicBezTo>
                      <a:pt x="378" y="2"/>
                      <a:pt x="350" y="2"/>
                      <a:pt x="347" y="2"/>
                    </a:cubicBezTo>
                    <a:cubicBezTo>
                      <a:pt x="328" y="2"/>
                      <a:pt x="292" y="2"/>
                      <a:pt x="274" y="0"/>
                    </a:cubicBezTo>
                    <a:lnTo>
                      <a:pt x="274" y="24"/>
                    </a:lnTo>
                    <a:cubicBezTo>
                      <a:pt x="281" y="24"/>
                      <a:pt x="291" y="24"/>
                      <a:pt x="303" y="26"/>
                    </a:cubicBezTo>
                    <a:cubicBezTo>
                      <a:pt x="311" y="28"/>
                      <a:pt x="305" y="28"/>
                      <a:pt x="310" y="29"/>
                    </a:cubicBezTo>
                    <a:lnTo>
                      <a:pt x="125" y="183"/>
                    </a:lnTo>
                    <a:lnTo>
                      <a:pt x="125" y="24"/>
                    </a:lnTo>
                    <a:lnTo>
                      <a:pt x="179" y="24"/>
                    </a:lnTo>
                    <a:lnTo>
                      <a:pt x="179" y="0"/>
                    </a:lnTo>
                    <a:cubicBezTo>
                      <a:pt x="160" y="2"/>
                      <a:pt x="111" y="2"/>
                      <a:pt x="90" y="2"/>
                    </a:cubicBezTo>
                    <a:cubicBezTo>
                      <a:pt x="68" y="2"/>
                      <a:pt x="19" y="2"/>
                      <a:pt x="0" y="0"/>
                    </a:cubicBezTo>
                    <a:lnTo>
                      <a:pt x="0" y="24"/>
                    </a:lnTo>
                    <a:lnTo>
                      <a:pt x="54" y="24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3"/>
                    </a:lnTo>
                    <a:cubicBezTo>
                      <a:pt x="19" y="341"/>
                      <a:pt x="68" y="341"/>
                      <a:pt x="90" y="341"/>
                    </a:cubicBezTo>
                    <a:cubicBezTo>
                      <a:pt x="111" y="341"/>
                      <a:pt x="160" y="341"/>
                      <a:pt x="179" y="343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3"/>
                    </a:lnTo>
                    <a:lnTo>
                      <a:pt x="278" y="308"/>
                    </a:lnTo>
                    <a:cubicBezTo>
                      <a:pt x="280" y="311"/>
                      <a:pt x="280" y="312"/>
                      <a:pt x="282" y="315"/>
                    </a:cubicBezTo>
                    <a:cubicBezTo>
                      <a:pt x="273" y="319"/>
                      <a:pt x="263" y="319"/>
                      <a:pt x="245" y="319"/>
                    </a:cubicBezTo>
                    <a:lnTo>
                      <a:pt x="245" y="343"/>
                    </a:lnTo>
                    <a:cubicBezTo>
                      <a:pt x="266" y="341"/>
                      <a:pt x="311" y="341"/>
                      <a:pt x="333" y="341"/>
                    </a:cubicBezTo>
                    <a:cubicBezTo>
                      <a:pt x="353" y="341"/>
                      <a:pt x="387" y="341"/>
                      <a:pt x="406" y="343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647">
                <a:extLst>
                  <a:ext uri="{FF2B5EF4-FFF2-40B4-BE49-F238E27FC236}">
                    <a16:creationId xmlns:a16="http://schemas.microsoft.com/office/drawing/2014/main" id="{0B1696C5-5A29-4516-806E-9296259FE12B}"/>
                  </a:ext>
                </a:extLst>
              </p:cNvPr>
              <p:cNvSpPr>
                <a:spLocks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3113088" y="4649788"/>
                <a:ext cx="190500" cy="15875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9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8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9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648">
                <a:extLst>
                  <a:ext uri="{FF2B5EF4-FFF2-40B4-BE49-F238E27FC236}">
                    <a16:creationId xmlns:a16="http://schemas.microsoft.com/office/drawing/2014/main" id="{1E2DF986-CF4C-4F11-A3A8-ADED95EAA33D}"/>
                  </a:ext>
                </a:extLst>
              </p:cNvPr>
              <p:cNvSpPr>
                <a:spLocks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3365501" y="4532313"/>
                <a:ext cx="103188" cy="201613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1 w 127"/>
                  <a:gd name="T9" fmla="*/ 25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5"/>
                    </a:cubicBezTo>
                    <a:lnTo>
                      <a:pt x="51" y="203"/>
                    </a:lnTo>
                    <a:cubicBezTo>
                      <a:pt x="51" y="215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2"/>
                      <a:pt x="52" y="231"/>
                      <a:pt x="65" y="231"/>
                    </a:cubicBezTo>
                    <a:cubicBezTo>
                      <a:pt x="76" y="231"/>
                      <a:pt x="120" y="232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649">
                <a:extLst>
                  <a:ext uri="{FF2B5EF4-FFF2-40B4-BE49-F238E27FC236}">
                    <a16:creationId xmlns:a16="http://schemas.microsoft.com/office/drawing/2014/main" id="{BBF5B5F9-8BDB-4781-936E-87AFD878B1BF}"/>
                  </a:ext>
                </a:extLst>
              </p:cNvPr>
              <p:cNvSpPr>
                <a:spLocks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3686176" y="4284663"/>
                <a:ext cx="106363" cy="1039813"/>
              </a:xfrm>
              <a:custGeom>
                <a:avLst/>
                <a:gdLst>
                  <a:gd name="T0" fmla="*/ 0 w 131"/>
                  <a:gd name="T1" fmla="*/ 1197 h 1197"/>
                  <a:gd name="T2" fmla="*/ 131 w 131"/>
                  <a:gd name="T3" fmla="*/ 1197 h 1197"/>
                  <a:gd name="T4" fmla="*/ 131 w 131"/>
                  <a:gd name="T5" fmla="*/ 1169 h 1197"/>
                  <a:gd name="T6" fmla="*/ 27 w 131"/>
                  <a:gd name="T7" fmla="*/ 1169 h 1197"/>
                  <a:gd name="T8" fmla="*/ 27 w 131"/>
                  <a:gd name="T9" fmla="*/ 27 h 1197"/>
                  <a:gd name="T10" fmla="*/ 131 w 131"/>
                  <a:gd name="T11" fmla="*/ 27 h 1197"/>
                  <a:gd name="T12" fmla="*/ 131 w 131"/>
                  <a:gd name="T13" fmla="*/ 0 h 1197"/>
                  <a:gd name="T14" fmla="*/ 0 w 131"/>
                  <a:gd name="T15" fmla="*/ 0 h 1197"/>
                  <a:gd name="T16" fmla="*/ 0 w 131"/>
                  <a:gd name="T17" fmla="*/ 1197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197">
                    <a:moveTo>
                      <a:pt x="0" y="1197"/>
                    </a:moveTo>
                    <a:lnTo>
                      <a:pt x="131" y="1197"/>
                    </a:lnTo>
                    <a:lnTo>
                      <a:pt x="131" y="1169"/>
                    </a:lnTo>
                    <a:lnTo>
                      <a:pt x="27" y="1169"/>
                    </a:lnTo>
                    <a:lnTo>
                      <a:pt x="27" y="27"/>
                    </a:lnTo>
                    <a:lnTo>
                      <a:pt x="131" y="27"/>
                    </a:lnTo>
                    <a:lnTo>
                      <a:pt x="131" y="0"/>
                    </a:lnTo>
                    <a:lnTo>
                      <a:pt x="0" y="0"/>
                    </a:lnTo>
                    <a:lnTo>
                      <a:pt x="0" y="119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Freeform 650">
                <a:extLst>
                  <a:ext uri="{FF2B5EF4-FFF2-40B4-BE49-F238E27FC236}">
                    <a16:creationId xmlns:a16="http://schemas.microsoft.com/office/drawing/2014/main" id="{5E75C5B8-8F12-4CE7-8253-2BC8A09D5F93}"/>
                  </a:ext>
                </a:extLst>
              </p:cNvPr>
              <p:cNvSpPr>
                <a:spLocks noEditPoint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3862388" y="4308476"/>
                <a:ext cx="214313" cy="320675"/>
              </a:xfrm>
              <a:custGeom>
                <a:avLst/>
                <a:gdLst>
                  <a:gd name="T0" fmla="*/ 211 w 263"/>
                  <a:gd name="T1" fmla="*/ 188 h 369"/>
                  <a:gd name="T2" fmla="*/ 147 w 263"/>
                  <a:gd name="T3" fmla="*/ 130 h 369"/>
                  <a:gd name="T4" fmla="*/ 45 w 263"/>
                  <a:gd name="T5" fmla="*/ 176 h 369"/>
                  <a:gd name="T6" fmla="*/ 0 w 263"/>
                  <a:gd name="T7" fmla="*/ 280 h 369"/>
                  <a:gd name="T8" fmla="*/ 92 w 263"/>
                  <a:gd name="T9" fmla="*/ 369 h 369"/>
                  <a:gd name="T10" fmla="*/ 263 w 263"/>
                  <a:gd name="T11" fmla="*/ 130 h 369"/>
                  <a:gd name="T12" fmla="*/ 155 w 263"/>
                  <a:gd name="T13" fmla="*/ 0 h 369"/>
                  <a:gd name="T14" fmla="*/ 60 w 263"/>
                  <a:gd name="T15" fmla="*/ 79 h 369"/>
                  <a:gd name="T16" fmla="*/ 79 w 263"/>
                  <a:gd name="T17" fmla="*/ 97 h 369"/>
                  <a:gd name="T18" fmla="*/ 106 w 263"/>
                  <a:gd name="T19" fmla="*/ 70 h 369"/>
                  <a:gd name="T20" fmla="*/ 82 w 263"/>
                  <a:gd name="T21" fmla="*/ 53 h 369"/>
                  <a:gd name="T22" fmla="*/ 154 w 263"/>
                  <a:gd name="T23" fmla="*/ 13 h 369"/>
                  <a:gd name="T24" fmla="*/ 225 w 263"/>
                  <a:gd name="T25" fmla="*/ 103 h 369"/>
                  <a:gd name="T26" fmla="*/ 212 w 263"/>
                  <a:gd name="T27" fmla="*/ 188 h 369"/>
                  <a:gd name="T28" fmla="*/ 211 w 263"/>
                  <a:gd name="T29" fmla="*/ 188 h 369"/>
                  <a:gd name="T30" fmla="*/ 94 w 263"/>
                  <a:gd name="T31" fmla="*/ 355 h 369"/>
                  <a:gd name="T32" fmla="*/ 39 w 263"/>
                  <a:gd name="T33" fmla="*/ 298 h 369"/>
                  <a:gd name="T34" fmla="*/ 72 w 263"/>
                  <a:gd name="T35" fmla="*/ 185 h 369"/>
                  <a:gd name="T36" fmla="*/ 147 w 263"/>
                  <a:gd name="T37" fmla="*/ 141 h 369"/>
                  <a:gd name="T38" fmla="*/ 202 w 263"/>
                  <a:gd name="T39" fmla="*/ 206 h 369"/>
                  <a:gd name="T40" fmla="*/ 94 w 263"/>
                  <a:gd name="T41" fmla="*/ 355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3" h="369">
                    <a:moveTo>
                      <a:pt x="211" y="188"/>
                    </a:moveTo>
                    <a:cubicBezTo>
                      <a:pt x="206" y="158"/>
                      <a:pt x="186" y="130"/>
                      <a:pt x="147" y="130"/>
                    </a:cubicBezTo>
                    <a:cubicBezTo>
                      <a:pt x="117" y="130"/>
                      <a:pt x="84" y="138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9"/>
                      <a:pt x="92" y="369"/>
                    </a:cubicBezTo>
                    <a:cubicBezTo>
                      <a:pt x="211" y="369"/>
                      <a:pt x="263" y="201"/>
                      <a:pt x="263" y="130"/>
                    </a:cubicBezTo>
                    <a:cubicBezTo>
                      <a:pt x="263" y="50"/>
                      <a:pt x="216" y="0"/>
                      <a:pt x="155" y="0"/>
                    </a:cubicBezTo>
                    <a:cubicBezTo>
                      <a:pt x="83" y="0"/>
                      <a:pt x="60" y="65"/>
                      <a:pt x="60" y="79"/>
                    </a:cubicBezTo>
                    <a:cubicBezTo>
                      <a:pt x="60" y="86"/>
                      <a:pt x="64" y="97"/>
                      <a:pt x="79" y="97"/>
                    </a:cubicBezTo>
                    <a:cubicBezTo>
                      <a:pt x="95" y="97"/>
                      <a:pt x="106" y="82"/>
                      <a:pt x="106" y="70"/>
                    </a:cubicBezTo>
                    <a:cubicBezTo>
                      <a:pt x="106" y="53"/>
                      <a:pt x="90" y="53"/>
                      <a:pt x="82" y="53"/>
                    </a:cubicBezTo>
                    <a:cubicBezTo>
                      <a:pt x="104" y="16"/>
                      <a:pt x="140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4" y="355"/>
                    </a:moveTo>
                    <a:cubicBezTo>
                      <a:pt x="39" y="355"/>
                      <a:pt x="39" y="303"/>
                      <a:pt x="39" y="298"/>
                    </a:cubicBezTo>
                    <a:cubicBezTo>
                      <a:pt x="39" y="285"/>
                      <a:pt x="51" y="215"/>
                      <a:pt x="72" y="185"/>
                    </a:cubicBezTo>
                    <a:cubicBezTo>
                      <a:pt x="92" y="157"/>
                      <a:pt x="116" y="141"/>
                      <a:pt x="147" y="141"/>
                    </a:cubicBezTo>
                    <a:cubicBezTo>
                      <a:pt x="201" y="141"/>
                      <a:pt x="202" y="196"/>
                      <a:pt x="202" y="206"/>
                    </a:cubicBezTo>
                    <a:cubicBezTo>
                      <a:pt x="202" y="242"/>
                      <a:pt x="171" y="355"/>
                      <a:pt x="94" y="35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Freeform 651">
                <a:extLst>
                  <a:ext uri="{FF2B5EF4-FFF2-40B4-BE49-F238E27FC236}">
                    <a16:creationId xmlns:a16="http://schemas.microsoft.com/office/drawing/2014/main" id="{187991C4-8270-4B5F-9D91-FE7AE8450976}"/>
                  </a:ext>
                </a:extLst>
              </p:cNvPr>
              <p:cNvSpPr>
                <a:spLocks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4108451" y="4324351"/>
                <a:ext cx="268288" cy="295275"/>
              </a:xfrm>
              <a:custGeom>
                <a:avLst/>
                <a:gdLst>
                  <a:gd name="T0" fmla="*/ 185 w 331"/>
                  <a:gd name="T1" fmla="*/ 39 h 341"/>
                  <a:gd name="T2" fmla="*/ 232 w 331"/>
                  <a:gd name="T3" fmla="*/ 15 h 341"/>
                  <a:gd name="T4" fmla="*/ 249 w 331"/>
                  <a:gd name="T5" fmla="*/ 15 h 341"/>
                  <a:gd name="T6" fmla="*/ 249 w 331"/>
                  <a:gd name="T7" fmla="*/ 0 h 341"/>
                  <a:gd name="T8" fmla="*/ 164 w 331"/>
                  <a:gd name="T9" fmla="*/ 1 h 341"/>
                  <a:gd name="T10" fmla="*/ 80 w 331"/>
                  <a:gd name="T11" fmla="*/ 0 h 341"/>
                  <a:gd name="T12" fmla="*/ 80 w 331"/>
                  <a:gd name="T13" fmla="*/ 15 h 341"/>
                  <a:gd name="T14" fmla="*/ 96 w 331"/>
                  <a:gd name="T15" fmla="*/ 15 h 341"/>
                  <a:gd name="T16" fmla="*/ 143 w 331"/>
                  <a:gd name="T17" fmla="*/ 39 h 341"/>
                  <a:gd name="T18" fmla="*/ 143 w 331"/>
                  <a:gd name="T19" fmla="*/ 261 h 341"/>
                  <a:gd name="T20" fmla="*/ 76 w 331"/>
                  <a:gd name="T21" fmla="*/ 134 h 341"/>
                  <a:gd name="T22" fmla="*/ 31 w 331"/>
                  <a:gd name="T23" fmla="*/ 64 h 341"/>
                  <a:gd name="T24" fmla="*/ 13 w 331"/>
                  <a:gd name="T25" fmla="*/ 64 h 341"/>
                  <a:gd name="T26" fmla="*/ 0 w 331"/>
                  <a:gd name="T27" fmla="*/ 70 h 341"/>
                  <a:gd name="T28" fmla="*/ 5 w 331"/>
                  <a:gd name="T29" fmla="*/ 75 h 341"/>
                  <a:gd name="T30" fmla="*/ 34 w 331"/>
                  <a:gd name="T31" fmla="*/ 143 h 341"/>
                  <a:gd name="T32" fmla="*/ 60 w 331"/>
                  <a:gd name="T33" fmla="*/ 227 h 341"/>
                  <a:gd name="T34" fmla="*/ 143 w 331"/>
                  <a:gd name="T35" fmla="*/ 273 h 341"/>
                  <a:gd name="T36" fmla="*/ 143 w 331"/>
                  <a:gd name="T37" fmla="*/ 301 h 341"/>
                  <a:gd name="T38" fmla="*/ 96 w 331"/>
                  <a:gd name="T39" fmla="*/ 325 h 341"/>
                  <a:gd name="T40" fmla="*/ 80 w 331"/>
                  <a:gd name="T41" fmla="*/ 325 h 341"/>
                  <a:gd name="T42" fmla="*/ 80 w 331"/>
                  <a:gd name="T43" fmla="*/ 341 h 341"/>
                  <a:gd name="T44" fmla="*/ 164 w 331"/>
                  <a:gd name="T45" fmla="*/ 339 h 341"/>
                  <a:gd name="T46" fmla="*/ 249 w 331"/>
                  <a:gd name="T47" fmla="*/ 341 h 341"/>
                  <a:gd name="T48" fmla="*/ 249 w 331"/>
                  <a:gd name="T49" fmla="*/ 325 h 341"/>
                  <a:gd name="T50" fmla="*/ 232 w 331"/>
                  <a:gd name="T51" fmla="*/ 325 h 341"/>
                  <a:gd name="T52" fmla="*/ 185 w 331"/>
                  <a:gd name="T53" fmla="*/ 301 h 341"/>
                  <a:gd name="T54" fmla="*/ 185 w 331"/>
                  <a:gd name="T55" fmla="*/ 273 h 341"/>
                  <a:gd name="T56" fmla="*/ 271 w 331"/>
                  <a:gd name="T57" fmla="*/ 228 h 341"/>
                  <a:gd name="T58" fmla="*/ 297 w 331"/>
                  <a:gd name="T59" fmla="*/ 131 h 341"/>
                  <a:gd name="T60" fmla="*/ 324 w 331"/>
                  <a:gd name="T61" fmla="*/ 75 h 341"/>
                  <a:gd name="T62" fmla="*/ 331 w 331"/>
                  <a:gd name="T63" fmla="*/ 70 h 341"/>
                  <a:gd name="T64" fmla="*/ 319 w 331"/>
                  <a:gd name="T65" fmla="*/ 64 h 341"/>
                  <a:gd name="T66" fmla="*/ 300 w 331"/>
                  <a:gd name="T67" fmla="*/ 64 h 341"/>
                  <a:gd name="T68" fmla="*/ 256 w 331"/>
                  <a:gd name="T69" fmla="*/ 140 h 341"/>
                  <a:gd name="T70" fmla="*/ 185 w 331"/>
                  <a:gd name="T71" fmla="*/ 261 h 341"/>
                  <a:gd name="T72" fmla="*/ 185 w 331"/>
                  <a:gd name="T73" fmla="*/ 3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5" y="39"/>
                    </a:moveTo>
                    <a:cubicBezTo>
                      <a:pt x="185" y="22"/>
                      <a:pt x="185" y="15"/>
                      <a:pt x="232" y="15"/>
                    </a:cubicBezTo>
                    <a:lnTo>
                      <a:pt x="249" y="15"/>
                    </a:lnTo>
                    <a:lnTo>
                      <a:pt x="249" y="0"/>
                    </a:lnTo>
                    <a:cubicBezTo>
                      <a:pt x="231" y="1"/>
                      <a:pt x="185" y="1"/>
                      <a:pt x="164" y="1"/>
                    </a:cubicBezTo>
                    <a:cubicBezTo>
                      <a:pt x="144" y="1"/>
                      <a:pt x="97" y="1"/>
                      <a:pt x="80" y="0"/>
                    </a:cubicBezTo>
                    <a:lnTo>
                      <a:pt x="80" y="15"/>
                    </a:lnTo>
                    <a:lnTo>
                      <a:pt x="96" y="15"/>
                    </a:lnTo>
                    <a:cubicBezTo>
                      <a:pt x="143" y="15"/>
                      <a:pt x="143" y="22"/>
                      <a:pt x="143" y="39"/>
                    </a:cubicBezTo>
                    <a:lnTo>
                      <a:pt x="143" y="261"/>
                    </a:lnTo>
                    <a:cubicBezTo>
                      <a:pt x="78" y="243"/>
                      <a:pt x="76" y="166"/>
                      <a:pt x="76" y="134"/>
                    </a:cubicBezTo>
                    <a:cubicBezTo>
                      <a:pt x="75" y="74"/>
                      <a:pt x="53" y="64"/>
                      <a:pt x="31" y="64"/>
                    </a:cubicBezTo>
                    <a:lnTo>
                      <a:pt x="13" y="64"/>
                    </a:lnTo>
                    <a:cubicBezTo>
                      <a:pt x="5" y="64"/>
                      <a:pt x="0" y="64"/>
                      <a:pt x="0" y="70"/>
                    </a:cubicBezTo>
                    <a:cubicBezTo>
                      <a:pt x="0" y="72"/>
                      <a:pt x="2" y="75"/>
                      <a:pt x="5" y="75"/>
                    </a:cubicBezTo>
                    <a:cubicBezTo>
                      <a:pt x="21" y="77"/>
                      <a:pt x="34" y="84"/>
                      <a:pt x="34" y="143"/>
                    </a:cubicBezTo>
                    <a:cubicBezTo>
                      <a:pt x="34" y="154"/>
                      <a:pt x="36" y="194"/>
                      <a:pt x="60" y="227"/>
                    </a:cubicBezTo>
                    <a:cubicBezTo>
                      <a:pt x="79" y="254"/>
                      <a:pt x="109" y="269"/>
                      <a:pt x="143" y="273"/>
                    </a:cubicBezTo>
                    <a:lnTo>
                      <a:pt x="143" y="301"/>
                    </a:lnTo>
                    <a:cubicBezTo>
                      <a:pt x="143" y="318"/>
                      <a:pt x="143" y="325"/>
                      <a:pt x="96" y="325"/>
                    </a:cubicBezTo>
                    <a:lnTo>
                      <a:pt x="80" y="325"/>
                    </a:lnTo>
                    <a:lnTo>
                      <a:pt x="80" y="341"/>
                    </a:lnTo>
                    <a:cubicBezTo>
                      <a:pt x="97" y="339"/>
                      <a:pt x="143" y="339"/>
                      <a:pt x="164" y="339"/>
                    </a:cubicBezTo>
                    <a:cubicBezTo>
                      <a:pt x="184" y="339"/>
                      <a:pt x="231" y="339"/>
                      <a:pt x="249" y="341"/>
                    </a:cubicBezTo>
                    <a:lnTo>
                      <a:pt x="249" y="325"/>
                    </a:lnTo>
                    <a:lnTo>
                      <a:pt x="232" y="325"/>
                    </a:lnTo>
                    <a:cubicBezTo>
                      <a:pt x="185" y="325"/>
                      <a:pt x="185" y="319"/>
                      <a:pt x="185" y="301"/>
                    </a:cubicBezTo>
                    <a:lnTo>
                      <a:pt x="185" y="273"/>
                    </a:lnTo>
                    <a:cubicBezTo>
                      <a:pt x="221" y="269"/>
                      <a:pt x="251" y="254"/>
                      <a:pt x="271" y="228"/>
                    </a:cubicBezTo>
                    <a:cubicBezTo>
                      <a:pt x="296" y="192"/>
                      <a:pt x="297" y="153"/>
                      <a:pt x="297" y="131"/>
                    </a:cubicBezTo>
                    <a:cubicBezTo>
                      <a:pt x="297" y="123"/>
                      <a:pt x="297" y="79"/>
                      <a:pt x="324" y="75"/>
                    </a:cubicBezTo>
                    <a:cubicBezTo>
                      <a:pt x="327" y="75"/>
                      <a:pt x="331" y="74"/>
                      <a:pt x="331" y="70"/>
                    </a:cubicBezTo>
                    <a:cubicBezTo>
                      <a:pt x="331" y="64"/>
                      <a:pt x="327" y="64"/>
                      <a:pt x="319" y="64"/>
                    </a:cubicBezTo>
                    <a:lnTo>
                      <a:pt x="300" y="64"/>
                    </a:lnTo>
                    <a:cubicBezTo>
                      <a:pt x="280" y="64"/>
                      <a:pt x="256" y="68"/>
                      <a:pt x="256" y="140"/>
                    </a:cubicBezTo>
                    <a:cubicBezTo>
                      <a:pt x="255" y="195"/>
                      <a:pt x="239" y="248"/>
                      <a:pt x="185" y="261"/>
                    </a:cubicBezTo>
                    <a:lnTo>
                      <a:pt x="185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652">
                <a:extLst>
                  <a:ext uri="{FF2B5EF4-FFF2-40B4-BE49-F238E27FC236}">
                    <a16:creationId xmlns:a16="http://schemas.microsoft.com/office/drawing/2014/main" id="{3FC389C6-14D1-422E-B3F9-1FBF1BF2622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3846513" y="4795838"/>
                <a:ext cx="554038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Freeform 653">
                <a:extLst>
                  <a:ext uri="{FF2B5EF4-FFF2-40B4-BE49-F238E27FC236}">
                    <a16:creationId xmlns:a16="http://schemas.microsoft.com/office/drawing/2014/main" id="{4A5E9679-5B6A-4086-9FCF-6600E4FCB9E5}"/>
                  </a:ext>
                </a:extLst>
              </p:cNvPr>
              <p:cNvSpPr>
                <a:spLocks noEditPoints="1"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3897313" y="4899026"/>
                <a:ext cx="214313" cy="319088"/>
              </a:xfrm>
              <a:custGeom>
                <a:avLst/>
                <a:gdLst>
                  <a:gd name="T0" fmla="*/ 211 w 262"/>
                  <a:gd name="T1" fmla="*/ 188 h 368"/>
                  <a:gd name="T2" fmla="*/ 147 w 262"/>
                  <a:gd name="T3" fmla="*/ 129 h 368"/>
                  <a:gd name="T4" fmla="*/ 45 w 262"/>
                  <a:gd name="T5" fmla="*/ 176 h 368"/>
                  <a:gd name="T6" fmla="*/ 0 w 262"/>
                  <a:gd name="T7" fmla="*/ 280 h 368"/>
                  <a:gd name="T8" fmla="*/ 92 w 262"/>
                  <a:gd name="T9" fmla="*/ 368 h 368"/>
                  <a:gd name="T10" fmla="*/ 262 w 262"/>
                  <a:gd name="T11" fmla="*/ 129 h 368"/>
                  <a:gd name="T12" fmla="*/ 155 w 262"/>
                  <a:gd name="T13" fmla="*/ 0 h 368"/>
                  <a:gd name="T14" fmla="*/ 59 w 262"/>
                  <a:gd name="T15" fmla="*/ 79 h 368"/>
                  <a:gd name="T16" fmla="*/ 78 w 262"/>
                  <a:gd name="T17" fmla="*/ 97 h 368"/>
                  <a:gd name="T18" fmla="*/ 105 w 262"/>
                  <a:gd name="T19" fmla="*/ 70 h 368"/>
                  <a:gd name="T20" fmla="*/ 82 w 262"/>
                  <a:gd name="T21" fmla="*/ 53 h 368"/>
                  <a:gd name="T22" fmla="*/ 154 w 262"/>
                  <a:gd name="T23" fmla="*/ 13 h 368"/>
                  <a:gd name="T24" fmla="*/ 225 w 262"/>
                  <a:gd name="T25" fmla="*/ 103 h 368"/>
                  <a:gd name="T26" fmla="*/ 212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7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6" y="129"/>
                      <a:pt x="147" y="129"/>
                    </a:cubicBezTo>
                    <a:cubicBezTo>
                      <a:pt x="116" y="129"/>
                      <a:pt x="84" y="137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1" y="368"/>
                      <a:pt x="262" y="201"/>
                      <a:pt x="262" y="129"/>
                    </a:cubicBezTo>
                    <a:cubicBezTo>
                      <a:pt x="262" y="50"/>
                      <a:pt x="216" y="0"/>
                      <a:pt x="155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5" y="97"/>
                      <a:pt x="105" y="82"/>
                      <a:pt x="105" y="70"/>
                    </a:cubicBezTo>
                    <a:cubicBezTo>
                      <a:pt x="105" y="53"/>
                      <a:pt x="90" y="53"/>
                      <a:pt x="82" y="53"/>
                    </a:cubicBezTo>
                    <a:cubicBezTo>
                      <a:pt x="104" y="16"/>
                      <a:pt x="139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2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5"/>
                      <a:pt x="51" y="215"/>
                      <a:pt x="71" y="185"/>
                    </a:cubicBezTo>
                    <a:cubicBezTo>
                      <a:pt x="91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Freeform 654">
                <a:extLst>
                  <a:ext uri="{FF2B5EF4-FFF2-40B4-BE49-F238E27FC236}">
                    <a16:creationId xmlns:a16="http://schemas.microsoft.com/office/drawing/2014/main" id="{2AC3044C-F621-47CF-99D3-BBBC7E088AC0}"/>
                  </a:ext>
                </a:extLst>
              </p:cNvPr>
              <p:cNvSpPr>
                <a:spLocks noEditPoints="1"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4135438" y="5013326"/>
                <a:ext cx="228600" cy="279400"/>
              </a:xfrm>
              <a:custGeom>
                <a:avLst/>
                <a:gdLst>
                  <a:gd name="T0" fmla="*/ 193 w 281"/>
                  <a:gd name="T1" fmla="*/ 154 h 321"/>
                  <a:gd name="T2" fmla="*/ 185 w 281"/>
                  <a:gd name="T3" fmla="*/ 175 h 321"/>
                  <a:gd name="T4" fmla="*/ 125 w 281"/>
                  <a:gd name="T5" fmla="*/ 209 h 321"/>
                  <a:gd name="T6" fmla="*/ 64 w 281"/>
                  <a:gd name="T7" fmla="*/ 114 h 321"/>
                  <a:gd name="T8" fmla="*/ 131 w 281"/>
                  <a:gd name="T9" fmla="*/ 20 h 321"/>
                  <a:gd name="T10" fmla="*/ 193 w 281"/>
                  <a:gd name="T11" fmla="*/ 84 h 321"/>
                  <a:gd name="T12" fmla="*/ 193 w 281"/>
                  <a:gd name="T13" fmla="*/ 154 h 321"/>
                  <a:gd name="T14" fmla="*/ 200 w 281"/>
                  <a:gd name="T15" fmla="*/ 39 h 321"/>
                  <a:gd name="T16" fmla="*/ 124 w 281"/>
                  <a:gd name="T17" fmla="*/ 0 h 321"/>
                  <a:gd name="T18" fmla="*/ 0 w 281"/>
                  <a:gd name="T19" fmla="*/ 114 h 321"/>
                  <a:gd name="T20" fmla="*/ 120 w 281"/>
                  <a:gd name="T21" fmla="*/ 227 h 321"/>
                  <a:gd name="T22" fmla="*/ 190 w 281"/>
                  <a:gd name="T23" fmla="*/ 200 h 321"/>
                  <a:gd name="T24" fmla="*/ 190 w 281"/>
                  <a:gd name="T25" fmla="*/ 298 h 321"/>
                  <a:gd name="T26" fmla="*/ 155 w 281"/>
                  <a:gd name="T27" fmla="*/ 298 h 321"/>
                  <a:gd name="T28" fmla="*/ 155 w 281"/>
                  <a:gd name="T29" fmla="*/ 321 h 321"/>
                  <a:gd name="T30" fmla="*/ 218 w 281"/>
                  <a:gd name="T31" fmla="*/ 320 h 321"/>
                  <a:gd name="T32" fmla="*/ 281 w 281"/>
                  <a:gd name="T33" fmla="*/ 321 h 321"/>
                  <a:gd name="T34" fmla="*/ 281 w 281"/>
                  <a:gd name="T35" fmla="*/ 298 h 321"/>
                  <a:gd name="T36" fmla="*/ 247 w 281"/>
                  <a:gd name="T37" fmla="*/ 298 h 321"/>
                  <a:gd name="T38" fmla="*/ 247 w 281"/>
                  <a:gd name="T39" fmla="*/ 0 h 321"/>
                  <a:gd name="T40" fmla="*/ 226 w 281"/>
                  <a:gd name="T41" fmla="*/ 0 h 321"/>
                  <a:gd name="T42" fmla="*/ 200 w 281"/>
                  <a:gd name="T43" fmla="*/ 3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1" h="321">
                    <a:moveTo>
                      <a:pt x="193" y="154"/>
                    </a:moveTo>
                    <a:cubicBezTo>
                      <a:pt x="193" y="163"/>
                      <a:pt x="193" y="164"/>
                      <a:pt x="185" y="175"/>
                    </a:cubicBezTo>
                    <a:cubicBezTo>
                      <a:pt x="165" y="204"/>
                      <a:pt x="140" y="209"/>
                      <a:pt x="125" y="209"/>
                    </a:cubicBezTo>
                    <a:cubicBezTo>
                      <a:pt x="94" y="209"/>
                      <a:pt x="64" y="181"/>
                      <a:pt x="64" y="114"/>
                    </a:cubicBezTo>
                    <a:cubicBezTo>
                      <a:pt x="64" y="43"/>
                      <a:pt x="101" y="20"/>
                      <a:pt x="131" y="20"/>
                    </a:cubicBezTo>
                    <a:cubicBezTo>
                      <a:pt x="169" y="20"/>
                      <a:pt x="193" y="59"/>
                      <a:pt x="193" y="84"/>
                    </a:cubicBezTo>
                    <a:lnTo>
                      <a:pt x="193" y="154"/>
                    </a:lnTo>
                    <a:close/>
                    <a:moveTo>
                      <a:pt x="200" y="39"/>
                    </a:moveTo>
                    <a:cubicBezTo>
                      <a:pt x="182" y="15"/>
                      <a:pt x="154" y="0"/>
                      <a:pt x="124" y="0"/>
                    </a:cubicBezTo>
                    <a:cubicBezTo>
                      <a:pt x="52" y="0"/>
                      <a:pt x="0" y="44"/>
                      <a:pt x="0" y="114"/>
                    </a:cubicBezTo>
                    <a:cubicBezTo>
                      <a:pt x="0" y="184"/>
                      <a:pt x="51" y="227"/>
                      <a:pt x="120" y="227"/>
                    </a:cubicBezTo>
                    <a:cubicBezTo>
                      <a:pt x="144" y="227"/>
                      <a:pt x="167" y="220"/>
                      <a:pt x="190" y="200"/>
                    </a:cubicBezTo>
                    <a:lnTo>
                      <a:pt x="190" y="298"/>
                    </a:lnTo>
                    <a:lnTo>
                      <a:pt x="155" y="298"/>
                    </a:lnTo>
                    <a:lnTo>
                      <a:pt x="155" y="321"/>
                    </a:lnTo>
                    <a:cubicBezTo>
                      <a:pt x="169" y="321"/>
                      <a:pt x="199" y="320"/>
                      <a:pt x="218" y="320"/>
                    </a:cubicBezTo>
                    <a:cubicBezTo>
                      <a:pt x="238" y="320"/>
                      <a:pt x="267" y="321"/>
                      <a:pt x="281" y="321"/>
                    </a:cubicBezTo>
                    <a:lnTo>
                      <a:pt x="281" y="298"/>
                    </a:lnTo>
                    <a:lnTo>
                      <a:pt x="247" y="298"/>
                    </a:lnTo>
                    <a:lnTo>
                      <a:pt x="247" y="0"/>
                    </a:lnTo>
                    <a:lnTo>
                      <a:pt x="226" y="0"/>
                    </a:lnTo>
                    <a:lnTo>
                      <a:pt x="200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Freeform 655">
                <a:extLst>
                  <a:ext uri="{FF2B5EF4-FFF2-40B4-BE49-F238E27FC236}">
                    <a16:creationId xmlns:a16="http://schemas.microsoft.com/office/drawing/2014/main" id="{FF749752-A9D9-4C4D-8DE5-1F82D63FCE1D}"/>
                  </a:ext>
                </a:extLst>
              </p:cNvPr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4572001" y="4795838"/>
                <a:ext cx="249238" cy="15875"/>
              </a:xfrm>
              <a:custGeom>
                <a:avLst/>
                <a:gdLst>
                  <a:gd name="T0" fmla="*/ 287 w 305"/>
                  <a:gd name="T1" fmla="*/ 20 h 20"/>
                  <a:gd name="T2" fmla="*/ 305 w 305"/>
                  <a:gd name="T3" fmla="*/ 10 h 20"/>
                  <a:gd name="T4" fmla="*/ 287 w 305"/>
                  <a:gd name="T5" fmla="*/ 0 h 20"/>
                  <a:gd name="T6" fmla="*/ 18 w 305"/>
                  <a:gd name="T7" fmla="*/ 0 h 20"/>
                  <a:gd name="T8" fmla="*/ 0 w 305"/>
                  <a:gd name="T9" fmla="*/ 10 h 20"/>
                  <a:gd name="T10" fmla="*/ 18 w 305"/>
                  <a:gd name="T11" fmla="*/ 20 h 20"/>
                  <a:gd name="T12" fmla="*/ 287 w 305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0">
                    <a:moveTo>
                      <a:pt x="287" y="20"/>
                    </a:moveTo>
                    <a:cubicBezTo>
                      <a:pt x="296" y="20"/>
                      <a:pt x="305" y="20"/>
                      <a:pt x="305" y="10"/>
                    </a:cubicBezTo>
                    <a:cubicBezTo>
                      <a:pt x="305" y="0"/>
                      <a:pt x="296" y="0"/>
                      <a:pt x="287" y="0"/>
                    </a:cubicBezTo>
                    <a:lnTo>
                      <a:pt x="18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8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Freeform 656">
                <a:extLst>
                  <a:ext uri="{FF2B5EF4-FFF2-40B4-BE49-F238E27FC236}">
                    <a16:creationId xmlns:a16="http://schemas.microsoft.com/office/drawing/2014/main" id="{BCE33504-AA3A-49CB-96F5-E7160269DCB3}"/>
                  </a:ext>
                </a:extLst>
              </p:cNvPr>
              <p:cNvSpPr>
                <a:spLocks noEditPoints="1"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5010151" y="4308476"/>
                <a:ext cx="212725" cy="320675"/>
              </a:xfrm>
              <a:custGeom>
                <a:avLst/>
                <a:gdLst>
                  <a:gd name="T0" fmla="*/ 211 w 262"/>
                  <a:gd name="T1" fmla="*/ 188 h 369"/>
                  <a:gd name="T2" fmla="*/ 146 w 262"/>
                  <a:gd name="T3" fmla="*/ 130 h 369"/>
                  <a:gd name="T4" fmla="*/ 45 w 262"/>
                  <a:gd name="T5" fmla="*/ 176 h 369"/>
                  <a:gd name="T6" fmla="*/ 0 w 262"/>
                  <a:gd name="T7" fmla="*/ 280 h 369"/>
                  <a:gd name="T8" fmla="*/ 91 w 262"/>
                  <a:gd name="T9" fmla="*/ 369 h 369"/>
                  <a:gd name="T10" fmla="*/ 262 w 262"/>
                  <a:gd name="T11" fmla="*/ 130 h 369"/>
                  <a:gd name="T12" fmla="*/ 154 w 262"/>
                  <a:gd name="T13" fmla="*/ 0 h 369"/>
                  <a:gd name="T14" fmla="*/ 59 w 262"/>
                  <a:gd name="T15" fmla="*/ 79 h 369"/>
                  <a:gd name="T16" fmla="*/ 78 w 262"/>
                  <a:gd name="T17" fmla="*/ 97 h 369"/>
                  <a:gd name="T18" fmla="*/ 105 w 262"/>
                  <a:gd name="T19" fmla="*/ 70 h 369"/>
                  <a:gd name="T20" fmla="*/ 81 w 262"/>
                  <a:gd name="T21" fmla="*/ 53 h 369"/>
                  <a:gd name="T22" fmla="*/ 153 w 262"/>
                  <a:gd name="T23" fmla="*/ 13 h 369"/>
                  <a:gd name="T24" fmla="*/ 225 w 262"/>
                  <a:gd name="T25" fmla="*/ 103 h 369"/>
                  <a:gd name="T26" fmla="*/ 211 w 262"/>
                  <a:gd name="T27" fmla="*/ 188 h 369"/>
                  <a:gd name="T28" fmla="*/ 211 w 262"/>
                  <a:gd name="T29" fmla="*/ 188 h 369"/>
                  <a:gd name="T30" fmla="*/ 93 w 262"/>
                  <a:gd name="T31" fmla="*/ 355 h 369"/>
                  <a:gd name="T32" fmla="*/ 38 w 262"/>
                  <a:gd name="T33" fmla="*/ 298 h 369"/>
                  <a:gd name="T34" fmla="*/ 71 w 262"/>
                  <a:gd name="T35" fmla="*/ 185 h 369"/>
                  <a:gd name="T36" fmla="*/ 146 w 262"/>
                  <a:gd name="T37" fmla="*/ 141 h 369"/>
                  <a:gd name="T38" fmla="*/ 202 w 262"/>
                  <a:gd name="T39" fmla="*/ 206 h 369"/>
                  <a:gd name="T40" fmla="*/ 93 w 262"/>
                  <a:gd name="T41" fmla="*/ 355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9">
                    <a:moveTo>
                      <a:pt x="211" y="188"/>
                    </a:moveTo>
                    <a:cubicBezTo>
                      <a:pt x="206" y="158"/>
                      <a:pt x="185" y="130"/>
                      <a:pt x="146" y="130"/>
                    </a:cubicBezTo>
                    <a:cubicBezTo>
                      <a:pt x="116" y="130"/>
                      <a:pt x="83" y="138"/>
                      <a:pt x="45" y="176"/>
                    </a:cubicBezTo>
                    <a:cubicBezTo>
                      <a:pt x="3" y="218"/>
                      <a:pt x="0" y="264"/>
                      <a:pt x="0" y="280"/>
                    </a:cubicBezTo>
                    <a:cubicBezTo>
                      <a:pt x="0" y="311"/>
                      <a:pt x="22" y="369"/>
                      <a:pt x="91" y="369"/>
                    </a:cubicBezTo>
                    <a:cubicBezTo>
                      <a:pt x="210" y="369"/>
                      <a:pt x="262" y="201"/>
                      <a:pt x="262" y="130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4" y="97"/>
                      <a:pt x="105" y="82"/>
                      <a:pt x="105" y="70"/>
                    </a:cubicBezTo>
                    <a:cubicBezTo>
                      <a:pt x="105" y="53"/>
                      <a:pt x="89" y="53"/>
                      <a:pt x="81" y="53"/>
                    </a:cubicBezTo>
                    <a:cubicBezTo>
                      <a:pt x="103" y="16"/>
                      <a:pt x="139" y="13"/>
                      <a:pt x="153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5"/>
                    </a:moveTo>
                    <a:cubicBezTo>
                      <a:pt x="38" y="355"/>
                      <a:pt x="38" y="303"/>
                      <a:pt x="38" y="298"/>
                    </a:cubicBezTo>
                    <a:cubicBezTo>
                      <a:pt x="38" y="285"/>
                      <a:pt x="51" y="215"/>
                      <a:pt x="71" y="185"/>
                    </a:cubicBezTo>
                    <a:cubicBezTo>
                      <a:pt x="91" y="157"/>
                      <a:pt x="115" y="141"/>
                      <a:pt x="146" y="141"/>
                    </a:cubicBezTo>
                    <a:cubicBezTo>
                      <a:pt x="201" y="141"/>
                      <a:pt x="202" y="196"/>
                      <a:pt x="202" y="206"/>
                    </a:cubicBezTo>
                    <a:cubicBezTo>
                      <a:pt x="202" y="242"/>
                      <a:pt x="170" y="355"/>
                      <a:pt x="93" y="35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Freeform 657">
                <a:extLst>
                  <a:ext uri="{FF2B5EF4-FFF2-40B4-BE49-F238E27FC236}">
                    <a16:creationId xmlns:a16="http://schemas.microsoft.com/office/drawing/2014/main" id="{1D1C9D96-2B1B-42AA-AF56-F271280D0F7D}"/>
                  </a:ext>
                </a:extLst>
              </p:cNvPr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5246688" y="4322763"/>
                <a:ext cx="330200" cy="296863"/>
              </a:xfrm>
              <a:custGeom>
                <a:avLst/>
                <a:gdLst>
                  <a:gd name="T0" fmla="*/ 223 w 406"/>
                  <a:gd name="T1" fmla="*/ 133 h 343"/>
                  <a:gd name="T2" fmla="*/ 342 w 406"/>
                  <a:gd name="T3" fmla="*/ 33 h 343"/>
                  <a:gd name="T4" fmla="*/ 389 w 406"/>
                  <a:gd name="T5" fmla="*/ 24 h 343"/>
                  <a:gd name="T6" fmla="*/ 398 w 406"/>
                  <a:gd name="T7" fmla="*/ 24 h 343"/>
                  <a:gd name="T8" fmla="*/ 398 w 406"/>
                  <a:gd name="T9" fmla="*/ 0 h 343"/>
                  <a:gd name="T10" fmla="*/ 347 w 406"/>
                  <a:gd name="T11" fmla="*/ 2 h 343"/>
                  <a:gd name="T12" fmla="*/ 274 w 406"/>
                  <a:gd name="T13" fmla="*/ 0 h 343"/>
                  <a:gd name="T14" fmla="*/ 274 w 406"/>
                  <a:gd name="T15" fmla="*/ 24 h 343"/>
                  <a:gd name="T16" fmla="*/ 303 w 406"/>
                  <a:gd name="T17" fmla="*/ 26 h 343"/>
                  <a:gd name="T18" fmla="*/ 309 w 406"/>
                  <a:gd name="T19" fmla="*/ 29 h 343"/>
                  <a:gd name="T20" fmla="*/ 125 w 406"/>
                  <a:gd name="T21" fmla="*/ 183 h 343"/>
                  <a:gd name="T22" fmla="*/ 125 w 406"/>
                  <a:gd name="T23" fmla="*/ 24 h 343"/>
                  <a:gd name="T24" fmla="*/ 179 w 406"/>
                  <a:gd name="T25" fmla="*/ 24 h 343"/>
                  <a:gd name="T26" fmla="*/ 179 w 406"/>
                  <a:gd name="T27" fmla="*/ 0 h 343"/>
                  <a:gd name="T28" fmla="*/ 90 w 406"/>
                  <a:gd name="T29" fmla="*/ 2 h 343"/>
                  <a:gd name="T30" fmla="*/ 0 w 406"/>
                  <a:gd name="T31" fmla="*/ 0 h 343"/>
                  <a:gd name="T32" fmla="*/ 0 w 406"/>
                  <a:gd name="T33" fmla="*/ 24 h 343"/>
                  <a:gd name="T34" fmla="*/ 54 w 406"/>
                  <a:gd name="T35" fmla="*/ 24 h 343"/>
                  <a:gd name="T36" fmla="*/ 54 w 406"/>
                  <a:gd name="T37" fmla="*/ 319 h 343"/>
                  <a:gd name="T38" fmla="*/ 0 w 406"/>
                  <a:gd name="T39" fmla="*/ 319 h 343"/>
                  <a:gd name="T40" fmla="*/ 0 w 406"/>
                  <a:gd name="T41" fmla="*/ 343 h 343"/>
                  <a:gd name="T42" fmla="*/ 90 w 406"/>
                  <a:gd name="T43" fmla="*/ 341 h 343"/>
                  <a:gd name="T44" fmla="*/ 179 w 406"/>
                  <a:gd name="T45" fmla="*/ 343 h 343"/>
                  <a:gd name="T46" fmla="*/ 179 w 406"/>
                  <a:gd name="T47" fmla="*/ 319 h 343"/>
                  <a:gd name="T48" fmla="*/ 125 w 406"/>
                  <a:gd name="T49" fmla="*/ 319 h 343"/>
                  <a:gd name="T50" fmla="*/ 125 w 406"/>
                  <a:gd name="T51" fmla="*/ 214 h 343"/>
                  <a:gd name="T52" fmla="*/ 175 w 406"/>
                  <a:gd name="T53" fmla="*/ 173 h 343"/>
                  <a:gd name="T54" fmla="*/ 278 w 406"/>
                  <a:gd name="T55" fmla="*/ 308 h 343"/>
                  <a:gd name="T56" fmla="*/ 282 w 406"/>
                  <a:gd name="T57" fmla="*/ 315 h 343"/>
                  <a:gd name="T58" fmla="*/ 245 w 406"/>
                  <a:gd name="T59" fmla="*/ 319 h 343"/>
                  <a:gd name="T60" fmla="*/ 245 w 406"/>
                  <a:gd name="T61" fmla="*/ 343 h 343"/>
                  <a:gd name="T62" fmla="*/ 333 w 406"/>
                  <a:gd name="T63" fmla="*/ 341 h 343"/>
                  <a:gd name="T64" fmla="*/ 406 w 406"/>
                  <a:gd name="T65" fmla="*/ 343 h 343"/>
                  <a:gd name="T66" fmla="*/ 406 w 406"/>
                  <a:gd name="T67" fmla="*/ 319 h 343"/>
                  <a:gd name="T68" fmla="*/ 391 w 406"/>
                  <a:gd name="T69" fmla="*/ 319 h 343"/>
                  <a:gd name="T70" fmla="*/ 357 w 406"/>
                  <a:gd name="T71" fmla="*/ 309 h 343"/>
                  <a:gd name="T72" fmla="*/ 223 w 406"/>
                  <a:gd name="T73" fmla="*/ 13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3">
                    <a:moveTo>
                      <a:pt x="223" y="133"/>
                    </a:moveTo>
                    <a:lnTo>
                      <a:pt x="342" y="33"/>
                    </a:lnTo>
                    <a:cubicBezTo>
                      <a:pt x="353" y="24"/>
                      <a:pt x="374" y="24"/>
                      <a:pt x="389" y="24"/>
                    </a:cubicBezTo>
                    <a:lnTo>
                      <a:pt x="398" y="24"/>
                    </a:lnTo>
                    <a:lnTo>
                      <a:pt x="398" y="0"/>
                    </a:lnTo>
                    <a:cubicBezTo>
                      <a:pt x="378" y="2"/>
                      <a:pt x="349" y="2"/>
                      <a:pt x="347" y="2"/>
                    </a:cubicBezTo>
                    <a:cubicBezTo>
                      <a:pt x="328" y="2"/>
                      <a:pt x="292" y="2"/>
                      <a:pt x="274" y="0"/>
                    </a:cubicBezTo>
                    <a:lnTo>
                      <a:pt x="274" y="24"/>
                    </a:lnTo>
                    <a:cubicBezTo>
                      <a:pt x="281" y="24"/>
                      <a:pt x="291" y="24"/>
                      <a:pt x="303" y="26"/>
                    </a:cubicBezTo>
                    <a:cubicBezTo>
                      <a:pt x="311" y="28"/>
                      <a:pt x="305" y="28"/>
                      <a:pt x="309" y="29"/>
                    </a:cubicBezTo>
                    <a:lnTo>
                      <a:pt x="125" y="183"/>
                    </a:lnTo>
                    <a:lnTo>
                      <a:pt x="125" y="24"/>
                    </a:lnTo>
                    <a:lnTo>
                      <a:pt x="179" y="24"/>
                    </a:lnTo>
                    <a:lnTo>
                      <a:pt x="179" y="0"/>
                    </a:lnTo>
                    <a:cubicBezTo>
                      <a:pt x="160" y="2"/>
                      <a:pt x="111" y="2"/>
                      <a:pt x="90" y="2"/>
                    </a:cubicBezTo>
                    <a:cubicBezTo>
                      <a:pt x="68" y="2"/>
                      <a:pt x="19" y="2"/>
                      <a:pt x="0" y="0"/>
                    </a:cubicBezTo>
                    <a:lnTo>
                      <a:pt x="0" y="24"/>
                    </a:lnTo>
                    <a:lnTo>
                      <a:pt x="54" y="24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3"/>
                    </a:lnTo>
                    <a:cubicBezTo>
                      <a:pt x="19" y="341"/>
                      <a:pt x="68" y="341"/>
                      <a:pt x="90" y="341"/>
                    </a:cubicBezTo>
                    <a:cubicBezTo>
                      <a:pt x="111" y="341"/>
                      <a:pt x="160" y="341"/>
                      <a:pt x="179" y="343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3"/>
                    </a:lnTo>
                    <a:lnTo>
                      <a:pt x="278" y="308"/>
                    </a:lnTo>
                    <a:cubicBezTo>
                      <a:pt x="280" y="311"/>
                      <a:pt x="280" y="312"/>
                      <a:pt x="282" y="315"/>
                    </a:cubicBezTo>
                    <a:cubicBezTo>
                      <a:pt x="273" y="319"/>
                      <a:pt x="263" y="319"/>
                      <a:pt x="245" y="319"/>
                    </a:cubicBezTo>
                    <a:lnTo>
                      <a:pt x="245" y="343"/>
                    </a:lnTo>
                    <a:cubicBezTo>
                      <a:pt x="266" y="341"/>
                      <a:pt x="310" y="341"/>
                      <a:pt x="333" y="341"/>
                    </a:cubicBezTo>
                    <a:cubicBezTo>
                      <a:pt x="353" y="341"/>
                      <a:pt x="387" y="341"/>
                      <a:pt x="406" y="343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658">
                <a:extLst>
                  <a:ext uri="{FF2B5EF4-FFF2-40B4-BE49-F238E27FC236}">
                    <a16:creationId xmlns:a16="http://schemas.microsoft.com/office/drawing/2014/main" id="{C8A54FE1-14F1-4E3E-9BE0-E4760B3F25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4992688" y="4795838"/>
                <a:ext cx="603250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Freeform 659">
                <a:extLst>
                  <a:ext uri="{FF2B5EF4-FFF2-40B4-BE49-F238E27FC236}">
                    <a16:creationId xmlns:a16="http://schemas.microsoft.com/office/drawing/2014/main" id="{64FF9EA0-E382-4A99-A8E1-F41D71BA680E}"/>
                  </a:ext>
                </a:extLst>
              </p:cNvPr>
              <p:cNvSpPr>
                <a:spLocks noEditPoints="1"/>
              </p:cNvSpPr>
              <p:nvPr>
                <p:custDataLst>
                  <p:tags r:id="rId118"/>
                </p:custDataLst>
              </p:nvPr>
            </p:nvSpPr>
            <p:spPr bwMode="auto">
              <a:xfrm>
                <a:off x="5068888" y="4899026"/>
                <a:ext cx="212725" cy="319088"/>
              </a:xfrm>
              <a:custGeom>
                <a:avLst/>
                <a:gdLst>
                  <a:gd name="T0" fmla="*/ 211 w 262"/>
                  <a:gd name="T1" fmla="*/ 188 h 368"/>
                  <a:gd name="T2" fmla="*/ 147 w 262"/>
                  <a:gd name="T3" fmla="*/ 129 h 368"/>
                  <a:gd name="T4" fmla="*/ 45 w 262"/>
                  <a:gd name="T5" fmla="*/ 176 h 368"/>
                  <a:gd name="T6" fmla="*/ 0 w 262"/>
                  <a:gd name="T7" fmla="*/ 280 h 368"/>
                  <a:gd name="T8" fmla="*/ 92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9 h 368"/>
                  <a:gd name="T16" fmla="*/ 78 w 262"/>
                  <a:gd name="T17" fmla="*/ 97 h 368"/>
                  <a:gd name="T18" fmla="*/ 105 w 262"/>
                  <a:gd name="T19" fmla="*/ 70 h 368"/>
                  <a:gd name="T20" fmla="*/ 82 w 262"/>
                  <a:gd name="T21" fmla="*/ 53 h 368"/>
                  <a:gd name="T22" fmla="*/ 153 w 262"/>
                  <a:gd name="T23" fmla="*/ 13 h 368"/>
                  <a:gd name="T24" fmla="*/ 225 w 262"/>
                  <a:gd name="T25" fmla="*/ 103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7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29"/>
                      <a:pt x="147" y="129"/>
                    </a:cubicBezTo>
                    <a:cubicBezTo>
                      <a:pt x="116" y="129"/>
                      <a:pt x="84" y="137"/>
                      <a:pt x="45" y="176"/>
                    </a:cubicBezTo>
                    <a:cubicBezTo>
                      <a:pt x="3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0" y="368"/>
                      <a:pt x="262" y="201"/>
                      <a:pt x="262" y="129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5" y="97"/>
                      <a:pt x="105" y="82"/>
                      <a:pt x="105" y="70"/>
                    </a:cubicBezTo>
                    <a:cubicBezTo>
                      <a:pt x="105" y="53"/>
                      <a:pt x="90" y="53"/>
                      <a:pt x="82" y="53"/>
                    </a:cubicBezTo>
                    <a:cubicBezTo>
                      <a:pt x="104" y="16"/>
                      <a:pt x="139" y="13"/>
                      <a:pt x="153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2"/>
                      <a:pt x="222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5"/>
                      <a:pt x="51" y="215"/>
                      <a:pt x="71" y="185"/>
                    </a:cubicBezTo>
                    <a:cubicBezTo>
                      <a:pt x="91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660">
                <a:extLst>
                  <a:ext uri="{FF2B5EF4-FFF2-40B4-BE49-F238E27FC236}">
                    <a16:creationId xmlns:a16="http://schemas.microsoft.com/office/drawing/2014/main" id="{1CF91F17-EE23-4164-B1C2-0CFD325CCC36}"/>
                  </a:ext>
                </a:extLst>
              </p:cNvPr>
              <p:cNvSpPr>
                <a:spLocks noEditPoints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5305426" y="5013326"/>
                <a:ext cx="228600" cy="279400"/>
              </a:xfrm>
              <a:custGeom>
                <a:avLst/>
                <a:gdLst>
                  <a:gd name="T0" fmla="*/ 193 w 281"/>
                  <a:gd name="T1" fmla="*/ 154 h 321"/>
                  <a:gd name="T2" fmla="*/ 185 w 281"/>
                  <a:gd name="T3" fmla="*/ 175 h 321"/>
                  <a:gd name="T4" fmla="*/ 125 w 281"/>
                  <a:gd name="T5" fmla="*/ 209 h 321"/>
                  <a:gd name="T6" fmla="*/ 64 w 281"/>
                  <a:gd name="T7" fmla="*/ 114 h 321"/>
                  <a:gd name="T8" fmla="*/ 131 w 281"/>
                  <a:gd name="T9" fmla="*/ 20 h 321"/>
                  <a:gd name="T10" fmla="*/ 193 w 281"/>
                  <a:gd name="T11" fmla="*/ 84 h 321"/>
                  <a:gd name="T12" fmla="*/ 193 w 281"/>
                  <a:gd name="T13" fmla="*/ 154 h 321"/>
                  <a:gd name="T14" fmla="*/ 200 w 281"/>
                  <a:gd name="T15" fmla="*/ 39 h 321"/>
                  <a:gd name="T16" fmla="*/ 124 w 281"/>
                  <a:gd name="T17" fmla="*/ 0 h 321"/>
                  <a:gd name="T18" fmla="*/ 0 w 281"/>
                  <a:gd name="T19" fmla="*/ 114 h 321"/>
                  <a:gd name="T20" fmla="*/ 120 w 281"/>
                  <a:gd name="T21" fmla="*/ 227 h 321"/>
                  <a:gd name="T22" fmla="*/ 190 w 281"/>
                  <a:gd name="T23" fmla="*/ 200 h 321"/>
                  <a:gd name="T24" fmla="*/ 190 w 281"/>
                  <a:gd name="T25" fmla="*/ 298 h 321"/>
                  <a:gd name="T26" fmla="*/ 155 w 281"/>
                  <a:gd name="T27" fmla="*/ 298 h 321"/>
                  <a:gd name="T28" fmla="*/ 155 w 281"/>
                  <a:gd name="T29" fmla="*/ 321 h 321"/>
                  <a:gd name="T30" fmla="*/ 218 w 281"/>
                  <a:gd name="T31" fmla="*/ 320 h 321"/>
                  <a:gd name="T32" fmla="*/ 281 w 281"/>
                  <a:gd name="T33" fmla="*/ 321 h 321"/>
                  <a:gd name="T34" fmla="*/ 281 w 281"/>
                  <a:gd name="T35" fmla="*/ 298 h 321"/>
                  <a:gd name="T36" fmla="*/ 247 w 281"/>
                  <a:gd name="T37" fmla="*/ 298 h 321"/>
                  <a:gd name="T38" fmla="*/ 247 w 281"/>
                  <a:gd name="T39" fmla="*/ 0 h 321"/>
                  <a:gd name="T40" fmla="*/ 226 w 281"/>
                  <a:gd name="T41" fmla="*/ 0 h 321"/>
                  <a:gd name="T42" fmla="*/ 200 w 281"/>
                  <a:gd name="T43" fmla="*/ 3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1" h="321">
                    <a:moveTo>
                      <a:pt x="193" y="154"/>
                    </a:moveTo>
                    <a:cubicBezTo>
                      <a:pt x="193" y="163"/>
                      <a:pt x="193" y="164"/>
                      <a:pt x="185" y="175"/>
                    </a:cubicBezTo>
                    <a:cubicBezTo>
                      <a:pt x="165" y="204"/>
                      <a:pt x="140" y="209"/>
                      <a:pt x="125" y="209"/>
                    </a:cubicBezTo>
                    <a:cubicBezTo>
                      <a:pt x="94" y="209"/>
                      <a:pt x="64" y="181"/>
                      <a:pt x="64" y="114"/>
                    </a:cubicBezTo>
                    <a:cubicBezTo>
                      <a:pt x="64" y="43"/>
                      <a:pt x="101" y="20"/>
                      <a:pt x="131" y="20"/>
                    </a:cubicBezTo>
                    <a:cubicBezTo>
                      <a:pt x="169" y="20"/>
                      <a:pt x="193" y="59"/>
                      <a:pt x="193" y="84"/>
                    </a:cubicBezTo>
                    <a:lnTo>
                      <a:pt x="193" y="154"/>
                    </a:lnTo>
                    <a:close/>
                    <a:moveTo>
                      <a:pt x="200" y="39"/>
                    </a:moveTo>
                    <a:cubicBezTo>
                      <a:pt x="182" y="15"/>
                      <a:pt x="154" y="0"/>
                      <a:pt x="124" y="0"/>
                    </a:cubicBezTo>
                    <a:cubicBezTo>
                      <a:pt x="52" y="0"/>
                      <a:pt x="0" y="44"/>
                      <a:pt x="0" y="114"/>
                    </a:cubicBezTo>
                    <a:cubicBezTo>
                      <a:pt x="0" y="184"/>
                      <a:pt x="51" y="227"/>
                      <a:pt x="120" y="227"/>
                    </a:cubicBezTo>
                    <a:cubicBezTo>
                      <a:pt x="144" y="227"/>
                      <a:pt x="167" y="220"/>
                      <a:pt x="190" y="200"/>
                    </a:cubicBezTo>
                    <a:lnTo>
                      <a:pt x="190" y="298"/>
                    </a:lnTo>
                    <a:lnTo>
                      <a:pt x="155" y="298"/>
                    </a:lnTo>
                    <a:lnTo>
                      <a:pt x="155" y="321"/>
                    </a:lnTo>
                    <a:cubicBezTo>
                      <a:pt x="169" y="321"/>
                      <a:pt x="199" y="320"/>
                      <a:pt x="218" y="320"/>
                    </a:cubicBezTo>
                    <a:cubicBezTo>
                      <a:pt x="238" y="320"/>
                      <a:pt x="267" y="321"/>
                      <a:pt x="281" y="321"/>
                    </a:cubicBezTo>
                    <a:lnTo>
                      <a:pt x="281" y="298"/>
                    </a:lnTo>
                    <a:lnTo>
                      <a:pt x="247" y="298"/>
                    </a:lnTo>
                    <a:lnTo>
                      <a:pt x="247" y="0"/>
                    </a:lnTo>
                    <a:lnTo>
                      <a:pt x="226" y="0"/>
                    </a:lnTo>
                    <a:lnTo>
                      <a:pt x="200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661">
                <a:extLst>
                  <a:ext uri="{FF2B5EF4-FFF2-40B4-BE49-F238E27FC236}">
                    <a16:creationId xmlns:a16="http://schemas.microsoft.com/office/drawing/2014/main" id="{966E5B10-D0C5-4246-8EB3-C61E23C52830}"/>
                  </a:ext>
                </a:extLst>
              </p:cNvPr>
              <p:cNvSpPr>
                <a:spLocks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5665788" y="4721226"/>
                <a:ext cx="192088" cy="190500"/>
              </a:xfrm>
              <a:custGeom>
                <a:avLst/>
                <a:gdLst>
                  <a:gd name="T0" fmla="*/ 85 w 235"/>
                  <a:gd name="T1" fmla="*/ 6 h 221"/>
                  <a:gd name="T2" fmla="*/ 79 w 235"/>
                  <a:gd name="T3" fmla="*/ 0 h 221"/>
                  <a:gd name="T4" fmla="*/ 18 w 235"/>
                  <a:gd name="T5" fmla="*/ 5 h 221"/>
                  <a:gd name="T6" fmla="*/ 9 w 235"/>
                  <a:gd name="T7" fmla="*/ 15 h 221"/>
                  <a:gd name="T8" fmla="*/ 21 w 235"/>
                  <a:gd name="T9" fmla="*/ 21 h 221"/>
                  <a:gd name="T10" fmla="*/ 46 w 235"/>
                  <a:gd name="T11" fmla="*/ 30 h 221"/>
                  <a:gd name="T12" fmla="*/ 36 w 235"/>
                  <a:gd name="T13" fmla="*/ 70 h 221"/>
                  <a:gd name="T14" fmla="*/ 6 w 235"/>
                  <a:gd name="T15" fmla="*/ 192 h 221"/>
                  <a:gd name="T16" fmla="*/ 0 w 235"/>
                  <a:gd name="T17" fmla="*/ 215 h 221"/>
                  <a:gd name="T18" fmla="*/ 8 w 235"/>
                  <a:gd name="T19" fmla="*/ 221 h 221"/>
                  <a:gd name="T20" fmla="*/ 15 w 235"/>
                  <a:gd name="T21" fmla="*/ 221 h 221"/>
                  <a:gd name="T22" fmla="*/ 156 w 235"/>
                  <a:gd name="T23" fmla="*/ 147 h 221"/>
                  <a:gd name="T24" fmla="*/ 235 w 235"/>
                  <a:gd name="T25" fmla="*/ 14 h 221"/>
                  <a:gd name="T26" fmla="*/ 221 w 235"/>
                  <a:gd name="T27" fmla="*/ 0 h 221"/>
                  <a:gd name="T28" fmla="*/ 201 w 235"/>
                  <a:gd name="T29" fmla="*/ 17 h 221"/>
                  <a:gd name="T30" fmla="*/ 37 w 235"/>
                  <a:gd name="T31" fmla="*/ 204 h 221"/>
                  <a:gd name="T32" fmla="*/ 85 w 235"/>
                  <a:gd name="T33" fmla="*/ 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5" h="221">
                    <a:moveTo>
                      <a:pt x="85" y="6"/>
                    </a:moveTo>
                    <a:cubicBezTo>
                      <a:pt x="85" y="5"/>
                      <a:pt x="85" y="0"/>
                      <a:pt x="79" y="0"/>
                    </a:cubicBezTo>
                    <a:cubicBezTo>
                      <a:pt x="67" y="0"/>
                      <a:pt x="31" y="4"/>
                      <a:pt x="18" y="5"/>
                    </a:cubicBezTo>
                    <a:cubicBezTo>
                      <a:pt x="14" y="6"/>
                      <a:pt x="9" y="6"/>
                      <a:pt x="9" y="15"/>
                    </a:cubicBezTo>
                    <a:cubicBezTo>
                      <a:pt x="9" y="21"/>
                      <a:pt x="13" y="21"/>
                      <a:pt x="21" y="21"/>
                    </a:cubicBezTo>
                    <a:cubicBezTo>
                      <a:pt x="45" y="21"/>
                      <a:pt x="46" y="25"/>
                      <a:pt x="46" y="30"/>
                    </a:cubicBezTo>
                    <a:cubicBezTo>
                      <a:pt x="46" y="33"/>
                      <a:pt x="40" y="56"/>
                      <a:pt x="36" y="70"/>
                    </a:cubicBezTo>
                    <a:lnTo>
                      <a:pt x="6" y="192"/>
                    </a:lnTo>
                    <a:cubicBezTo>
                      <a:pt x="4" y="200"/>
                      <a:pt x="0" y="214"/>
                      <a:pt x="0" y="215"/>
                    </a:cubicBezTo>
                    <a:cubicBezTo>
                      <a:pt x="0" y="220"/>
                      <a:pt x="5" y="221"/>
                      <a:pt x="8" y="221"/>
                    </a:cubicBezTo>
                    <a:lnTo>
                      <a:pt x="15" y="221"/>
                    </a:lnTo>
                    <a:cubicBezTo>
                      <a:pt x="50" y="215"/>
                      <a:pt x="104" y="195"/>
                      <a:pt x="156" y="147"/>
                    </a:cubicBezTo>
                    <a:cubicBezTo>
                      <a:pt x="222" y="86"/>
                      <a:pt x="235" y="18"/>
                      <a:pt x="235" y="14"/>
                    </a:cubicBezTo>
                    <a:cubicBezTo>
                      <a:pt x="235" y="5"/>
                      <a:pt x="229" y="0"/>
                      <a:pt x="221" y="0"/>
                    </a:cubicBezTo>
                    <a:cubicBezTo>
                      <a:pt x="217" y="0"/>
                      <a:pt x="205" y="2"/>
                      <a:pt x="201" y="17"/>
                    </a:cubicBezTo>
                    <a:cubicBezTo>
                      <a:pt x="169" y="130"/>
                      <a:pt x="93" y="186"/>
                      <a:pt x="37" y="204"/>
                    </a:cubicBezTo>
                    <a:lnTo>
                      <a:pt x="85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662">
                <a:extLst>
                  <a:ext uri="{FF2B5EF4-FFF2-40B4-BE49-F238E27FC236}">
                    <a16:creationId xmlns:a16="http://schemas.microsoft.com/office/drawing/2014/main" id="{07CEA6CF-E169-4284-9909-50D753C2B67B}"/>
                  </a:ext>
                </a:extLst>
              </p:cNvPr>
              <p:cNvSpPr>
                <a:spLocks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5876926" y="4284663"/>
                <a:ext cx="106363" cy="1039813"/>
              </a:xfrm>
              <a:custGeom>
                <a:avLst/>
                <a:gdLst>
                  <a:gd name="T0" fmla="*/ 104 w 132"/>
                  <a:gd name="T1" fmla="*/ 1169 h 1197"/>
                  <a:gd name="T2" fmla="*/ 0 w 132"/>
                  <a:gd name="T3" fmla="*/ 1169 h 1197"/>
                  <a:gd name="T4" fmla="*/ 0 w 132"/>
                  <a:gd name="T5" fmla="*/ 1197 h 1197"/>
                  <a:gd name="T6" fmla="*/ 132 w 132"/>
                  <a:gd name="T7" fmla="*/ 1197 h 1197"/>
                  <a:gd name="T8" fmla="*/ 132 w 132"/>
                  <a:gd name="T9" fmla="*/ 0 h 1197"/>
                  <a:gd name="T10" fmla="*/ 0 w 132"/>
                  <a:gd name="T11" fmla="*/ 0 h 1197"/>
                  <a:gd name="T12" fmla="*/ 0 w 132"/>
                  <a:gd name="T13" fmla="*/ 27 h 1197"/>
                  <a:gd name="T14" fmla="*/ 104 w 132"/>
                  <a:gd name="T15" fmla="*/ 27 h 1197"/>
                  <a:gd name="T16" fmla="*/ 104 w 132"/>
                  <a:gd name="T17" fmla="*/ 1169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1197">
                    <a:moveTo>
                      <a:pt x="104" y="1169"/>
                    </a:moveTo>
                    <a:lnTo>
                      <a:pt x="0" y="1169"/>
                    </a:lnTo>
                    <a:lnTo>
                      <a:pt x="0" y="1197"/>
                    </a:lnTo>
                    <a:lnTo>
                      <a:pt x="132" y="1197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104" y="27"/>
                    </a:lnTo>
                    <a:lnTo>
                      <a:pt x="104" y="11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1" name="Content Placeholder 2 1 3">
              <a:extLst>
                <a:ext uri="{FF2B5EF4-FFF2-40B4-BE49-F238E27FC236}">
                  <a16:creationId xmlns:a16="http://schemas.microsoft.com/office/drawing/2014/main" id="{9F4E7445-B27C-4AFA-B667-482D22E1D585}"/>
                </a:ext>
              </a:extLst>
            </p:cNvPr>
            <p:cNvSpPr txBox="1">
              <a:spLocks/>
            </p:cNvSpPr>
            <p:nvPr/>
          </p:nvSpPr>
          <p:spPr>
            <a:xfrm>
              <a:off x="176762" y="4654084"/>
              <a:ext cx="2789465" cy="6983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First partials:</a:t>
              </a:r>
              <a:endParaRPr lang="en-US" sz="3769" dirty="0"/>
            </a:p>
          </p:txBody>
        </p:sp>
      </p:grpSp>
      <p:sp>
        <p:nvSpPr>
          <p:cNvPr id="262" name="Content Placeholder 2 1 4">
            <a:extLst>
              <a:ext uri="{FF2B5EF4-FFF2-40B4-BE49-F238E27FC236}">
                <a16:creationId xmlns:a16="http://schemas.microsoft.com/office/drawing/2014/main" id="{6A3F831D-B4F6-470F-97CD-65F195C71941}"/>
              </a:ext>
            </a:extLst>
          </p:cNvPr>
          <p:cNvSpPr txBox="1">
            <a:spLocks/>
          </p:cNvSpPr>
          <p:nvPr/>
        </p:nvSpPr>
        <p:spPr>
          <a:xfrm>
            <a:off x="580032" y="4918405"/>
            <a:ext cx="2789465" cy="698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Second partials:</a:t>
            </a:r>
            <a:endParaRPr lang="en-US" sz="3769" dirty="0"/>
          </a:p>
        </p:txBody>
      </p:sp>
      <p:grpSp>
        <p:nvGrpSpPr>
          <p:cNvPr id="1839" name="Group 1838">
            <a:extLst>
              <a:ext uri="{FF2B5EF4-FFF2-40B4-BE49-F238E27FC236}">
                <a16:creationId xmlns:a16="http://schemas.microsoft.com/office/drawing/2014/main" id="{5E9FD60C-1A4E-4DF7-942B-B36EC519934A}"/>
              </a:ext>
            </a:extLst>
          </p:cNvPr>
          <p:cNvGrpSpPr/>
          <p:nvPr/>
        </p:nvGrpSpPr>
        <p:grpSpPr>
          <a:xfrm>
            <a:off x="654551" y="7010032"/>
            <a:ext cx="9724460" cy="1195388"/>
            <a:chOff x="654551" y="7010032"/>
            <a:chExt cx="9724460" cy="1195388"/>
          </a:xfrm>
        </p:grpSpPr>
        <p:grpSp>
          <p:nvGrpSpPr>
            <p:cNvPr id="2413" name="Group 2412">
              <a:extLst>
                <a:ext uri="{FF2B5EF4-FFF2-40B4-BE49-F238E27FC236}">
                  <a16:creationId xmlns:a16="http://schemas.microsoft.com/office/drawing/2014/main" id="{8EA4FA94-B783-4886-B629-FA3092570862}"/>
                </a:ext>
              </a:extLst>
            </p:cNvPr>
            <p:cNvGrpSpPr>
              <a:grpSpLocks noChangeAspect="1"/>
            </p:cNvGrpSpPr>
            <p:nvPr>
              <p:custDataLst>
                <p:tags r:id="rId60"/>
              </p:custDataLst>
            </p:nvPr>
          </p:nvGrpSpPr>
          <p:grpSpPr>
            <a:xfrm>
              <a:off x="3440048" y="7010032"/>
              <a:ext cx="6938963" cy="1195388"/>
              <a:chOff x="2184400" y="7369175"/>
              <a:chExt cx="6938963" cy="1195388"/>
            </a:xfrm>
          </p:grpSpPr>
          <p:sp>
            <p:nvSpPr>
              <p:cNvPr id="2375" name="Freeform 918">
                <a:extLst>
                  <a:ext uri="{FF2B5EF4-FFF2-40B4-BE49-F238E27FC236}">
                    <a16:creationId xmlns:a16="http://schemas.microsoft.com/office/drawing/2014/main" id="{6ADAC7DE-F0AF-40D6-BF8E-4554125B7E2E}"/>
                  </a:ext>
                </a:extLst>
              </p:cNvPr>
              <p:cNvSpPr>
                <a:spLocks noEditPoint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200275" y="7512050"/>
                <a:ext cx="198438" cy="293688"/>
              </a:xfrm>
              <a:custGeom>
                <a:avLst/>
                <a:gdLst>
                  <a:gd name="T0" fmla="*/ 211 w 263"/>
                  <a:gd name="T1" fmla="*/ 188 h 368"/>
                  <a:gd name="T2" fmla="*/ 147 w 263"/>
                  <a:gd name="T3" fmla="*/ 129 h 368"/>
                  <a:gd name="T4" fmla="*/ 45 w 263"/>
                  <a:gd name="T5" fmla="*/ 176 h 368"/>
                  <a:gd name="T6" fmla="*/ 0 w 263"/>
                  <a:gd name="T7" fmla="*/ 279 h 368"/>
                  <a:gd name="T8" fmla="*/ 92 w 263"/>
                  <a:gd name="T9" fmla="*/ 368 h 368"/>
                  <a:gd name="T10" fmla="*/ 263 w 263"/>
                  <a:gd name="T11" fmla="*/ 129 h 368"/>
                  <a:gd name="T12" fmla="*/ 155 w 263"/>
                  <a:gd name="T13" fmla="*/ 0 h 368"/>
                  <a:gd name="T14" fmla="*/ 60 w 263"/>
                  <a:gd name="T15" fmla="*/ 78 h 368"/>
                  <a:gd name="T16" fmla="*/ 79 w 263"/>
                  <a:gd name="T17" fmla="*/ 96 h 368"/>
                  <a:gd name="T18" fmla="*/ 106 w 263"/>
                  <a:gd name="T19" fmla="*/ 69 h 368"/>
                  <a:gd name="T20" fmla="*/ 82 w 263"/>
                  <a:gd name="T21" fmla="*/ 52 h 368"/>
                  <a:gd name="T22" fmla="*/ 154 w 263"/>
                  <a:gd name="T23" fmla="*/ 12 h 368"/>
                  <a:gd name="T24" fmla="*/ 225 w 263"/>
                  <a:gd name="T25" fmla="*/ 102 h 368"/>
                  <a:gd name="T26" fmla="*/ 212 w 263"/>
                  <a:gd name="T27" fmla="*/ 188 h 368"/>
                  <a:gd name="T28" fmla="*/ 211 w 263"/>
                  <a:gd name="T29" fmla="*/ 188 h 368"/>
                  <a:gd name="T30" fmla="*/ 94 w 263"/>
                  <a:gd name="T31" fmla="*/ 354 h 368"/>
                  <a:gd name="T32" fmla="*/ 39 w 263"/>
                  <a:gd name="T33" fmla="*/ 297 h 368"/>
                  <a:gd name="T34" fmla="*/ 72 w 263"/>
                  <a:gd name="T35" fmla="*/ 184 h 368"/>
                  <a:gd name="T36" fmla="*/ 147 w 263"/>
                  <a:gd name="T37" fmla="*/ 140 h 368"/>
                  <a:gd name="T38" fmla="*/ 202 w 263"/>
                  <a:gd name="T39" fmla="*/ 206 h 368"/>
                  <a:gd name="T40" fmla="*/ 94 w 263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3" h="368">
                    <a:moveTo>
                      <a:pt x="211" y="188"/>
                    </a:moveTo>
                    <a:cubicBezTo>
                      <a:pt x="206" y="157"/>
                      <a:pt x="186" y="129"/>
                      <a:pt x="147" y="129"/>
                    </a:cubicBezTo>
                    <a:cubicBezTo>
                      <a:pt x="117" y="129"/>
                      <a:pt x="84" y="137"/>
                      <a:pt x="45" y="176"/>
                    </a:cubicBezTo>
                    <a:cubicBezTo>
                      <a:pt x="4" y="217"/>
                      <a:pt x="0" y="263"/>
                      <a:pt x="0" y="279"/>
                    </a:cubicBezTo>
                    <a:cubicBezTo>
                      <a:pt x="0" y="310"/>
                      <a:pt x="22" y="368"/>
                      <a:pt x="92" y="368"/>
                    </a:cubicBezTo>
                    <a:cubicBezTo>
                      <a:pt x="211" y="368"/>
                      <a:pt x="263" y="200"/>
                      <a:pt x="263" y="129"/>
                    </a:cubicBezTo>
                    <a:cubicBezTo>
                      <a:pt x="263" y="49"/>
                      <a:pt x="216" y="0"/>
                      <a:pt x="155" y="0"/>
                    </a:cubicBezTo>
                    <a:cubicBezTo>
                      <a:pt x="83" y="0"/>
                      <a:pt x="60" y="64"/>
                      <a:pt x="60" y="78"/>
                    </a:cubicBezTo>
                    <a:cubicBezTo>
                      <a:pt x="60" y="85"/>
                      <a:pt x="64" y="96"/>
                      <a:pt x="79" y="96"/>
                    </a:cubicBezTo>
                    <a:cubicBezTo>
                      <a:pt x="95" y="96"/>
                      <a:pt x="106" y="81"/>
                      <a:pt x="106" y="69"/>
                    </a:cubicBezTo>
                    <a:cubicBezTo>
                      <a:pt x="106" y="52"/>
                      <a:pt x="90" y="52"/>
                      <a:pt x="82" y="52"/>
                    </a:cubicBezTo>
                    <a:cubicBezTo>
                      <a:pt x="104" y="15"/>
                      <a:pt x="140" y="12"/>
                      <a:pt x="154" y="12"/>
                    </a:cubicBezTo>
                    <a:cubicBezTo>
                      <a:pt x="190" y="12"/>
                      <a:pt x="225" y="38"/>
                      <a:pt x="225" y="102"/>
                    </a:cubicBezTo>
                    <a:cubicBezTo>
                      <a:pt x="225" y="122"/>
                      <a:pt x="222" y="147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4" y="354"/>
                    </a:moveTo>
                    <a:cubicBezTo>
                      <a:pt x="39" y="354"/>
                      <a:pt x="39" y="302"/>
                      <a:pt x="39" y="297"/>
                    </a:cubicBezTo>
                    <a:cubicBezTo>
                      <a:pt x="39" y="284"/>
                      <a:pt x="51" y="214"/>
                      <a:pt x="72" y="184"/>
                    </a:cubicBezTo>
                    <a:cubicBezTo>
                      <a:pt x="92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1"/>
                      <a:pt x="171" y="354"/>
                      <a:pt x="94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6" name="Freeform 919">
                <a:extLst>
                  <a:ext uri="{FF2B5EF4-FFF2-40B4-BE49-F238E27FC236}">
                    <a16:creationId xmlns:a16="http://schemas.microsoft.com/office/drawing/2014/main" id="{60D6BDDB-DAF8-4D0B-8F87-F1AA8885F3F4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2422525" y="7466013"/>
                <a:ext cx="117475" cy="185738"/>
              </a:xfrm>
              <a:custGeom>
                <a:avLst/>
                <a:gdLst>
                  <a:gd name="T0" fmla="*/ 154 w 154"/>
                  <a:gd name="T1" fmla="*/ 168 h 232"/>
                  <a:gd name="T2" fmla="*/ 142 w 154"/>
                  <a:gd name="T3" fmla="*/ 168 h 232"/>
                  <a:gd name="T4" fmla="*/ 133 w 154"/>
                  <a:gd name="T5" fmla="*/ 200 h 232"/>
                  <a:gd name="T6" fmla="*/ 98 w 154"/>
                  <a:gd name="T7" fmla="*/ 202 h 232"/>
                  <a:gd name="T8" fmla="*/ 34 w 154"/>
                  <a:gd name="T9" fmla="*/ 202 h 232"/>
                  <a:gd name="T10" fmla="*/ 104 w 154"/>
                  <a:gd name="T11" fmla="*/ 144 h 232"/>
                  <a:gd name="T12" fmla="*/ 154 w 154"/>
                  <a:gd name="T13" fmla="*/ 68 h 232"/>
                  <a:gd name="T14" fmla="*/ 72 w 154"/>
                  <a:gd name="T15" fmla="*/ 0 h 232"/>
                  <a:gd name="T16" fmla="*/ 0 w 154"/>
                  <a:gd name="T17" fmla="*/ 63 h 232"/>
                  <a:gd name="T18" fmla="*/ 18 w 154"/>
                  <a:gd name="T19" fmla="*/ 82 h 232"/>
                  <a:gd name="T20" fmla="*/ 37 w 154"/>
                  <a:gd name="T21" fmla="*/ 64 h 232"/>
                  <a:gd name="T22" fmla="*/ 16 w 154"/>
                  <a:gd name="T23" fmla="*/ 45 h 232"/>
                  <a:gd name="T24" fmla="*/ 67 w 154"/>
                  <a:gd name="T25" fmla="*/ 13 h 232"/>
                  <a:gd name="T26" fmla="*/ 120 w 154"/>
                  <a:gd name="T27" fmla="*/ 68 h 232"/>
                  <a:gd name="T28" fmla="*/ 87 w 154"/>
                  <a:gd name="T29" fmla="*/ 135 h 232"/>
                  <a:gd name="T30" fmla="*/ 3 w 154"/>
                  <a:gd name="T31" fmla="*/ 218 h 232"/>
                  <a:gd name="T32" fmla="*/ 0 w 154"/>
                  <a:gd name="T33" fmla="*/ 232 h 232"/>
                  <a:gd name="T34" fmla="*/ 143 w 154"/>
                  <a:gd name="T35" fmla="*/ 232 h 232"/>
                  <a:gd name="T36" fmla="*/ 154 w 154"/>
                  <a:gd name="T37" fmla="*/ 16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4" h="232">
                    <a:moveTo>
                      <a:pt x="154" y="168"/>
                    </a:moveTo>
                    <a:lnTo>
                      <a:pt x="142" y="168"/>
                    </a:lnTo>
                    <a:cubicBezTo>
                      <a:pt x="141" y="176"/>
                      <a:pt x="137" y="197"/>
                      <a:pt x="133" y="200"/>
                    </a:cubicBezTo>
                    <a:cubicBezTo>
                      <a:pt x="130" y="202"/>
                      <a:pt x="103" y="202"/>
                      <a:pt x="98" y="202"/>
                    </a:cubicBezTo>
                    <a:lnTo>
                      <a:pt x="34" y="202"/>
                    </a:lnTo>
                    <a:cubicBezTo>
                      <a:pt x="71" y="170"/>
                      <a:pt x="83" y="160"/>
                      <a:pt x="104" y="144"/>
                    </a:cubicBezTo>
                    <a:cubicBezTo>
                      <a:pt x="130" y="123"/>
                      <a:pt x="154" y="101"/>
                      <a:pt x="154" y="68"/>
                    </a:cubicBezTo>
                    <a:cubicBezTo>
                      <a:pt x="154" y="26"/>
                      <a:pt x="117" y="0"/>
                      <a:pt x="72" y="0"/>
                    </a:cubicBezTo>
                    <a:cubicBezTo>
                      <a:pt x="29" y="0"/>
                      <a:pt x="0" y="31"/>
                      <a:pt x="0" y="63"/>
                    </a:cubicBezTo>
                    <a:cubicBezTo>
                      <a:pt x="0" y="80"/>
                      <a:pt x="15" y="82"/>
                      <a:pt x="18" y="82"/>
                    </a:cubicBezTo>
                    <a:cubicBezTo>
                      <a:pt x="26" y="82"/>
                      <a:pt x="37" y="76"/>
                      <a:pt x="37" y="64"/>
                    </a:cubicBezTo>
                    <a:cubicBezTo>
                      <a:pt x="37" y="57"/>
                      <a:pt x="34" y="45"/>
                      <a:pt x="16" y="45"/>
                    </a:cubicBezTo>
                    <a:cubicBezTo>
                      <a:pt x="27" y="20"/>
                      <a:pt x="51" y="13"/>
                      <a:pt x="67" y="13"/>
                    </a:cubicBezTo>
                    <a:cubicBezTo>
                      <a:pt x="102" y="13"/>
                      <a:pt x="120" y="40"/>
                      <a:pt x="120" y="68"/>
                    </a:cubicBezTo>
                    <a:cubicBezTo>
                      <a:pt x="120" y="99"/>
                      <a:pt x="98" y="123"/>
                      <a:pt x="87" y="135"/>
                    </a:cubicBezTo>
                    <a:lnTo>
                      <a:pt x="3" y="218"/>
                    </a:lnTo>
                    <a:cubicBezTo>
                      <a:pt x="0" y="221"/>
                      <a:pt x="0" y="222"/>
                      <a:pt x="0" y="232"/>
                    </a:cubicBezTo>
                    <a:lnTo>
                      <a:pt x="143" y="232"/>
                    </a:lnTo>
                    <a:lnTo>
                      <a:pt x="154" y="16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7" name="Freeform 920">
                <a:extLst>
                  <a:ext uri="{FF2B5EF4-FFF2-40B4-BE49-F238E27FC236}">
                    <a16:creationId xmlns:a16="http://schemas.microsoft.com/office/drawing/2014/main" id="{C4D7FFBD-6FE1-4601-B84C-7B4358E569EE}"/>
                  </a:ext>
                </a:extLst>
              </p:cNvPr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2582863" y="7620000"/>
                <a:ext cx="198438" cy="261938"/>
              </a:xfrm>
              <a:custGeom>
                <a:avLst/>
                <a:gdLst>
                  <a:gd name="T0" fmla="*/ 11 w 262"/>
                  <a:gd name="T1" fmla="*/ 94 h 328"/>
                  <a:gd name="T2" fmla="*/ 91 w 262"/>
                  <a:gd name="T3" fmla="*/ 36 h 328"/>
                  <a:gd name="T4" fmla="*/ 172 w 262"/>
                  <a:gd name="T5" fmla="*/ 163 h 328"/>
                  <a:gd name="T6" fmla="*/ 166 w 262"/>
                  <a:gd name="T7" fmla="*/ 212 h 328"/>
                  <a:gd name="T8" fmla="*/ 140 w 262"/>
                  <a:gd name="T9" fmla="*/ 319 h 328"/>
                  <a:gd name="T10" fmla="*/ 146 w 262"/>
                  <a:gd name="T11" fmla="*/ 328 h 328"/>
                  <a:gd name="T12" fmla="*/ 162 w 262"/>
                  <a:gd name="T13" fmla="*/ 298 h 328"/>
                  <a:gd name="T14" fmla="*/ 181 w 262"/>
                  <a:gd name="T15" fmla="*/ 212 h 328"/>
                  <a:gd name="T16" fmla="*/ 185 w 262"/>
                  <a:gd name="T17" fmla="*/ 193 h 328"/>
                  <a:gd name="T18" fmla="*/ 252 w 262"/>
                  <a:gd name="T19" fmla="*/ 30 h 328"/>
                  <a:gd name="T20" fmla="*/ 262 w 262"/>
                  <a:gd name="T21" fmla="*/ 11 h 328"/>
                  <a:gd name="T22" fmla="*/ 256 w 262"/>
                  <a:gd name="T23" fmla="*/ 6 h 328"/>
                  <a:gd name="T24" fmla="*/ 250 w 262"/>
                  <a:gd name="T25" fmla="*/ 9 h 328"/>
                  <a:gd name="T26" fmla="*/ 184 w 262"/>
                  <a:gd name="T27" fmla="*/ 157 h 328"/>
                  <a:gd name="T28" fmla="*/ 164 w 262"/>
                  <a:gd name="T29" fmla="*/ 55 h 328"/>
                  <a:gd name="T30" fmla="*/ 97 w 262"/>
                  <a:gd name="T31" fmla="*/ 0 h 328"/>
                  <a:gd name="T32" fmla="*/ 0 w 262"/>
                  <a:gd name="T33" fmla="*/ 91 h 328"/>
                  <a:gd name="T34" fmla="*/ 9 w 262"/>
                  <a:gd name="T35" fmla="*/ 96 h 328"/>
                  <a:gd name="T36" fmla="*/ 11 w 262"/>
                  <a:gd name="T37" fmla="*/ 9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2" h="328">
                    <a:moveTo>
                      <a:pt x="11" y="94"/>
                    </a:moveTo>
                    <a:cubicBezTo>
                      <a:pt x="31" y="37"/>
                      <a:pt x="85" y="36"/>
                      <a:pt x="91" y="36"/>
                    </a:cubicBezTo>
                    <a:cubicBezTo>
                      <a:pt x="166" y="36"/>
                      <a:pt x="172" y="123"/>
                      <a:pt x="172" y="163"/>
                    </a:cubicBezTo>
                    <a:cubicBezTo>
                      <a:pt x="172" y="193"/>
                      <a:pt x="169" y="202"/>
                      <a:pt x="166" y="212"/>
                    </a:cubicBezTo>
                    <a:cubicBezTo>
                      <a:pt x="155" y="248"/>
                      <a:pt x="140" y="306"/>
                      <a:pt x="140" y="319"/>
                    </a:cubicBezTo>
                    <a:cubicBezTo>
                      <a:pt x="140" y="324"/>
                      <a:pt x="142" y="328"/>
                      <a:pt x="146" y="328"/>
                    </a:cubicBezTo>
                    <a:cubicBezTo>
                      <a:pt x="153" y="328"/>
                      <a:pt x="157" y="317"/>
                      <a:pt x="162" y="298"/>
                    </a:cubicBezTo>
                    <a:cubicBezTo>
                      <a:pt x="174" y="256"/>
                      <a:pt x="179" y="228"/>
                      <a:pt x="181" y="212"/>
                    </a:cubicBezTo>
                    <a:cubicBezTo>
                      <a:pt x="182" y="206"/>
                      <a:pt x="182" y="199"/>
                      <a:pt x="185" y="193"/>
                    </a:cubicBezTo>
                    <a:cubicBezTo>
                      <a:pt x="200" y="143"/>
                      <a:pt x="232" y="69"/>
                      <a:pt x="252" y="30"/>
                    </a:cubicBezTo>
                    <a:cubicBezTo>
                      <a:pt x="256" y="24"/>
                      <a:pt x="262" y="13"/>
                      <a:pt x="262" y="11"/>
                    </a:cubicBezTo>
                    <a:cubicBezTo>
                      <a:pt x="262" y="6"/>
                      <a:pt x="257" y="6"/>
                      <a:pt x="256" y="6"/>
                    </a:cubicBezTo>
                    <a:cubicBezTo>
                      <a:pt x="254" y="6"/>
                      <a:pt x="251" y="6"/>
                      <a:pt x="250" y="9"/>
                    </a:cubicBezTo>
                    <a:cubicBezTo>
                      <a:pt x="224" y="57"/>
                      <a:pt x="204" y="106"/>
                      <a:pt x="184" y="157"/>
                    </a:cubicBezTo>
                    <a:cubicBezTo>
                      <a:pt x="184" y="141"/>
                      <a:pt x="183" y="103"/>
                      <a:pt x="164" y="55"/>
                    </a:cubicBezTo>
                    <a:cubicBezTo>
                      <a:pt x="152" y="25"/>
                      <a:pt x="132" y="0"/>
                      <a:pt x="97" y="0"/>
                    </a:cubicBezTo>
                    <a:cubicBezTo>
                      <a:pt x="35" y="0"/>
                      <a:pt x="0" y="76"/>
                      <a:pt x="0" y="91"/>
                    </a:cubicBezTo>
                    <a:cubicBezTo>
                      <a:pt x="0" y="96"/>
                      <a:pt x="5" y="96"/>
                      <a:pt x="9" y="96"/>
                    </a:cubicBezTo>
                    <a:lnTo>
                      <a:pt x="11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8" name="Freeform 921">
                <a:extLst>
                  <a:ext uri="{FF2B5EF4-FFF2-40B4-BE49-F238E27FC236}">
                    <a16:creationId xmlns:a16="http://schemas.microsoft.com/office/drawing/2014/main" id="{9F33BA29-93DD-4978-9A58-740FA9CCFBEB}"/>
                  </a:ext>
                </a:extLst>
              </p:cNvPr>
              <p:cNvSpPr>
                <a:spLocks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2803525" y="7462838"/>
                <a:ext cx="196850" cy="188913"/>
              </a:xfrm>
              <a:custGeom>
                <a:avLst/>
                <a:gdLst>
                  <a:gd name="T0" fmla="*/ 154 w 260"/>
                  <a:gd name="T1" fmla="*/ 25 h 236"/>
                  <a:gd name="T2" fmla="*/ 165 w 260"/>
                  <a:gd name="T3" fmla="*/ 13 h 236"/>
                  <a:gd name="T4" fmla="*/ 186 w 260"/>
                  <a:gd name="T5" fmla="*/ 13 h 236"/>
                  <a:gd name="T6" fmla="*/ 225 w 260"/>
                  <a:gd name="T7" fmla="*/ 15 h 236"/>
                  <a:gd name="T8" fmla="*/ 241 w 260"/>
                  <a:gd name="T9" fmla="*/ 43 h 236"/>
                  <a:gd name="T10" fmla="*/ 239 w 260"/>
                  <a:gd name="T11" fmla="*/ 71 h 236"/>
                  <a:gd name="T12" fmla="*/ 238 w 260"/>
                  <a:gd name="T13" fmla="*/ 75 h 236"/>
                  <a:gd name="T14" fmla="*/ 244 w 260"/>
                  <a:gd name="T15" fmla="*/ 80 h 236"/>
                  <a:gd name="T16" fmla="*/ 251 w 260"/>
                  <a:gd name="T17" fmla="*/ 72 h 236"/>
                  <a:gd name="T18" fmla="*/ 260 w 260"/>
                  <a:gd name="T19" fmla="*/ 5 h 236"/>
                  <a:gd name="T20" fmla="*/ 250 w 260"/>
                  <a:gd name="T21" fmla="*/ 0 h 236"/>
                  <a:gd name="T22" fmla="*/ 35 w 260"/>
                  <a:gd name="T23" fmla="*/ 0 h 236"/>
                  <a:gd name="T24" fmla="*/ 23 w 260"/>
                  <a:gd name="T25" fmla="*/ 7 h 236"/>
                  <a:gd name="T26" fmla="*/ 1 w 260"/>
                  <a:gd name="T27" fmla="*/ 69 h 236"/>
                  <a:gd name="T28" fmla="*/ 0 w 260"/>
                  <a:gd name="T29" fmla="*/ 75 h 236"/>
                  <a:gd name="T30" fmla="*/ 6 w 260"/>
                  <a:gd name="T31" fmla="*/ 80 h 236"/>
                  <a:gd name="T32" fmla="*/ 13 w 260"/>
                  <a:gd name="T33" fmla="*/ 72 h 236"/>
                  <a:gd name="T34" fmla="*/ 98 w 260"/>
                  <a:gd name="T35" fmla="*/ 13 h 236"/>
                  <a:gd name="T36" fmla="*/ 112 w 260"/>
                  <a:gd name="T37" fmla="*/ 13 h 236"/>
                  <a:gd name="T38" fmla="*/ 123 w 260"/>
                  <a:gd name="T39" fmla="*/ 16 h 236"/>
                  <a:gd name="T40" fmla="*/ 122 w 260"/>
                  <a:gd name="T41" fmla="*/ 23 h 236"/>
                  <a:gd name="T42" fmla="*/ 76 w 260"/>
                  <a:gd name="T43" fmla="*/ 207 h 236"/>
                  <a:gd name="T44" fmla="*/ 35 w 260"/>
                  <a:gd name="T45" fmla="*/ 223 h 236"/>
                  <a:gd name="T46" fmla="*/ 19 w 260"/>
                  <a:gd name="T47" fmla="*/ 231 h 236"/>
                  <a:gd name="T48" fmla="*/ 25 w 260"/>
                  <a:gd name="T49" fmla="*/ 236 h 236"/>
                  <a:gd name="T50" fmla="*/ 55 w 260"/>
                  <a:gd name="T51" fmla="*/ 235 h 236"/>
                  <a:gd name="T52" fmla="*/ 85 w 260"/>
                  <a:gd name="T53" fmla="*/ 234 h 236"/>
                  <a:gd name="T54" fmla="*/ 116 w 260"/>
                  <a:gd name="T55" fmla="*/ 235 h 236"/>
                  <a:gd name="T56" fmla="*/ 146 w 260"/>
                  <a:gd name="T57" fmla="*/ 236 h 236"/>
                  <a:gd name="T58" fmla="*/ 154 w 260"/>
                  <a:gd name="T59" fmla="*/ 228 h 236"/>
                  <a:gd name="T60" fmla="*/ 139 w 260"/>
                  <a:gd name="T61" fmla="*/ 223 h 236"/>
                  <a:gd name="T62" fmla="*/ 119 w 260"/>
                  <a:gd name="T63" fmla="*/ 223 h 236"/>
                  <a:gd name="T64" fmla="*/ 107 w 260"/>
                  <a:gd name="T65" fmla="*/ 216 h 236"/>
                  <a:gd name="T66" fmla="*/ 108 w 260"/>
                  <a:gd name="T67" fmla="*/ 208 h 236"/>
                  <a:gd name="T68" fmla="*/ 154 w 260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0" h="236">
                    <a:moveTo>
                      <a:pt x="154" y="25"/>
                    </a:moveTo>
                    <a:cubicBezTo>
                      <a:pt x="157" y="15"/>
                      <a:pt x="157" y="14"/>
                      <a:pt x="165" y="13"/>
                    </a:cubicBezTo>
                    <a:cubicBezTo>
                      <a:pt x="167" y="13"/>
                      <a:pt x="179" y="13"/>
                      <a:pt x="186" y="13"/>
                    </a:cubicBezTo>
                    <a:cubicBezTo>
                      <a:pt x="207" y="13"/>
                      <a:pt x="216" y="13"/>
                      <a:pt x="225" y="15"/>
                    </a:cubicBezTo>
                    <a:cubicBezTo>
                      <a:pt x="241" y="20"/>
                      <a:pt x="241" y="30"/>
                      <a:pt x="241" y="43"/>
                    </a:cubicBezTo>
                    <a:cubicBezTo>
                      <a:pt x="241" y="49"/>
                      <a:pt x="241" y="53"/>
                      <a:pt x="239" y="71"/>
                    </a:cubicBezTo>
                    <a:lnTo>
                      <a:pt x="238" y="75"/>
                    </a:lnTo>
                    <a:cubicBezTo>
                      <a:pt x="238" y="79"/>
                      <a:pt x="241" y="80"/>
                      <a:pt x="244" y="80"/>
                    </a:cubicBezTo>
                    <a:cubicBezTo>
                      <a:pt x="249" y="80"/>
                      <a:pt x="250" y="77"/>
                      <a:pt x="251" y="72"/>
                    </a:cubicBezTo>
                    <a:lnTo>
                      <a:pt x="260" y="5"/>
                    </a:lnTo>
                    <a:cubicBezTo>
                      <a:pt x="260" y="0"/>
                      <a:pt x="256" y="0"/>
                      <a:pt x="250" y="0"/>
                    </a:cubicBezTo>
                    <a:lnTo>
                      <a:pt x="35" y="0"/>
                    </a:lnTo>
                    <a:cubicBezTo>
                      <a:pt x="27" y="0"/>
                      <a:pt x="26" y="0"/>
                      <a:pt x="23" y="7"/>
                    </a:cubicBezTo>
                    <a:lnTo>
                      <a:pt x="1" y="69"/>
                    </a:lnTo>
                    <a:cubicBezTo>
                      <a:pt x="1" y="71"/>
                      <a:pt x="0" y="74"/>
                      <a:pt x="0" y="75"/>
                    </a:cubicBezTo>
                    <a:cubicBezTo>
                      <a:pt x="0" y="77"/>
                      <a:pt x="0" y="80"/>
                      <a:pt x="6" y="80"/>
                    </a:cubicBezTo>
                    <a:cubicBezTo>
                      <a:pt x="10" y="80"/>
                      <a:pt x="11" y="79"/>
                      <a:pt x="13" y="72"/>
                    </a:cubicBezTo>
                    <a:cubicBezTo>
                      <a:pt x="33" y="16"/>
                      <a:pt x="45" y="13"/>
                      <a:pt x="98" y="13"/>
                    </a:cubicBezTo>
                    <a:lnTo>
                      <a:pt x="112" y="13"/>
                    </a:lnTo>
                    <a:cubicBezTo>
                      <a:pt x="123" y="13"/>
                      <a:pt x="123" y="13"/>
                      <a:pt x="123" y="16"/>
                    </a:cubicBezTo>
                    <a:cubicBezTo>
                      <a:pt x="123" y="16"/>
                      <a:pt x="123" y="18"/>
                      <a:pt x="122" y="23"/>
                    </a:cubicBezTo>
                    <a:lnTo>
                      <a:pt x="76" y="207"/>
                    </a:lnTo>
                    <a:cubicBezTo>
                      <a:pt x="73" y="220"/>
                      <a:pt x="71" y="223"/>
                      <a:pt x="35" y="223"/>
                    </a:cubicBezTo>
                    <a:cubicBezTo>
                      <a:pt x="22" y="223"/>
                      <a:pt x="19" y="223"/>
                      <a:pt x="19" y="231"/>
                    </a:cubicBezTo>
                    <a:cubicBezTo>
                      <a:pt x="19" y="232"/>
                      <a:pt x="20" y="236"/>
                      <a:pt x="25" y="236"/>
                    </a:cubicBezTo>
                    <a:cubicBezTo>
                      <a:pt x="35" y="236"/>
                      <a:pt x="45" y="235"/>
                      <a:pt x="55" y="235"/>
                    </a:cubicBezTo>
                    <a:cubicBezTo>
                      <a:pt x="65" y="235"/>
                      <a:pt x="75" y="234"/>
                      <a:pt x="85" y="234"/>
                    </a:cubicBezTo>
                    <a:cubicBezTo>
                      <a:pt x="95" y="234"/>
                      <a:pt x="107" y="234"/>
                      <a:pt x="116" y="235"/>
                    </a:cubicBezTo>
                    <a:cubicBezTo>
                      <a:pt x="126" y="235"/>
                      <a:pt x="136" y="236"/>
                      <a:pt x="146" y="236"/>
                    </a:cubicBezTo>
                    <a:cubicBezTo>
                      <a:pt x="149" y="236"/>
                      <a:pt x="154" y="236"/>
                      <a:pt x="154" y="228"/>
                    </a:cubicBezTo>
                    <a:cubicBezTo>
                      <a:pt x="154" y="223"/>
                      <a:pt x="150" y="223"/>
                      <a:pt x="139" y="223"/>
                    </a:cubicBezTo>
                    <a:cubicBezTo>
                      <a:pt x="133" y="223"/>
                      <a:pt x="126" y="223"/>
                      <a:pt x="119" y="223"/>
                    </a:cubicBezTo>
                    <a:cubicBezTo>
                      <a:pt x="107" y="222"/>
                      <a:pt x="107" y="220"/>
                      <a:pt x="107" y="216"/>
                    </a:cubicBezTo>
                    <a:cubicBezTo>
                      <a:pt x="107" y="214"/>
                      <a:pt x="107" y="213"/>
                      <a:pt x="108" y="208"/>
                    </a:cubicBezTo>
                    <a:lnTo>
                      <a:pt x="154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9" name="Freeform 922">
                <a:extLst>
                  <a:ext uri="{FF2B5EF4-FFF2-40B4-BE49-F238E27FC236}">
                    <a16:creationId xmlns:a16="http://schemas.microsoft.com/office/drawing/2014/main" id="{C4108FA3-03E2-4FD7-B34A-F95A19B59EFB}"/>
                  </a:ext>
                </a:extLst>
              </p:cNvPr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3051175" y="7524750"/>
                <a:ext cx="250825" cy="271463"/>
              </a:xfrm>
              <a:custGeom>
                <a:avLst/>
                <a:gdLst>
                  <a:gd name="T0" fmla="*/ 184 w 331"/>
                  <a:gd name="T1" fmla="*/ 39 h 341"/>
                  <a:gd name="T2" fmla="*/ 232 w 331"/>
                  <a:gd name="T3" fmla="*/ 15 h 341"/>
                  <a:gd name="T4" fmla="*/ 248 w 331"/>
                  <a:gd name="T5" fmla="*/ 15 h 341"/>
                  <a:gd name="T6" fmla="*/ 248 w 331"/>
                  <a:gd name="T7" fmla="*/ 0 h 341"/>
                  <a:gd name="T8" fmla="*/ 164 w 331"/>
                  <a:gd name="T9" fmla="*/ 1 h 341"/>
                  <a:gd name="T10" fmla="*/ 79 w 331"/>
                  <a:gd name="T11" fmla="*/ 0 h 341"/>
                  <a:gd name="T12" fmla="*/ 79 w 331"/>
                  <a:gd name="T13" fmla="*/ 15 h 341"/>
                  <a:gd name="T14" fmla="*/ 96 w 331"/>
                  <a:gd name="T15" fmla="*/ 15 h 341"/>
                  <a:gd name="T16" fmla="*/ 143 w 331"/>
                  <a:gd name="T17" fmla="*/ 39 h 341"/>
                  <a:gd name="T18" fmla="*/ 143 w 331"/>
                  <a:gd name="T19" fmla="*/ 261 h 341"/>
                  <a:gd name="T20" fmla="*/ 75 w 331"/>
                  <a:gd name="T21" fmla="*/ 134 h 341"/>
                  <a:gd name="T22" fmla="*/ 31 w 331"/>
                  <a:gd name="T23" fmla="*/ 64 h 341"/>
                  <a:gd name="T24" fmla="*/ 12 w 331"/>
                  <a:gd name="T25" fmla="*/ 64 h 341"/>
                  <a:gd name="T26" fmla="*/ 0 w 331"/>
                  <a:gd name="T27" fmla="*/ 70 h 341"/>
                  <a:gd name="T28" fmla="*/ 4 w 331"/>
                  <a:gd name="T29" fmla="*/ 75 h 341"/>
                  <a:gd name="T30" fmla="*/ 34 w 331"/>
                  <a:gd name="T31" fmla="*/ 143 h 341"/>
                  <a:gd name="T32" fmla="*/ 59 w 331"/>
                  <a:gd name="T33" fmla="*/ 227 h 341"/>
                  <a:gd name="T34" fmla="*/ 143 w 331"/>
                  <a:gd name="T35" fmla="*/ 273 h 341"/>
                  <a:gd name="T36" fmla="*/ 143 w 331"/>
                  <a:gd name="T37" fmla="*/ 301 h 341"/>
                  <a:gd name="T38" fmla="*/ 96 w 331"/>
                  <a:gd name="T39" fmla="*/ 325 h 341"/>
                  <a:gd name="T40" fmla="*/ 79 w 331"/>
                  <a:gd name="T41" fmla="*/ 325 h 341"/>
                  <a:gd name="T42" fmla="*/ 79 w 331"/>
                  <a:gd name="T43" fmla="*/ 341 h 341"/>
                  <a:gd name="T44" fmla="*/ 163 w 331"/>
                  <a:gd name="T45" fmla="*/ 339 h 341"/>
                  <a:gd name="T46" fmla="*/ 248 w 331"/>
                  <a:gd name="T47" fmla="*/ 341 h 341"/>
                  <a:gd name="T48" fmla="*/ 248 w 331"/>
                  <a:gd name="T49" fmla="*/ 325 h 341"/>
                  <a:gd name="T50" fmla="*/ 232 w 331"/>
                  <a:gd name="T51" fmla="*/ 325 h 341"/>
                  <a:gd name="T52" fmla="*/ 184 w 331"/>
                  <a:gd name="T53" fmla="*/ 301 h 341"/>
                  <a:gd name="T54" fmla="*/ 184 w 331"/>
                  <a:gd name="T55" fmla="*/ 273 h 341"/>
                  <a:gd name="T56" fmla="*/ 270 w 331"/>
                  <a:gd name="T57" fmla="*/ 228 h 341"/>
                  <a:gd name="T58" fmla="*/ 297 w 331"/>
                  <a:gd name="T59" fmla="*/ 131 h 341"/>
                  <a:gd name="T60" fmla="*/ 324 w 331"/>
                  <a:gd name="T61" fmla="*/ 75 h 341"/>
                  <a:gd name="T62" fmla="*/ 331 w 331"/>
                  <a:gd name="T63" fmla="*/ 70 h 341"/>
                  <a:gd name="T64" fmla="*/ 319 w 331"/>
                  <a:gd name="T65" fmla="*/ 64 h 341"/>
                  <a:gd name="T66" fmla="*/ 300 w 331"/>
                  <a:gd name="T67" fmla="*/ 64 h 341"/>
                  <a:gd name="T68" fmla="*/ 255 w 331"/>
                  <a:gd name="T69" fmla="*/ 140 h 341"/>
                  <a:gd name="T70" fmla="*/ 184 w 331"/>
                  <a:gd name="T71" fmla="*/ 261 h 341"/>
                  <a:gd name="T72" fmla="*/ 184 w 331"/>
                  <a:gd name="T73" fmla="*/ 3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4" y="39"/>
                    </a:moveTo>
                    <a:cubicBezTo>
                      <a:pt x="184" y="22"/>
                      <a:pt x="184" y="15"/>
                      <a:pt x="232" y="15"/>
                    </a:cubicBezTo>
                    <a:lnTo>
                      <a:pt x="248" y="15"/>
                    </a:lnTo>
                    <a:lnTo>
                      <a:pt x="248" y="0"/>
                    </a:lnTo>
                    <a:cubicBezTo>
                      <a:pt x="230" y="1"/>
                      <a:pt x="184" y="1"/>
                      <a:pt x="164" y="1"/>
                    </a:cubicBezTo>
                    <a:cubicBezTo>
                      <a:pt x="144" y="1"/>
                      <a:pt x="97" y="1"/>
                      <a:pt x="79" y="0"/>
                    </a:cubicBezTo>
                    <a:lnTo>
                      <a:pt x="79" y="15"/>
                    </a:lnTo>
                    <a:lnTo>
                      <a:pt x="96" y="15"/>
                    </a:lnTo>
                    <a:cubicBezTo>
                      <a:pt x="143" y="15"/>
                      <a:pt x="143" y="22"/>
                      <a:pt x="143" y="39"/>
                    </a:cubicBezTo>
                    <a:lnTo>
                      <a:pt x="143" y="261"/>
                    </a:lnTo>
                    <a:cubicBezTo>
                      <a:pt x="78" y="243"/>
                      <a:pt x="75" y="167"/>
                      <a:pt x="75" y="134"/>
                    </a:cubicBezTo>
                    <a:cubicBezTo>
                      <a:pt x="75" y="74"/>
                      <a:pt x="53" y="64"/>
                      <a:pt x="31" y="64"/>
                    </a:cubicBezTo>
                    <a:lnTo>
                      <a:pt x="12" y="64"/>
                    </a:lnTo>
                    <a:cubicBezTo>
                      <a:pt x="5" y="64"/>
                      <a:pt x="0" y="64"/>
                      <a:pt x="0" y="70"/>
                    </a:cubicBezTo>
                    <a:cubicBezTo>
                      <a:pt x="0" y="72"/>
                      <a:pt x="1" y="75"/>
                      <a:pt x="4" y="75"/>
                    </a:cubicBezTo>
                    <a:cubicBezTo>
                      <a:pt x="21" y="77"/>
                      <a:pt x="33" y="84"/>
                      <a:pt x="34" y="143"/>
                    </a:cubicBezTo>
                    <a:cubicBezTo>
                      <a:pt x="34" y="155"/>
                      <a:pt x="35" y="194"/>
                      <a:pt x="59" y="227"/>
                    </a:cubicBezTo>
                    <a:cubicBezTo>
                      <a:pt x="79" y="254"/>
                      <a:pt x="109" y="269"/>
                      <a:pt x="143" y="273"/>
                    </a:cubicBezTo>
                    <a:lnTo>
                      <a:pt x="143" y="301"/>
                    </a:lnTo>
                    <a:cubicBezTo>
                      <a:pt x="143" y="318"/>
                      <a:pt x="143" y="325"/>
                      <a:pt x="96" y="325"/>
                    </a:cubicBezTo>
                    <a:lnTo>
                      <a:pt x="79" y="325"/>
                    </a:lnTo>
                    <a:lnTo>
                      <a:pt x="79" y="341"/>
                    </a:lnTo>
                    <a:cubicBezTo>
                      <a:pt x="97" y="339"/>
                      <a:pt x="143" y="339"/>
                      <a:pt x="163" y="339"/>
                    </a:cubicBezTo>
                    <a:cubicBezTo>
                      <a:pt x="184" y="339"/>
                      <a:pt x="230" y="339"/>
                      <a:pt x="248" y="341"/>
                    </a:cubicBezTo>
                    <a:lnTo>
                      <a:pt x="248" y="325"/>
                    </a:lnTo>
                    <a:lnTo>
                      <a:pt x="232" y="325"/>
                    </a:lnTo>
                    <a:cubicBezTo>
                      <a:pt x="184" y="325"/>
                      <a:pt x="184" y="319"/>
                      <a:pt x="184" y="301"/>
                    </a:cubicBezTo>
                    <a:lnTo>
                      <a:pt x="184" y="273"/>
                    </a:lnTo>
                    <a:cubicBezTo>
                      <a:pt x="220" y="269"/>
                      <a:pt x="251" y="254"/>
                      <a:pt x="270" y="228"/>
                    </a:cubicBezTo>
                    <a:cubicBezTo>
                      <a:pt x="296" y="193"/>
                      <a:pt x="297" y="153"/>
                      <a:pt x="297" y="131"/>
                    </a:cubicBezTo>
                    <a:cubicBezTo>
                      <a:pt x="297" y="123"/>
                      <a:pt x="297" y="79"/>
                      <a:pt x="324" y="75"/>
                    </a:cubicBezTo>
                    <a:cubicBezTo>
                      <a:pt x="327" y="75"/>
                      <a:pt x="331" y="74"/>
                      <a:pt x="331" y="70"/>
                    </a:cubicBezTo>
                    <a:cubicBezTo>
                      <a:pt x="331" y="64"/>
                      <a:pt x="327" y="64"/>
                      <a:pt x="319" y="64"/>
                    </a:cubicBezTo>
                    <a:lnTo>
                      <a:pt x="300" y="64"/>
                    </a:lnTo>
                    <a:cubicBezTo>
                      <a:pt x="280" y="64"/>
                      <a:pt x="256" y="68"/>
                      <a:pt x="255" y="140"/>
                    </a:cubicBezTo>
                    <a:cubicBezTo>
                      <a:pt x="255" y="195"/>
                      <a:pt x="238" y="248"/>
                      <a:pt x="184" y="261"/>
                    </a:cubicBezTo>
                    <a:lnTo>
                      <a:pt x="184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0" name="Rectangle 923">
                <a:extLst>
                  <a:ext uri="{FF2B5EF4-FFF2-40B4-BE49-F238E27FC236}">
                    <a16:creationId xmlns:a16="http://schemas.microsoft.com/office/drawing/2014/main" id="{6E118D20-4233-47BF-A203-064FB3125A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2184400" y="7958138"/>
                <a:ext cx="1139825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1" name="Freeform 924">
                <a:extLst>
                  <a:ext uri="{FF2B5EF4-FFF2-40B4-BE49-F238E27FC236}">
                    <a16:creationId xmlns:a16="http://schemas.microsoft.com/office/drawing/2014/main" id="{7AB28FC4-2D39-4C79-9037-8CFDDC4A159E}"/>
                  </a:ext>
                </a:extLst>
              </p:cNvPr>
              <p:cNvSpPr>
                <a:spLocks noEditPoints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2365375" y="8053388"/>
                <a:ext cx="198438" cy="293688"/>
              </a:xfrm>
              <a:custGeom>
                <a:avLst/>
                <a:gdLst>
                  <a:gd name="T0" fmla="*/ 211 w 262"/>
                  <a:gd name="T1" fmla="*/ 188 h 368"/>
                  <a:gd name="T2" fmla="*/ 147 w 262"/>
                  <a:gd name="T3" fmla="*/ 130 h 368"/>
                  <a:gd name="T4" fmla="*/ 45 w 262"/>
                  <a:gd name="T5" fmla="*/ 176 h 368"/>
                  <a:gd name="T6" fmla="*/ 0 w 262"/>
                  <a:gd name="T7" fmla="*/ 280 h 368"/>
                  <a:gd name="T8" fmla="*/ 92 w 262"/>
                  <a:gd name="T9" fmla="*/ 368 h 368"/>
                  <a:gd name="T10" fmla="*/ 262 w 262"/>
                  <a:gd name="T11" fmla="*/ 130 h 368"/>
                  <a:gd name="T12" fmla="*/ 155 w 262"/>
                  <a:gd name="T13" fmla="*/ 0 h 368"/>
                  <a:gd name="T14" fmla="*/ 60 w 262"/>
                  <a:gd name="T15" fmla="*/ 79 h 368"/>
                  <a:gd name="T16" fmla="*/ 78 w 262"/>
                  <a:gd name="T17" fmla="*/ 97 h 368"/>
                  <a:gd name="T18" fmla="*/ 105 w 262"/>
                  <a:gd name="T19" fmla="*/ 70 h 368"/>
                  <a:gd name="T20" fmla="*/ 82 w 262"/>
                  <a:gd name="T21" fmla="*/ 53 h 368"/>
                  <a:gd name="T22" fmla="*/ 154 w 262"/>
                  <a:gd name="T23" fmla="*/ 13 h 368"/>
                  <a:gd name="T24" fmla="*/ 225 w 262"/>
                  <a:gd name="T25" fmla="*/ 103 h 368"/>
                  <a:gd name="T26" fmla="*/ 212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9 w 262"/>
                  <a:gd name="T33" fmla="*/ 298 h 368"/>
                  <a:gd name="T34" fmla="*/ 72 w 262"/>
                  <a:gd name="T35" fmla="*/ 185 h 368"/>
                  <a:gd name="T36" fmla="*/ 147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6" y="130"/>
                      <a:pt x="147" y="130"/>
                    </a:cubicBezTo>
                    <a:cubicBezTo>
                      <a:pt x="116" y="130"/>
                      <a:pt x="84" y="138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1" y="368"/>
                      <a:pt x="262" y="201"/>
                      <a:pt x="262" y="130"/>
                    </a:cubicBezTo>
                    <a:cubicBezTo>
                      <a:pt x="262" y="50"/>
                      <a:pt x="216" y="0"/>
                      <a:pt x="155" y="0"/>
                    </a:cubicBezTo>
                    <a:cubicBezTo>
                      <a:pt x="82" y="0"/>
                      <a:pt x="60" y="65"/>
                      <a:pt x="60" y="79"/>
                    </a:cubicBezTo>
                    <a:cubicBezTo>
                      <a:pt x="60" y="86"/>
                      <a:pt x="64" y="97"/>
                      <a:pt x="78" y="97"/>
                    </a:cubicBezTo>
                    <a:cubicBezTo>
                      <a:pt x="95" y="97"/>
                      <a:pt x="105" y="82"/>
                      <a:pt x="105" y="70"/>
                    </a:cubicBezTo>
                    <a:cubicBezTo>
                      <a:pt x="105" y="53"/>
                      <a:pt x="90" y="53"/>
                      <a:pt x="82" y="53"/>
                    </a:cubicBezTo>
                    <a:cubicBezTo>
                      <a:pt x="104" y="16"/>
                      <a:pt x="139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9" y="354"/>
                      <a:pt x="39" y="303"/>
                      <a:pt x="39" y="298"/>
                    </a:cubicBezTo>
                    <a:cubicBezTo>
                      <a:pt x="39" y="285"/>
                      <a:pt x="51" y="215"/>
                      <a:pt x="72" y="185"/>
                    </a:cubicBezTo>
                    <a:cubicBezTo>
                      <a:pt x="91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2" name="Freeform 925">
                <a:extLst>
                  <a:ext uri="{FF2B5EF4-FFF2-40B4-BE49-F238E27FC236}">
                    <a16:creationId xmlns:a16="http://schemas.microsoft.com/office/drawing/2014/main" id="{92594A69-67D1-46EB-BC02-D41239F21B8F}"/>
                  </a:ext>
                </a:extLst>
              </p:cNvPr>
              <p:cNvSpPr>
                <a:spLocks noEditPoint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2587625" y="8162925"/>
                <a:ext cx="155575" cy="254000"/>
              </a:xfrm>
              <a:custGeom>
                <a:avLst/>
                <a:gdLst>
                  <a:gd name="T0" fmla="*/ 205 w 205"/>
                  <a:gd name="T1" fmla="*/ 6 h 317"/>
                  <a:gd name="T2" fmla="*/ 200 w 205"/>
                  <a:gd name="T3" fmla="*/ 1 h 317"/>
                  <a:gd name="T4" fmla="*/ 166 w 205"/>
                  <a:gd name="T5" fmla="*/ 35 h 317"/>
                  <a:gd name="T6" fmla="*/ 120 w 205"/>
                  <a:gd name="T7" fmla="*/ 0 h 317"/>
                  <a:gd name="T8" fmla="*/ 0 w 205"/>
                  <a:gd name="T9" fmla="*/ 146 h 317"/>
                  <a:gd name="T10" fmla="*/ 65 w 205"/>
                  <a:gd name="T11" fmla="*/ 226 h 317"/>
                  <a:gd name="T12" fmla="*/ 124 w 205"/>
                  <a:gd name="T13" fmla="*/ 196 h 317"/>
                  <a:gd name="T14" fmla="*/ 102 w 205"/>
                  <a:gd name="T15" fmla="*/ 285 h 317"/>
                  <a:gd name="T16" fmla="*/ 66 w 205"/>
                  <a:gd name="T17" fmla="*/ 302 h 317"/>
                  <a:gd name="T18" fmla="*/ 55 w 205"/>
                  <a:gd name="T19" fmla="*/ 312 h 317"/>
                  <a:gd name="T20" fmla="*/ 61 w 205"/>
                  <a:gd name="T21" fmla="*/ 317 h 317"/>
                  <a:gd name="T22" fmla="*/ 111 w 205"/>
                  <a:gd name="T23" fmla="*/ 316 h 317"/>
                  <a:gd name="T24" fmla="*/ 162 w 205"/>
                  <a:gd name="T25" fmla="*/ 317 h 317"/>
                  <a:gd name="T26" fmla="*/ 171 w 205"/>
                  <a:gd name="T27" fmla="*/ 307 h 317"/>
                  <a:gd name="T28" fmla="*/ 158 w 205"/>
                  <a:gd name="T29" fmla="*/ 302 h 317"/>
                  <a:gd name="T30" fmla="*/ 134 w 205"/>
                  <a:gd name="T31" fmla="*/ 294 h 317"/>
                  <a:gd name="T32" fmla="*/ 136 w 205"/>
                  <a:gd name="T33" fmla="*/ 283 h 317"/>
                  <a:gd name="T34" fmla="*/ 205 w 205"/>
                  <a:gd name="T35" fmla="*/ 6 h 317"/>
                  <a:gd name="T36" fmla="*/ 67 w 205"/>
                  <a:gd name="T37" fmla="*/ 215 h 317"/>
                  <a:gd name="T38" fmla="*/ 35 w 205"/>
                  <a:gd name="T39" fmla="*/ 168 h 317"/>
                  <a:gd name="T40" fmla="*/ 58 w 205"/>
                  <a:gd name="T41" fmla="*/ 69 h 317"/>
                  <a:gd name="T42" fmla="*/ 120 w 205"/>
                  <a:gd name="T43" fmla="*/ 11 h 317"/>
                  <a:gd name="T44" fmla="*/ 159 w 205"/>
                  <a:gd name="T45" fmla="*/ 55 h 317"/>
                  <a:gd name="T46" fmla="*/ 130 w 205"/>
                  <a:gd name="T47" fmla="*/ 169 h 317"/>
                  <a:gd name="T48" fmla="*/ 67 w 205"/>
                  <a:gd name="T49" fmla="*/ 215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5" h="317">
                    <a:moveTo>
                      <a:pt x="205" y="6"/>
                    </a:moveTo>
                    <a:cubicBezTo>
                      <a:pt x="205" y="3"/>
                      <a:pt x="204" y="1"/>
                      <a:pt x="200" y="1"/>
                    </a:cubicBezTo>
                    <a:cubicBezTo>
                      <a:pt x="195" y="1"/>
                      <a:pt x="175" y="20"/>
                      <a:pt x="166" y="35"/>
                    </a:cubicBezTo>
                    <a:cubicBezTo>
                      <a:pt x="155" y="8"/>
                      <a:pt x="136" y="0"/>
                      <a:pt x="120" y="0"/>
                    </a:cubicBezTo>
                    <a:cubicBezTo>
                      <a:pt x="61" y="0"/>
                      <a:pt x="0" y="74"/>
                      <a:pt x="0" y="146"/>
                    </a:cubicBezTo>
                    <a:cubicBezTo>
                      <a:pt x="0" y="195"/>
                      <a:pt x="29" y="226"/>
                      <a:pt x="65" y="226"/>
                    </a:cubicBezTo>
                    <a:cubicBezTo>
                      <a:pt x="87" y="226"/>
                      <a:pt x="106" y="214"/>
                      <a:pt x="124" y="196"/>
                    </a:cubicBezTo>
                    <a:cubicBezTo>
                      <a:pt x="120" y="213"/>
                      <a:pt x="103" y="281"/>
                      <a:pt x="102" y="285"/>
                    </a:cubicBezTo>
                    <a:cubicBezTo>
                      <a:pt x="98" y="299"/>
                      <a:pt x="94" y="301"/>
                      <a:pt x="66" y="302"/>
                    </a:cubicBezTo>
                    <a:cubicBezTo>
                      <a:pt x="59" y="302"/>
                      <a:pt x="55" y="302"/>
                      <a:pt x="55" y="312"/>
                    </a:cubicBezTo>
                    <a:cubicBezTo>
                      <a:pt x="55" y="312"/>
                      <a:pt x="55" y="317"/>
                      <a:pt x="61" y="317"/>
                    </a:cubicBezTo>
                    <a:cubicBezTo>
                      <a:pt x="77" y="317"/>
                      <a:pt x="94" y="316"/>
                      <a:pt x="111" y="316"/>
                    </a:cubicBezTo>
                    <a:cubicBezTo>
                      <a:pt x="128" y="316"/>
                      <a:pt x="146" y="317"/>
                      <a:pt x="162" y="317"/>
                    </a:cubicBezTo>
                    <a:cubicBezTo>
                      <a:pt x="165" y="317"/>
                      <a:pt x="171" y="317"/>
                      <a:pt x="171" y="307"/>
                    </a:cubicBezTo>
                    <a:cubicBezTo>
                      <a:pt x="171" y="302"/>
                      <a:pt x="166" y="302"/>
                      <a:pt x="158" y="302"/>
                    </a:cubicBezTo>
                    <a:cubicBezTo>
                      <a:pt x="134" y="302"/>
                      <a:pt x="134" y="298"/>
                      <a:pt x="134" y="294"/>
                    </a:cubicBezTo>
                    <a:cubicBezTo>
                      <a:pt x="134" y="290"/>
                      <a:pt x="135" y="287"/>
                      <a:pt x="136" y="283"/>
                    </a:cubicBezTo>
                    <a:lnTo>
                      <a:pt x="205" y="6"/>
                    </a:lnTo>
                    <a:close/>
                    <a:moveTo>
                      <a:pt x="67" y="215"/>
                    </a:moveTo>
                    <a:cubicBezTo>
                      <a:pt x="37" y="215"/>
                      <a:pt x="35" y="177"/>
                      <a:pt x="35" y="168"/>
                    </a:cubicBezTo>
                    <a:cubicBezTo>
                      <a:pt x="35" y="144"/>
                      <a:pt x="50" y="90"/>
                      <a:pt x="58" y="69"/>
                    </a:cubicBezTo>
                    <a:cubicBezTo>
                      <a:pt x="73" y="32"/>
                      <a:pt x="99" y="11"/>
                      <a:pt x="120" y="11"/>
                    </a:cubicBezTo>
                    <a:cubicBezTo>
                      <a:pt x="152" y="11"/>
                      <a:pt x="159" y="51"/>
                      <a:pt x="159" y="55"/>
                    </a:cubicBezTo>
                    <a:cubicBezTo>
                      <a:pt x="159" y="58"/>
                      <a:pt x="132" y="167"/>
                      <a:pt x="130" y="169"/>
                    </a:cubicBezTo>
                    <a:cubicBezTo>
                      <a:pt x="123" y="183"/>
                      <a:pt x="95" y="215"/>
                      <a:pt x="67" y="21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3" name="Freeform 926">
                <a:extLst>
                  <a:ext uri="{FF2B5EF4-FFF2-40B4-BE49-F238E27FC236}">
                    <a16:creationId xmlns:a16="http://schemas.microsoft.com/office/drawing/2014/main" id="{E65F742F-1506-4430-AAF9-D6B78CB8D039}"/>
                  </a:ext>
                </a:extLst>
              </p:cNvPr>
              <p:cNvSpPr>
                <a:spLocks noEditPoint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2768600" y="8053388"/>
                <a:ext cx="200025" cy="293688"/>
              </a:xfrm>
              <a:custGeom>
                <a:avLst/>
                <a:gdLst>
                  <a:gd name="T0" fmla="*/ 211 w 263"/>
                  <a:gd name="T1" fmla="*/ 188 h 368"/>
                  <a:gd name="T2" fmla="*/ 147 w 263"/>
                  <a:gd name="T3" fmla="*/ 130 h 368"/>
                  <a:gd name="T4" fmla="*/ 45 w 263"/>
                  <a:gd name="T5" fmla="*/ 176 h 368"/>
                  <a:gd name="T6" fmla="*/ 0 w 263"/>
                  <a:gd name="T7" fmla="*/ 280 h 368"/>
                  <a:gd name="T8" fmla="*/ 92 w 263"/>
                  <a:gd name="T9" fmla="*/ 368 h 368"/>
                  <a:gd name="T10" fmla="*/ 263 w 263"/>
                  <a:gd name="T11" fmla="*/ 130 h 368"/>
                  <a:gd name="T12" fmla="*/ 155 w 263"/>
                  <a:gd name="T13" fmla="*/ 0 h 368"/>
                  <a:gd name="T14" fmla="*/ 60 w 263"/>
                  <a:gd name="T15" fmla="*/ 79 h 368"/>
                  <a:gd name="T16" fmla="*/ 79 w 263"/>
                  <a:gd name="T17" fmla="*/ 97 h 368"/>
                  <a:gd name="T18" fmla="*/ 106 w 263"/>
                  <a:gd name="T19" fmla="*/ 70 h 368"/>
                  <a:gd name="T20" fmla="*/ 82 w 263"/>
                  <a:gd name="T21" fmla="*/ 53 h 368"/>
                  <a:gd name="T22" fmla="*/ 154 w 263"/>
                  <a:gd name="T23" fmla="*/ 13 h 368"/>
                  <a:gd name="T24" fmla="*/ 225 w 263"/>
                  <a:gd name="T25" fmla="*/ 103 h 368"/>
                  <a:gd name="T26" fmla="*/ 212 w 263"/>
                  <a:gd name="T27" fmla="*/ 188 h 368"/>
                  <a:gd name="T28" fmla="*/ 211 w 263"/>
                  <a:gd name="T29" fmla="*/ 188 h 368"/>
                  <a:gd name="T30" fmla="*/ 94 w 263"/>
                  <a:gd name="T31" fmla="*/ 354 h 368"/>
                  <a:gd name="T32" fmla="*/ 39 w 263"/>
                  <a:gd name="T33" fmla="*/ 298 h 368"/>
                  <a:gd name="T34" fmla="*/ 72 w 263"/>
                  <a:gd name="T35" fmla="*/ 185 h 368"/>
                  <a:gd name="T36" fmla="*/ 147 w 263"/>
                  <a:gd name="T37" fmla="*/ 140 h 368"/>
                  <a:gd name="T38" fmla="*/ 202 w 263"/>
                  <a:gd name="T39" fmla="*/ 206 h 368"/>
                  <a:gd name="T40" fmla="*/ 94 w 263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3" h="368">
                    <a:moveTo>
                      <a:pt x="211" y="188"/>
                    </a:moveTo>
                    <a:cubicBezTo>
                      <a:pt x="206" y="157"/>
                      <a:pt x="186" y="130"/>
                      <a:pt x="147" y="130"/>
                    </a:cubicBezTo>
                    <a:cubicBezTo>
                      <a:pt x="117" y="130"/>
                      <a:pt x="84" y="138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1" y="368"/>
                      <a:pt x="263" y="201"/>
                      <a:pt x="263" y="130"/>
                    </a:cubicBezTo>
                    <a:cubicBezTo>
                      <a:pt x="263" y="50"/>
                      <a:pt x="216" y="0"/>
                      <a:pt x="155" y="0"/>
                    </a:cubicBezTo>
                    <a:cubicBezTo>
                      <a:pt x="83" y="0"/>
                      <a:pt x="60" y="65"/>
                      <a:pt x="60" y="79"/>
                    </a:cubicBezTo>
                    <a:cubicBezTo>
                      <a:pt x="60" y="86"/>
                      <a:pt x="64" y="97"/>
                      <a:pt x="79" y="97"/>
                    </a:cubicBezTo>
                    <a:cubicBezTo>
                      <a:pt x="95" y="97"/>
                      <a:pt x="106" y="82"/>
                      <a:pt x="106" y="70"/>
                    </a:cubicBezTo>
                    <a:cubicBezTo>
                      <a:pt x="106" y="53"/>
                      <a:pt x="90" y="53"/>
                      <a:pt x="82" y="53"/>
                    </a:cubicBezTo>
                    <a:cubicBezTo>
                      <a:pt x="104" y="16"/>
                      <a:pt x="140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4" y="354"/>
                    </a:moveTo>
                    <a:cubicBezTo>
                      <a:pt x="39" y="354"/>
                      <a:pt x="39" y="303"/>
                      <a:pt x="39" y="298"/>
                    </a:cubicBezTo>
                    <a:cubicBezTo>
                      <a:pt x="39" y="285"/>
                      <a:pt x="51" y="215"/>
                      <a:pt x="72" y="185"/>
                    </a:cubicBezTo>
                    <a:cubicBezTo>
                      <a:pt x="92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4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4" name="Freeform 927">
                <a:extLst>
                  <a:ext uri="{FF2B5EF4-FFF2-40B4-BE49-F238E27FC236}">
                    <a16:creationId xmlns:a16="http://schemas.microsoft.com/office/drawing/2014/main" id="{D1CB9E36-4E7D-4C78-B8E4-ABA8EF2EDE34}"/>
                  </a:ext>
                </a:extLst>
              </p:cNvPr>
              <p:cNvSpPr>
                <a:spLocks noEditPoint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2990850" y="8162925"/>
                <a:ext cx="155575" cy="254000"/>
              </a:xfrm>
              <a:custGeom>
                <a:avLst/>
                <a:gdLst>
                  <a:gd name="T0" fmla="*/ 205 w 205"/>
                  <a:gd name="T1" fmla="*/ 6 h 317"/>
                  <a:gd name="T2" fmla="*/ 200 w 205"/>
                  <a:gd name="T3" fmla="*/ 1 h 317"/>
                  <a:gd name="T4" fmla="*/ 166 w 205"/>
                  <a:gd name="T5" fmla="*/ 35 h 317"/>
                  <a:gd name="T6" fmla="*/ 120 w 205"/>
                  <a:gd name="T7" fmla="*/ 0 h 317"/>
                  <a:gd name="T8" fmla="*/ 0 w 205"/>
                  <a:gd name="T9" fmla="*/ 146 h 317"/>
                  <a:gd name="T10" fmla="*/ 66 w 205"/>
                  <a:gd name="T11" fmla="*/ 226 h 317"/>
                  <a:gd name="T12" fmla="*/ 124 w 205"/>
                  <a:gd name="T13" fmla="*/ 196 h 317"/>
                  <a:gd name="T14" fmla="*/ 102 w 205"/>
                  <a:gd name="T15" fmla="*/ 285 h 317"/>
                  <a:gd name="T16" fmla="*/ 66 w 205"/>
                  <a:gd name="T17" fmla="*/ 302 h 317"/>
                  <a:gd name="T18" fmla="*/ 55 w 205"/>
                  <a:gd name="T19" fmla="*/ 312 h 317"/>
                  <a:gd name="T20" fmla="*/ 61 w 205"/>
                  <a:gd name="T21" fmla="*/ 317 h 317"/>
                  <a:gd name="T22" fmla="*/ 111 w 205"/>
                  <a:gd name="T23" fmla="*/ 316 h 317"/>
                  <a:gd name="T24" fmla="*/ 162 w 205"/>
                  <a:gd name="T25" fmla="*/ 317 h 317"/>
                  <a:gd name="T26" fmla="*/ 171 w 205"/>
                  <a:gd name="T27" fmla="*/ 307 h 317"/>
                  <a:gd name="T28" fmla="*/ 158 w 205"/>
                  <a:gd name="T29" fmla="*/ 302 h 317"/>
                  <a:gd name="T30" fmla="*/ 134 w 205"/>
                  <a:gd name="T31" fmla="*/ 294 h 317"/>
                  <a:gd name="T32" fmla="*/ 136 w 205"/>
                  <a:gd name="T33" fmla="*/ 283 h 317"/>
                  <a:gd name="T34" fmla="*/ 205 w 205"/>
                  <a:gd name="T35" fmla="*/ 6 h 317"/>
                  <a:gd name="T36" fmla="*/ 67 w 205"/>
                  <a:gd name="T37" fmla="*/ 215 h 317"/>
                  <a:gd name="T38" fmla="*/ 35 w 205"/>
                  <a:gd name="T39" fmla="*/ 168 h 317"/>
                  <a:gd name="T40" fmla="*/ 58 w 205"/>
                  <a:gd name="T41" fmla="*/ 69 h 317"/>
                  <a:gd name="T42" fmla="*/ 120 w 205"/>
                  <a:gd name="T43" fmla="*/ 11 h 317"/>
                  <a:gd name="T44" fmla="*/ 159 w 205"/>
                  <a:gd name="T45" fmla="*/ 55 h 317"/>
                  <a:gd name="T46" fmla="*/ 130 w 205"/>
                  <a:gd name="T47" fmla="*/ 169 h 317"/>
                  <a:gd name="T48" fmla="*/ 67 w 205"/>
                  <a:gd name="T49" fmla="*/ 215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5" h="317">
                    <a:moveTo>
                      <a:pt x="205" y="6"/>
                    </a:moveTo>
                    <a:cubicBezTo>
                      <a:pt x="205" y="3"/>
                      <a:pt x="204" y="1"/>
                      <a:pt x="200" y="1"/>
                    </a:cubicBezTo>
                    <a:cubicBezTo>
                      <a:pt x="195" y="1"/>
                      <a:pt x="175" y="20"/>
                      <a:pt x="166" y="35"/>
                    </a:cubicBezTo>
                    <a:cubicBezTo>
                      <a:pt x="155" y="8"/>
                      <a:pt x="136" y="0"/>
                      <a:pt x="120" y="0"/>
                    </a:cubicBezTo>
                    <a:cubicBezTo>
                      <a:pt x="61" y="0"/>
                      <a:pt x="0" y="74"/>
                      <a:pt x="0" y="146"/>
                    </a:cubicBezTo>
                    <a:cubicBezTo>
                      <a:pt x="0" y="195"/>
                      <a:pt x="29" y="226"/>
                      <a:pt x="66" y="226"/>
                    </a:cubicBezTo>
                    <a:cubicBezTo>
                      <a:pt x="87" y="226"/>
                      <a:pt x="106" y="214"/>
                      <a:pt x="124" y="196"/>
                    </a:cubicBezTo>
                    <a:cubicBezTo>
                      <a:pt x="120" y="213"/>
                      <a:pt x="103" y="281"/>
                      <a:pt x="102" y="285"/>
                    </a:cubicBezTo>
                    <a:cubicBezTo>
                      <a:pt x="98" y="299"/>
                      <a:pt x="94" y="301"/>
                      <a:pt x="66" y="302"/>
                    </a:cubicBezTo>
                    <a:cubicBezTo>
                      <a:pt x="60" y="302"/>
                      <a:pt x="55" y="302"/>
                      <a:pt x="55" y="312"/>
                    </a:cubicBezTo>
                    <a:cubicBezTo>
                      <a:pt x="55" y="312"/>
                      <a:pt x="55" y="317"/>
                      <a:pt x="61" y="317"/>
                    </a:cubicBezTo>
                    <a:cubicBezTo>
                      <a:pt x="77" y="317"/>
                      <a:pt x="94" y="316"/>
                      <a:pt x="111" y="316"/>
                    </a:cubicBezTo>
                    <a:cubicBezTo>
                      <a:pt x="128" y="316"/>
                      <a:pt x="146" y="317"/>
                      <a:pt x="162" y="317"/>
                    </a:cubicBezTo>
                    <a:cubicBezTo>
                      <a:pt x="165" y="317"/>
                      <a:pt x="171" y="317"/>
                      <a:pt x="171" y="307"/>
                    </a:cubicBezTo>
                    <a:cubicBezTo>
                      <a:pt x="171" y="302"/>
                      <a:pt x="166" y="302"/>
                      <a:pt x="158" y="302"/>
                    </a:cubicBezTo>
                    <a:cubicBezTo>
                      <a:pt x="134" y="302"/>
                      <a:pt x="134" y="298"/>
                      <a:pt x="134" y="294"/>
                    </a:cubicBezTo>
                    <a:cubicBezTo>
                      <a:pt x="134" y="290"/>
                      <a:pt x="135" y="287"/>
                      <a:pt x="136" y="283"/>
                    </a:cubicBezTo>
                    <a:lnTo>
                      <a:pt x="205" y="6"/>
                    </a:lnTo>
                    <a:close/>
                    <a:moveTo>
                      <a:pt x="67" y="215"/>
                    </a:moveTo>
                    <a:cubicBezTo>
                      <a:pt x="37" y="215"/>
                      <a:pt x="35" y="177"/>
                      <a:pt x="35" y="168"/>
                    </a:cubicBezTo>
                    <a:cubicBezTo>
                      <a:pt x="35" y="144"/>
                      <a:pt x="50" y="90"/>
                      <a:pt x="58" y="69"/>
                    </a:cubicBezTo>
                    <a:cubicBezTo>
                      <a:pt x="74" y="32"/>
                      <a:pt x="99" y="11"/>
                      <a:pt x="120" y="11"/>
                    </a:cubicBezTo>
                    <a:cubicBezTo>
                      <a:pt x="152" y="11"/>
                      <a:pt x="159" y="51"/>
                      <a:pt x="159" y="55"/>
                    </a:cubicBezTo>
                    <a:cubicBezTo>
                      <a:pt x="159" y="58"/>
                      <a:pt x="132" y="167"/>
                      <a:pt x="130" y="169"/>
                    </a:cubicBezTo>
                    <a:cubicBezTo>
                      <a:pt x="123" y="183"/>
                      <a:pt x="95" y="215"/>
                      <a:pt x="67" y="21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5" name="Freeform 928">
                <a:extLst>
                  <a:ext uri="{FF2B5EF4-FFF2-40B4-BE49-F238E27FC236}">
                    <a16:creationId xmlns:a16="http://schemas.microsoft.com/office/drawing/2014/main" id="{C067EBBC-09E3-442A-87BD-566DA43A9840}"/>
                  </a:ext>
                </a:extLst>
              </p:cNvPr>
              <p:cNvSpPr>
                <a:spLocks noEditPoint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495675" y="7920038"/>
                <a:ext cx="250825" cy="92075"/>
              </a:xfrm>
              <a:custGeom>
                <a:avLst/>
                <a:gdLst>
                  <a:gd name="T0" fmla="*/ 315 w 332"/>
                  <a:gd name="T1" fmla="*/ 20 h 116"/>
                  <a:gd name="T2" fmla="*/ 332 w 332"/>
                  <a:gd name="T3" fmla="*/ 10 h 116"/>
                  <a:gd name="T4" fmla="*/ 315 w 332"/>
                  <a:gd name="T5" fmla="*/ 0 h 116"/>
                  <a:gd name="T6" fmla="*/ 17 w 332"/>
                  <a:gd name="T7" fmla="*/ 0 h 116"/>
                  <a:gd name="T8" fmla="*/ 0 w 332"/>
                  <a:gd name="T9" fmla="*/ 10 h 116"/>
                  <a:gd name="T10" fmla="*/ 17 w 332"/>
                  <a:gd name="T11" fmla="*/ 20 h 116"/>
                  <a:gd name="T12" fmla="*/ 315 w 332"/>
                  <a:gd name="T13" fmla="*/ 20 h 116"/>
                  <a:gd name="T14" fmla="*/ 315 w 332"/>
                  <a:gd name="T15" fmla="*/ 116 h 116"/>
                  <a:gd name="T16" fmla="*/ 332 w 332"/>
                  <a:gd name="T17" fmla="*/ 106 h 116"/>
                  <a:gd name="T18" fmla="*/ 315 w 332"/>
                  <a:gd name="T19" fmla="*/ 96 h 116"/>
                  <a:gd name="T20" fmla="*/ 17 w 332"/>
                  <a:gd name="T21" fmla="*/ 96 h 116"/>
                  <a:gd name="T22" fmla="*/ 0 w 332"/>
                  <a:gd name="T23" fmla="*/ 106 h 116"/>
                  <a:gd name="T24" fmla="*/ 17 w 332"/>
                  <a:gd name="T25" fmla="*/ 116 h 116"/>
                  <a:gd name="T26" fmla="*/ 315 w 332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6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7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6"/>
                    </a:moveTo>
                    <a:cubicBezTo>
                      <a:pt x="322" y="116"/>
                      <a:pt x="332" y="116"/>
                      <a:pt x="332" y="106"/>
                    </a:cubicBezTo>
                    <a:cubicBezTo>
                      <a:pt x="332" y="96"/>
                      <a:pt x="322" y="96"/>
                      <a:pt x="315" y="96"/>
                    </a:cubicBezTo>
                    <a:lnTo>
                      <a:pt x="17" y="96"/>
                    </a:lnTo>
                    <a:cubicBezTo>
                      <a:pt x="10" y="96"/>
                      <a:pt x="0" y="96"/>
                      <a:pt x="0" y="106"/>
                    </a:cubicBezTo>
                    <a:cubicBezTo>
                      <a:pt x="0" y="116"/>
                      <a:pt x="10" y="116"/>
                      <a:pt x="17" y="116"/>
                    </a:cubicBezTo>
                    <a:lnTo>
                      <a:pt x="315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6" name="Freeform 929">
                <a:extLst>
                  <a:ext uri="{FF2B5EF4-FFF2-40B4-BE49-F238E27FC236}">
                    <a16:creationId xmlns:a16="http://schemas.microsoft.com/office/drawing/2014/main" id="{8BF6D9FC-9D78-4DBA-9EEE-29D74363160E}"/>
                  </a:ext>
                </a:extLst>
              </p:cNvPr>
              <p:cNvSpPr>
                <a:spLocks noEditPoint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4024313" y="7512050"/>
                <a:ext cx="198438" cy="293688"/>
              </a:xfrm>
              <a:custGeom>
                <a:avLst/>
                <a:gdLst>
                  <a:gd name="T0" fmla="*/ 211 w 262"/>
                  <a:gd name="T1" fmla="*/ 188 h 368"/>
                  <a:gd name="T2" fmla="*/ 146 w 262"/>
                  <a:gd name="T3" fmla="*/ 129 h 368"/>
                  <a:gd name="T4" fmla="*/ 45 w 262"/>
                  <a:gd name="T5" fmla="*/ 176 h 368"/>
                  <a:gd name="T6" fmla="*/ 0 w 262"/>
                  <a:gd name="T7" fmla="*/ 279 h 368"/>
                  <a:gd name="T8" fmla="*/ 91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8 h 368"/>
                  <a:gd name="T16" fmla="*/ 78 w 262"/>
                  <a:gd name="T17" fmla="*/ 96 h 368"/>
                  <a:gd name="T18" fmla="*/ 105 w 262"/>
                  <a:gd name="T19" fmla="*/ 69 h 368"/>
                  <a:gd name="T20" fmla="*/ 81 w 262"/>
                  <a:gd name="T21" fmla="*/ 52 h 368"/>
                  <a:gd name="T22" fmla="*/ 153 w 262"/>
                  <a:gd name="T23" fmla="*/ 12 h 368"/>
                  <a:gd name="T24" fmla="*/ 225 w 262"/>
                  <a:gd name="T25" fmla="*/ 102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7 h 368"/>
                  <a:gd name="T34" fmla="*/ 71 w 262"/>
                  <a:gd name="T35" fmla="*/ 184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29"/>
                      <a:pt x="146" y="129"/>
                    </a:cubicBezTo>
                    <a:cubicBezTo>
                      <a:pt x="116" y="129"/>
                      <a:pt x="83" y="137"/>
                      <a:pt x="45" y="176"/>
                    </a:cubicBezTo>
                    <a:cubicBezTo>
                      <a:pt x="3" y="217"/>
                      <a:pt x="0" y="263"/>
                      <a:pt x="0" y="279"/>
                    </a:cubicBezTo>
                    <a:cubicBezTo>
                      <a:pt x="0" y="310"/>
                      <a:pt x="22" y="368"/>
                      <a:pt x="91" y="368"/>
                    </a:cubicBezTo>
                    <a:cubicBezTo>
                      <a:pt x="210" y="368"/>
                      <a:pt x="262" y="200"/>
                      <a:pt x="262" y="129"/>
                    </a:cubicBezTo>
                    <a:cubicBezTo>
                      <a:pt x="262" y="49"/>
                      <a:pt x="216" y="0"/>
                      <a:pt x="154" y="0"/>
                    </a:cubicBezTo>
                    <a:cubicBezTo>
                      <a:pt x="82" y="0"/>
                      <a:pt x="59" y="64"/>
                      <a:pt x="59" y="78"/>
                    </a:cubicBezTo>
                    <a:cubicBezTo>
                      <a:pt x="59" y="85"/>
                      <a:pt x="63" y="96"/>
                      <a:pt x="78" y="96"/>
                    </a:cubicBezTo>
                    <a:cubicBezTo>
                      <a:pt x="94" y="96"/>
                      <a:pt x="105" y="81"/>
                      <a:pt x="105" y="69"/>
                    </a:cubicBezTo>
                    <a:cubicBezTo>
                      <a:pt x="105" y="52"/>
                      <a:pt x="89" y="52"/>
                      <a:pt x="81" y="52"/>
                    </a:cubicBezTo>
                    <a:cubicBezTo>
                      <a:pt x="103" y="15"/>
                      <a:pt x="139" y="12"/>
                      <a:pt x="153" y="12"/>
                    </a:cubicBezTo>
                    <a:cubicBezTo>
                      <a:pt x="190" y="12"/>
                      <a:pt x="225" y="38"/>
                      <a:pt x="225" y="102"/>
                    </a:cubicBezTo>
                    <a:cubicBezTo>
                      <a:pt x="225" y="122"/>
                      <a:pt x="222" y="147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2"/>
                      <a:pt x="38" y="297"/>
                    </a:cubicBezTo>
                    <a:cubicBezTo>
                      <a:pt x="38" y="284"/>
                      <a:pt x="51" y="214"/>
                      <a:pt x="71" y="184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1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7" name="Rectangle 930">
                <a:extLst>
                  <a:ext uri="{FF2B5EF4-FFF2-40B4-BE49-F238E27FC236}">
                    <a16:creationId xmlns:a16="http://schemas.microsoft.com/office/drawing/2014/main" id="{235B15FE-F439-499E-9943-2417E82978B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917950" y="7958138"/>
                <a:ext cx="403225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8" name="Freeform 931">
                <a:extLst>
                  <a:ext uri="{FF2B5EF4-FFF2-40B4-BE49-F238E27FC236}">
                    <a16:creationId xmlns:a16="http://schemas.microsoft.com/office/drawing/2014/main" id="{268D7C30-57C0-44DB-B76F-054248F926E7}"/>
                  </a:ext>
                </a:extLst>
              </p:cNvPr>
              <p:cNvSpPr>
                <a:spLocks noEditPoint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933825" y="8053388"/>
                <a:ext cx="198438" cy="293688"/>
              </a:xfrm>
              <a:custGeom>
                <a:avLst/>
                <a:gdLst>
                  <a:gd name="T0" fmla="*/ 211 w 262"/>
                  <a:gd name="T1" fmla="*/ 188 h 368"/>
                  <a:gd name="T2" fmla="*/ 146 w 262"/>
                  <a:gd name="T3" fmla="*/ 130 h 368"/>
                  <a:gd name="T4" fmla="*/ 44 w 262"/>
                  <a:gd name="T5" fmla="*/ 176 h 368"/>
                  <a:gd name="T6" fmla="*/ 0 w 262"/>
                  <a:gd name="T7" fmla="*/ 280 h 368"/>
                  <a:gd name="T8" fmla="*/ 91 w 262"/>
                  <a:gd name="T9" fmla="*/ 368 h 368"/>
                  <a:gd name="T10" fmla="*/ 262 w 262"/>
                  <a:gd name="T11" fmla="*/ 130 h 368"/>
                  <a:gd name="T12" fmla="*/ 154 w 262"/>
                  <a:gd name="T13" fmla="*/ 0 h 368"/>
                  <a:gd name="T14" fmla="*/ 59 w 262"/>
                  <a:gd name="T15" fmla="*/ 79 h 368"/>
                  <a:gd name="T16" fmla="*/ 78 w 262"/>
                  <a:gd name="T17" fmla="*/ 97 h 368"/>
                  <a:gd name="T18" fmla="*/ 105 w 262"/>
                  <a:gd name="T19" fmla="*/ 70 h 368"/>
                  <a:gd name="T20" fmla="*/ 81 w 262"/>
                  <a:gd name="T21" fmla="*/ 53 h 368"/>
                  <a:gd name="T22" fmla="*/ 153 w 262"/>
                  <a:gd name="T23" fmla="*/ 13 h 368"/>
                  <a:gd name="T24" fmla="*/ 224 w 262"/>
                  <a:gd name="T25" fmla="*/ 103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30"/>
                      <a:pt x="146" y="130"/>
                    </a:cubicBezTo>
                    <a:cubicBezTo>
                      <a:pt x="116" y="130"/>
                      <a:pt x="83" y="138"/>
                      <a:pt x="44" y="176"/>
                    </a:cubicBezTo>
                    <a:cubicBezTo>
                      <a:pt x="3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1" y="368"/>
                    </a:cubicBezTo>
                    <a:cubicBezTo>
                      <a:pt x="210" y="368"/>
                      <a:pt x="262" y="201"/>
                      <a:pt x="262" y="130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4" y="97"/>
                      <a:pt x="105" y="82"/>
                      <a:pt x="105" y="70"/>
                    </a:cubicBezTo>
                    <a:cubicBezTo>
                      <a:pt x="105" y="53"/>
                      <a:pt x="89" y="53"/>
                      <a:pt x="81" y="53"/>
                    </a:cubicBezTo>
                    <a:cubicBezTo>
                      <a:pt x="103" y="16"/>
                      <a:pt x="139" y="13"/>
                      <a:pt x="153" y="13"/>
                    </a:cubicBezTo>
                    <a:cubicBezTo>
                      <a:pt x="190" y="13"/>
                      <a:pt x="224" y="39"/>
                      <a:pt x="224" y="103"/>
                    </a:cubicBezTo>
                    <a:cubicBezTo>
                      <a:pt x="224" y="123"/>
                      <a:pt x="221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5"/>
                      <a:pt x="50" y="215"/>
                      <a:pt x="71" y="185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9" name="Freeform 932">
                <a:extLst>
                  <a:ext uri="{FF2B5EF4-FFF2-40B4-BE49-F238E27FC236}">
                    <a16:creationId xmlns:a16="http://schemas.microsoft.com/office/drawing/2014/main" id="{E2231043-F871-46C5-B6DD-58B51B5EC94A}"/>
                  </a:ext>
                </a:extLst>
              </p:cNvPr>
              <p:cNvSpPr>
                <a:spLocks noEditPoints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4154488" y="8162925"/>
                <a:ext cx="155575" cy="254000"/>
              </a:xfrm>
              <a:custGeom>
                <a:avLst/>
                <a:gdLst>
                  <a:gd name="T0" fmla="*/ 205 w 205"/>
                  <a:gd name="T1" fmla="*/ 6 h 317"/>
                  <a:gd name="T2" fmla="*/ 200 w 205"/>
                  <a:gd name="T3" fmla="*/ 1 h 317"/>
                  <a:gd name="T4" fmla="*/ 167 w 205"/>
                  <a:gd name="T5" fmla="*/ 35 h 317"/>
                  <a:gd name="T6" fmla="*/ 120 w 205"/>
                  <a:gd name="T7" fmla="*/ 0 h 317"/>
                  <a:gd name="T8" fmla="*/ 0 w 205"/>
                  <a:gd name="T9" fmla="*/ 146 h 317"/>
                  <a:gd name="T10" fmla="*/ 66 w 205"/>
                  <a:gd name="T11" fmla="*/ 226 h 317"/>
                  <a:gd name="T12" fmla="*/ 125 w 205"/>
                  <a:gd name="T13" fmla="*/ 196 h 317"/>
                  <a:gd name="T14" fmla="*/ 102 w 205"/>
                  <a:gd name="T15" fmla="*/ 285 h 317"/>
                  <a:gd name="T16" fmla="*/ 66 w 205"/>
                  <a:gd name="T17" fmla="*/ 302 h 317"/>
                  <a:gd name="T18" fmla="*/ 55 w 205"/>
                  <a:gd name="T19" fmla="*/ 312 h 317"/>
                  <a:gd name="T20" fmla="*/ 61 w 205"/>
                  <a:gd name="T21" fmla="*/ 317 h 317"/>
                  <a:gd name="T22" fmla="*/ 111 w 205"/>
                  <a:gd name="T23" fmla="*/ 316 h 317"/>
                  <a:gd name="T24" fmla="*/ 163 w 205"/>
                  <a:gd name="T25" fmla="*/ 317 h 317"/>
                  <a:gd name="T26" fmla="*/ 172 w 205"/>
                  <a:gd name="T27" fmla="*/ 307 h 317"/>
                  <a:gd name="T28" fmla="*/ 159 w 205"/>
                  <a:gd name="T29" fmla="*/ 302 h 317"/>
                  <a:gd name="T30" fmla="*/ 135 w 205"/>
                  <a:gd name="T31" fmla="*/ 294 h 317"/>
                  <a:gd name="T32" fmla="*/ 137 w 205"/>
                  <a:gd name="T33" fmla="*/ 283 h 317"/>
                  <a:gd name="T34" fmla="*/ 205 w 205"/>
                  <a:gd name="T35" fmla="*/ 6 h 317"/>
                  <a:gd name="T36" fmla="*/ 67 w 205"/>
                  <a:gd name="T37" fmla="*/ 215 h 317"/>
                  <a:gd name="T38" fmla="*/ 35 w 205"/>
                  <a:gd name="T39" fmla="*/ 168 h 317"/>
                  <a:gd name="T40" fmla="*/ 58 w 205"/>
                  <a:gd name="T41" fmla="*/ 69 h 317"/>
                  <a:gd name="T42" fmla="*/ 120 w 205"/>
                  <a:gd name="T43" fmla="*/ 11 h 317"/>
                  <a:gd name="T44" fmla="*/ 160 w 205"/>
                  <a:gd name="T45" fmla="*/ 55 h 317"/>
                  <a:gd name="T46" fmla="*/ 131 w 205"/>
                  <a:gd name="T47" fmla="*/ 169 h 317"/>
                  <a:gd name="T48" fmla="*/ 67 w 205"/>
                  <a:gd name="T49" fmla="*/ 215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5" h="317">
                    <a:moveTo>
                      <a:pt x="205" y="6"/>
                    </a:moveTo>
                    <a:cubicBezTo>
                      <a:pt x="205" y="3"/>
                      <a:pt x="204" y="1"/>
                      <a:pt x="200" y="1"/>
                    </a:cubicBezTo>
                    <a:cubicBezTo>
                      <a:pt x="195" y="1"/>
                      <a:pt x="175" y="20"/>
                      <a:pt x="167" y="35"/>
                    </a:cubicBezTo>
                    <a:cubicBezTo>
                      <a:pt x="156" y="8"/>
                      <a:pt x="136" y="0"/>
                      <a:pt x="120" y="0"/>
                    </a:cubicBezTo>
                    <a:cubicBezTo>
                      <a:pt x="61" y="0"/>
                      <a:pt x="0" y="74"/>
                      <a:pt x="0" y="146"/>
                    </a:cubicBezTo>
                    <a:cubicBezTo>
                      <a:pt x="0" y="195"/>
                      <a:pt x="29" y="226"/>
                      <a:pt x="66" y="226"/>
                    </a:cubicBezTo>
                    <a:cubicBezTo>
                      <a:pt x="87" y="226"/>
                      <a:pt x="107" y="214"/>
                      <a:pt x="125" y="196"/>
                    </a:cubicBezTo>
                    <a:cubicBezTo>
                      <a:pt x="120" y="213"/>
                      <a:pt x="104" y="281"/>
                      <a:pt x="102" y="285"/>
                    </a:cubicBezTo>
                    <a:cubicBezTo>
                      <a:pt x="98" y="299"/>
                      <a:pt x="94" y="301"/>
                      <a:pt x="66" y="302"/>
                    </a:cubicBezTo>
                    <a:cubicBezTo>
                      <a:pt x="60" y="302"/>
                      <a:pt x="55" y="302"/>
                      <a:pt x="55" y="312"/>
                    </a:cubicBezTo>
                    <a:cubicBezTo>
                      <a:pt x="55" y="312"/>
                      <a:pt x="55" y="317"/>
                      <a:pt x="61" y="317"/>
                    </a:cubicBezTo>
                    <a:cubicBezTo>
                      <a:pt x="77" y="317"/>
                      <a:pt x="95" y="316"/>
                      <a:pt x="111" y="316"/>
                    </a:cubicBezTo>
                    <a:cubicBezTo>
                      <a:pt x="128" y="316"/>
                      <a:pt x="146" y="317"/>
                      <a:pt x="163" y="317"/>
                    </a:cubicBezTo>
                    <a:cubicBezTo>
                      <a:pt x="165" y="317"/>
                      <a:pt x="172" y="317"/>
                      <a:pt x="172" y="307"/>
                    </a:cubicBezTo>
                    <a:cubicBezTo>
                      <a:pt x="172" y="302"/>
                      <a:pt x="167" y="302"/>
                      <a:pt x="159" y="302"/>
                    </a:cubicBezTo>
                    <a:cubicBezTo>
                      <a:pt x="135" y="302"/>
                      <a:pt x="135" y="298"/>
                      <a:pt x="135" y="294"/>
                    </a:cubicBezTo>
                    <a:cubicBezTo>
                      <a:pt x="135" y="290"/>
                      <a:pt x="136" y="287"/>
                      <a:pt x="137" y="283"/>
                    </a:cubicBezTo>
                    <a:lnTo>
                      <a:pt x="205" y="6"/>
                    </a:lnTo>
                    <a:close/>
                    <a:moveTo>
                      <a:pt x="67" y="215"/>
                    </a:moveTo>
                    <a:cubicBezTo>
                      <a:pt x="37" y="215"/>
                      <a:pt x="35" y="177"/>
                      <a:pt x="35" y="168"/>
                    </a:cubicBezTo>
                    <a:cubicBezTo>
                      <a:pt x="35" y="144"/>
                      <a:pt x="50" y="90"/>
                      <a:pt x="58" y="69"/>
                    </a:cubicBezTo>
                    <a:cubicBezTo>
                      <a:pt x="74" y="32"/>
                      <a:pt x="100" y="11"/>
                      <a:pt x="120" y="11"/>
                    </a:cubicBezTo>
                    <a:cubicBezTo>
                      <a:pt x="153" y="11"/>
                      <a:pt x="160" y="51"/>
                      <a:pt x="160" y="55"/>
                    </a:cubicBezTo>
                    <a:cubicBezTo>
                      <a:pt x="160" y="58"/>
                      <a:pt x="132" y="167"/>
                      <a:pt x="131" y="169"/>
                    </a:cubicBezTo>
                    <a:cubicBezTo>
                      <a:pt x="123" y="183"/>
                      <a:pt x="95" y="215"/>
                      <a:pt x="67" y="21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0" name="Freeform 933">
                <a:extLst>
                  <a:ext uri="{FF2B5EF4-FFF2-40B4-BE49-F238E27FC236}">
                    <a16:creationId xmlns:a16="http://schemas.microsoft.com/office/drawing/2014/main" id="{1324C8E9-D0B7-452D-89FB-54229BC85958}"/>
                  </a:ext>
                </a:extLst>
              </p:cNvPr>
              <p:cNvSpPr>
                <a:spLocks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4470400" y="7369175"/>
                <a:ext cx="112713" cy="1195388"/>
              </a:xfrm>
              <a:custGeom>
                <a:avLst/>
                <a:gdLst>
                  <a:gd name="T0" fmla="*/ 0 w 148"/>
                  <a:gd name="T1" fmla="*/ 1495 h 1495"/>
                  <a:gd name="T2" fmla="*/ 148 w 148"/>
                  <a:gd name="T3" fmla="*/ 1495 h 1495"/>
                  <a:gd name="T4" fmla="*/ 148 w 148"/>
                  <a:gd name="T5" fmla="*/ 1464 h 1495"/>
                  <a:gd name="T6" fmla="*/ 31 w 148"/>
                  <a:gd name="T7" fmla="*/ 1464 h 1495"/>
                  <a:gd name="T8" fmla="*/ 31 w 148"/>
                  <a:gd name="T9" fmla="*/ 31 h 1495"/>
                  <a:gd name="T10" fmla="*/ 148 w 148"/>
                  <a:gd name="T11" fmla="*/ 31 h 1495"/>
                  <a:gd name="T12" fmla="*/ 148 w 148"/>
                  <a:gd name="T13" fmla="*/ 0 h 1495"/>
                  <a:gd name="T14" fmla="*/ 0 w 148"/>
                  <a:gd name="T15" fmla="*/ 0 h 1495"/>
                  <a:gd name="T16" fmla="*/ 0 w 148"/>
                  <a:gd name="T17" fmla="*/ 1495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495">
                    <a:moveTo>
                      <a:pt x="0" y="1495"/>
                    </a:moveTo>
                    <a:lnTo>
                      <a:pt x="148" y="1495"/>
                    </a:lnTo>
                    <a:lnTo>
                      <a:pt x="148" y="1464"/>
                    </a:lnTo>
                    <a:lnTo>
                      <a:pt x="31" y="1464"/>
                    </a:lnTo>
                    <a:lnTo>
                      <a:pt x="31" y="31"/>
                    </a:lnTo>
                    <a:lnTo>
                      <a:pt x="148" y="3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0" y="149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1" name="Freeform 934">
                <a:extLst>
                  <a:ext uri="{FF2B5EF4-FFF2-40B4-BE49-F238E27FC236}">
                    <a16:creationId xmlns:a16="http://schemas.microsoft.com/office/drawing/2014/main" id="{3BBE9236-0786-4B8A-9E9F-5A3CA4799111}"/>
                  </a:ext>
                </a:extLst>
              </p:cNvPr>
              <p:cNvSpPr>
                <a:spLocks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4594225" y="7889875"/>
                <a:ext cx="198438" cy="261938"/>
              </a:xfrm>
              <a:custGeom>
                <a:avLst/>
                <a:gdLst>
                  <a:gd name="T0" fmla="*/ 12 w 262"/>
                  <a:gd name="T1" fmla="*/ 94 h 328"/>
                  <a:gd name="T2" fmla="*/ 91 w 262"/>
                  <a:gd name="T3" fmla="*/ 36 h 328"/>
                  <a:gd name="T4" fmla="*/ 172 w 262"/>
                  <a:gd name="T5" fmla="*/ 163 h 328"/>
                  <a:gd name="T6" fmla="*/ 166 w 262"/>
                  <a:gd name="T7" fmla="*/ 212 h 328"/>
                  <a:gd name="T8" fmla="*/ 140 w 262"/>
                  <a:gd name="T9" fmla="*/ 319 h 328"/>
                  <a:gd name="T10" fmla="*/ 146 w 262"/>
                  <a:gd name="T11" fmla="*/ 328 h 328"/>
                  <a:gd name="T12" fmla="*/ 162 w 262"/>
                  <a:gd name="T13" fmla="*/ 298 h 328"/>
                  <a:gd name="T14" fmla="*/ 181 w 262"/>
                  <a:gd name="T15" fmla="*/ 212 h 328"/>
                  <a:gd name="T16" fmla="*/ 185 w 262"/>
                  <a:gd name="T17" fmla="*/ 193 h 328"/>
                  <a:gd name="T18" fmla="*/ 253 w 262"/>
                  <a:gd name="T19" fmla="*/ 30 h 328"/>
                  <a:gd name="T20" fmla="*/ 262 w 262"/>
                  <a:gd name="T21" fmla="*/ 11 h 328"/>
                  <a:gd name="T22" fmla="*/ 256 w 262"/>
                  <a:gd name="T23" fmla="*/ 6 h 328"/>
                  <a:gd name="T24" fmla="*/ 250 w 262"/>
                  <a:gd name="T25" fmla="*/ 9 h 328"/>
                  <a:gd name="T26" fmla="*/ 184 w 262"/>
                  <a:gd name="T27" fmla="*/ 157 h 328"/>
                  <a:gd name="T28" fmla="*/ 164 w 262"/>
                  <a:gd name="T29" fmla="*/ 55 h 328"/>
                  <a:gd name="T30" fmla="*/ 98 w 262"/>
                  <a:gd name="T31" fmla="*/ 0 h 328"/>
                  <a:gd name="T32" fmla="*/ 0 w 262"/>
                  <a:gd name="T33" fmla="*/ 91 h 328"/>
                  <a:gd name="T34" fmla="*/ 10 w 262"/>
                  <a:gd name="T35" fmla="*/ 96 h 328"/>
                  <a:gd name="T36" fmla="*/ 12 w 262"/>
                  <a:gd name="T37" fmla="*/ 9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2" h="328">
                    <a:moveTo>
                      <a:pt x="12" y="94"/>
                    </a:moveTo>
                    <a:cubicBezTo>
                      <a:pt x="31" y="37"/>
                      <a:pt x="86" y="36"/>
                      <a:pt x="91" y="36"/>
                    </a:cubicBezTo>
                    <a:cubicBezTo>
                      <a:pt x="166" y="36"/>
                      <a:pt x="172" y="123"/>
                      <a:pt x="172" y="163"/>
                    </a:cubicBezTo>
                    <a:cubicBezTo>
                      <a:pt x="172" y="193"/>
                      <a:pt x="169" y="202"/>
                      <a:pt x="166" y="212"/>
                    </a:cubicBezTo>
                    <a:cubicBezTo>
                      <a:pt x="155" y="248"/>
                      <a:pt x="140" y="306"/>
                      <a:pt x="140" y="319"/>
                    </a:cubicBezTo>
                    <a:cubicBezTo>
                      <a:pt x="140" y="324"/>
                      <a:pt x="142" y="328"/>
                      <a:pt x="146" y="328"/>
                    </a:cubicBezTo>
                    <a:cubicBezTo>
                      <a:pt x="153" y="328"/>
                      <a:pt x="157" y="317"/>
                      <a:pt x="162" y="298"/>
                    </a:cubicBezTo>
                    <a:cubicBezTo>
                      <a:pt x="174" y="256"/>
                      <a:pt x="179" y="228"/>
                      <a:pt x="181" y="212"/>
                    </a:cubicBezTo>
                    <a:cubicBezTo>
                      <a:pt x="182" y="206"/>
                      <a:pt x="183" y="199"/>
                      <a:pt x="185" y="193"/>
                    </a:cubicBezTo>
                    <a:cubicBezTo>
                      <a:pt x="201" y="143"/>
                      <a:pt x="233" y="69"/>
                      <a:pt x="253" y="30"/>
                    </a:cubicBezTo>
                    <a:cubicBezTo>
                      <a:pt x="256" y="24"/>
                      <a:pt x="262" y="13"/>
                      <a:pt x="262" y="11"/>
                    </a:cubicBezTo>
                    <a:cubicBezTo>
                      <a:pt x="262" y="6"/>
                      <a:pt x="257" y="6"/>
                      <a:pt x="256" y="6"/>
                    </a:cubicBezTo>
                    <a:cubicBezTo>
                      <a:pt x="255" y="6"/>
                      <a:pt x="252" y="6"/>
                      <a:pt x="250" y="9"/>
                    </a:cubicBezTo>
                    <a:cubicBezTo>
                      <a:pt x="224" y="57"/>
                      <a:pt x="204" y="106"/>
                      <a:pt x="184" y="157"/>
                    </a:cubicBezTo>
                    <a:cubicBezTo>
                      <a:pt x="184" y="141"/>
                      <a:pt x="183" y="103"/>
                      <a:pt x="164" y="55"/>
                    </a:cubicBezTo>
                    <a:cubicBezTo>
                      <a:pt x="152" y="25"/>
                      <a:pt x="132" y="0"/>
                      <a:pt x="98" y="0"/>
                    </a:cubicBezTo>
                    <a:cubicBezTo>
                      <a:pt x="35" y="0"/>
                      <a:pt x="0" y="76"/>
                      <a:pt x="0" y="91"/>
                    </a:cubicBezTo>
                    <a:cubicBezTo>
                      <a:pt x="0" y="96"/>
                      <a:pt x="5" y="96"/>
                      <a:pt x="10" y="96"/>
                    </a:cubicBezTo>
                    <a:lnTo>
                      <a:pt x="12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2" name="Freeform 935">
                <a:extLst>
                  <a:ext uri="{FF2B5EF4-FFF2-40B4-BE49-F238E27FC236}">
                    <a16:creationId xmlns:a16="http://schemas.microsoft.com/office/drawing/2014/main" id="{5094761C-2CC5-4E3C-B245-95030C56E3E5}"/>
                  </a:ext>
                </a:extLst>
              </p:cNvPr>
              <p:cNvSpPr>
                <a:spLocks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4814888" y="7713663"/>
                <a:ext cx="196850" cy="187325"/>
              </a:xfrm>
              <a:custGeom>
                <a:avLst/>
                <a:gdLst>
                  <a:gd name="T0" fmla="*/ 154 w 260"/>
                  <a:gd name="T1" fmla="*/ 25 h 236"/>
                  <a:gd name="T2" fmla="*/ 165 w 260"/>
                  <a:gd name="T3" fmla="*/ 13 h 236"/>
                  <a:gd name="T4" fmla="*/ 186 w 260"/>
                  <a:gd name="T5" fmla="*/ 13 h 236"/>
                  <a:gd name="T6" fmla="*/ 225 w 260"/>
                  <a:gd name="T7" fmla="*/ 16 h 236"/>
                  <a:gd name="T8" fmla="*/ 242 w 260"/>
                  <a:gd name="T9" fmla="*/ 43 h 236"/>
                  <a:gd name="T10" fmla="*/ 239 w 260"/>
                  <a:gd name="T11" fmla="*/ 71 h 236"/>
                  <a:gd name="T12" fmla="*/ 239 w 260"/>
                  <a:gd name="T13" fmla="*/ 75 h 236"/>
                  <a:gd name="T14" fmla="*/ 244 w 260"/>
                  <a:gd name="T15" fmla="*/ 80 h 236"/>
                  <a:gd name="T16" fmla="*/ 251 w 260"/>
                  <a:gd name="T17" fmla="*/ 72 h 236"/>
                  <a:gd name="T18" fmla="*/ 260 w 260"/>
                  <a:gd name="T19" fmla="*/ 5 h 236"/>
                  <a:gd name="T20" fmla="*/ 250 w 260"/>
                  <a:gd name="T21" fmla="*/ 0 h 236"/>
                  <a:gd name="T22" fmla="*/ 36 w 260"/>
                  <a:gd name="T23" fmla="*/ 0 h 236"/>
                  <a:gd name="T24" fmla="*/ 24 w 260"/>
                  <a:gd name="T25" fmla="*/ 8 h 236"/>
                  <a:gd name="T26" fmla="*/ 2 w 260"/>
                  <a:gd name="T27" fmla="*/ 69 h 236"/>
                  <a:gd name="T28" fmla="*/ 0 w 260"/>
                  <a:gd name="T29" fmla="*/ 76 h 236"/>
                  <a:gd name="T30" fmla="*/ 6 w 260"/>
                  <a:gd name="T31" fmla="*/ 80 h 236"/>
                  <a:gd name="T32" fmla="*/ 13 w 260"/>
                  <a:gd name="T33" fmla="*/ 72 h 236"/>
                  <a:gd name="T34" fmla="*/ 98 w 260"/>
                  <a:gd name="T35" fmla="*/ 13 h 236"/>
                  <a:gd name="T36" fmla="*/ 113 w 260"/>
                  <a:gd name="T37" fmla="*/ 13 h 236"/>
                  <a:gd name="T38" fmla="*/ 123 w 260"/>
                  <a:gd name="T39" fmla="*/ 16 h 236"/>
                  <a:gd name="T40" fmla="*/ 122 w 260"/>
                  <a:gd name="T41" fmla="*/ 24 h 236"/>
                  <a:gd name="T42" fmla="*/ 76 w 260"/>
                  <a:gd name="T43" fmla="*/ 207 h 236"/>
                  <a:gd name="T44" fmla="*/ 35 w 260"/>
                  <a:gd name="T45" fmla="*/ 223 h 236"/>
                  <a:gd name="T46" fmla="*/ 20 w 260"/>
                  <a:gd name="T47" fmla="*/ 231 h 236"/>
                  <a:gd name="T48" fmla="*/ 26 w 260"/>
                  <a:gd name="T49" fmla="*/ 236 h 236"/>
                  <a:gd name="T50" fmla="*/ 55 w 260"/>
                  <a:gd name="T51" fmla="*/ 235 h 236"/>
                  <a:gd name="T52" fmla="*/ 85 w 260"/>
                  <a:gd name="T53" fmla="*/ 235 h 236"/>
                  <a:gd name="T54" fmla="*/ 117 w 260"/>
                  <a:gd name="T55" fmla="*/ 235 h 236"/>
                  <a:gd name="T56" fmla="*/ 146 w 260"/>
                  <a:gd name="T57" fmla="*/ 236 h 236"/>
                  <a:gd name="T58" fmla="*/ 154 w 260"/>
                  <a:gd name="T59" fmla="*/ 228 h 236"/>
                  <a:gd name="T60" fmla="*/ 140 w 260"/>
                  <a:gd name="T61" fmla="*/ 223 h 236"/>
                  <a:gd name="T62" fmla="*/ 120 w 260"/>
                  <a:gd name="T63" fmla="*/ 223 h 236"/>
                  <a:gd name="T64" fmla="*/ 107 w 260"/>
                  <a:gd name="T65" fmla="*/ 216 h 236"/>
                  <a:gd name="T66" fmla="*/ 108 w 260"/>
                  <a:gd name="T67" fmla="*/ 208 h 236"/>
                  <a:gd name="T68" fmla="*/ 154 w 260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0" h="236">
                    <a:moveTo>
                      <a:pt x="154" y="25"/>
                    </a:moveTo>
                    <a:cubicBezTo>
                      <a:pt x="157" y="15"/>
                      <a:pt x="158" y="14"/>
                      <a:pt x="165" y="13"/>
                    </a:cubicBezTo>
                    <a:cubicBezTo>
                      <a:pt x="167" y="13"/>
                      <a:pt x="179" y="13"/>
                      <a:pt x="186" y="13"/>
                    </a:cubicBezTo>
                    <a:cubicBezTo>
                      <a:pt x="207" y="13"/>
                      <a:pt x="217" y="13"/>
                      <a:pt x="225" y="16"/>
                    </a:cubicBezTo>
                    <a:cubicBezTo>
                      <a:pt x="241" y="20"/>
                      <a:pt x="242" y="31"/>
                      <a:pt x="242" y="43"/>
                    </a:cubicBezTo>
                    <a:cubicBezTo>
                      <a:pt x="242" y="49"/>
                      <a:pt x="242" y="53"/>
                      <a:pt x="239" y="71"/>
                    </a:cubicBezTo>
                    <a:lnTo>
                      <a:pt x="239" y="75"/>
                    </a:lnTo>
                    <a:cubicBezTo>
                      <a:pt x="239" y="79"/>
                      <a:pt x="241" y="80"/>
                      <a:pt x="244" y="80"/>
                    </a:cubicBezTo>
                    <a:cubicBezTo>
                      <a:pt x="250" y="80"/>
                      <a:pt x="250" y="77"/>
                      <a:pt x="251" y="72"/>
                    </a:cubicBezTo>
                    <a:lnTo>
                      <a:pt x="260" y="5"/>
                    </a:lnTo>
                    <a:cubicBezTo>
                      <a:pt x="260" y="0"/>
                      <a:pt x="256" y="0"/>
                      <a:pt x="250" y="0"/>
                    </a:cubicBezTo>
                    <a:lnTo>
                      <a:pt x="36" y="0"/>
                    </a:lnTo>
                    <a:cubicBezTo>
                      <a:pt x="27" y="0"/>
                      <a:pt x="26" y="0"/>
                      <a:pt x="24" y="8"/>
                    </a:cubicBezTo>
                    <a:lnTo>
                      <a:pt x="2" y="69"/>
                    </a:lnTo>
                    <a:cubicBezTo>
                      <a:pt x="1" y="71"/>
                      <a:pt x="0" y="74"/>
                      <a:pt x="0" y="76"/>
                    </a:cubicBezTo>
                    <a:cubicBezTo>
                      <a:pt x="0" y="77"/>
                      <a:pt x="1" y="80"/>
                      <a:pt x="6" y="80"/>
                    </a:cubicBezTo>
                    <a:cubicBezTo>
                      <a:pt x="11" y="80"/>
                      <a:pt x="11" y="79"/>
                      <a:pt x="13" y="72"/>
                    </a:cubicBezTo>
                    <a:cubicBezTo>
                      <a:pt x="33" y="16"/>
                      <a:pt x="45" y="13"/>
                      <a:pt x="98" y="13"/>
                    </a:cubicBezTo>
                    <a:lnTo>
                      <a:pt x="113" y="13"/>
                    </a:lnTo>
                    <a:cubicBezTo>
                      <a:pt x="123" y="13"/>
                      <a:pt x="123" y="13"/>
                      <a:pt x="123" y="16"/>
                    </a:cubicBezTo>
                    <a:cubicBezTo>
                      <a:pt x="123" y="17"/>
                      <a:pt x="123" y="18"/>
                      <a:pt x="122" y="24"/>
                    </a:cubicBezTo>
                    <a:lnTo>
                      <a:pt x="76" y="207"/>
                    </a:lnTo>
                    <a:cubicBezTo>
                      <a:pt x="73" y="220"/>
                      <a:pt x="72" y="223"/>
                      <a:pt x="35" y="223"/>
                    </a:cubicBezTo>
                    <a:cubicBezTo>
                      <a:pt x="23" y="223"/>
                      <a:pt x="20" y="223"/>
                      <a:pt x="20" y="231"/>
                    </a:cubicBezTo>
                    <a:cubicBezTo>
                      <a:pt x="20" y="232"/>
                      <a:pt x="20" y="236"/>
                      <a:pt x="26" y="236"/>
                    </a:cubicBezTo>
                    <a:cubicBezTo>
                      <a:pt x="35" y="236"/>
                      <a:pt x="46" y="235"/>
                      <a:pt x="55" y="235"/>
                    </a:cubicBezTo>
                    <a:cubicBezTo>
                      <a:pt x="65" y="235"/>
                      <a:pt x="76" y="235"/>
                      <a:pt x="85" y="235"/>
                    </a:cubicBezTo>
                    <a:cubicBezTo>
                      <a:pt x="95" y="235"/>
                      <a:pt x="107" y="235"/>
                      <a:pt x="117" y="235"/>
                    </a:cubicBezTo>
                    <a:cubicBezTo>
                      <a:pt x="126" y="235"/>
                      <a:pt x="137" y="236"/>
                      <a:pt x="146" y="236"/>
                    </a:cubicBezTo>
                    <a:cubicBezTo>
                      <a:pt x="149" y="236"/>
                      <a:pt x="154" y="236"/>
                      <a:pt x="154" y="228"/>
                    </a:cubicBezTo>
                    <a:cubicBezTo>
                      <a:pt x="154" y="223"/>
                      <a:pt x="151" y="223"/>
                      <a:pt x="140" y="223"/>
                    </a:cubicBezTo>
                    <a:cubicBezTo>
                      <a:pt x="133" y="223"/>
                      <a:pt x="126" y="223"/>
                      <a:pt x="120" y="223"/>
                    </a:cubicBezTo>
                    <a:cubicBezTo>
                      <a:pt x="108" y="222"/>
                      <a:pt x="107" y="220"/>
                      <a:pt x="107" y="216"/>
                    </a:cubicBezTo>
                    <a:cubicBezTo>
                      <a:pt x="107" y="214"/>
                      <a:pt x="107" y="213"/>
                      <a:pt x="108" y="208"/>
                    </a:cubicBezTo>
                    <a:lnTo>
                      <a:pt x="154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3" name="Freeform 936">
                <a:extLst>
                  <a:ext uri="{FF2B5EF4-FFF2-40B4-BE49-F238E27FC236}">
                    <a16:creationId xmlns:a16="http://schemas.microsoft.com/office/drawing/2014/main" id="{E2587E9B-A328-49CC-AE58-C4CA381C915A}"/>
                  </a:ext>
                </a:extLst>
              </p:cNvPr>
              <p:cNvSpPr>
                <a:spLocks noEditPoints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5102225" y="7512050"/>
                <a:ext cx="198438" cy="293688"/>
              </a:xfrm>
              <a:custGeom>
                <a:avLst/>
                <a:gdLst>
                  <a:gd name="T0" fmla="*/ 210 w 262"/>
                  <a:gd name="T1" fmla="*/ 188 h 368"/>
                  <a:gd name="T2" fmla="*/ 146 w 262"/>
                  <a:gd name="T3" fmla="*/ 129 h 368"/>
                  <a:gd name="T4" fmla="*/ 44 w 262"/>
                  <a:gd name="T5" fmla="*/ 176 h 368"/>
                  <a:gd name="T6" fmla="*/ 0 w 262"/>
                  <a:gd name="T7" fmla="*/ 279 h 368"/>
                  <a:gd name="T8" fmla="*/ 91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8 h 368"/>
                  <a:gd name="T16" fmla="*/ 78 w 262"/>
                  <a:gd name="T17" fmla="*/ 96 h 368"/>
                  <a:gd name="T18" fmla="*/ 105 w 262"/>
                  <a:gd name="T19" fmla="*/ 69 h 368"/>
                  <a:gd name="T20" fmla="*/ 81 w 262"/>
                  <a:gd name="T21" fmla="*/ 52 h 368"/>
                  <a:gd name="T22" fmla="*/ 153 w 262"/>
                  <a:gd name="T23" fmla="*/ 12 h 368"/>
                  <a:gd name="T24" fmla="*/ 224 w 262"/>
                  <a:gd name="T25" fmla="*/ 102 h 368"/>
                  <a:gd name="T26" fmla="*/ 211 w 262"/>
                  <a:gd name="T27" fmla="*/ 188 h 368"/>
                  <a:gd name="T28" fmla="*/ 210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7 h 368"/>
                  <a:gd name="T34" fmla="*/ 71 w 262"/>
                  <a:gd name="T35" fmla="*/ 184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0" y="188"/>
                    </a:moveTo>
                    <a:cubicBezTo>
                      <a:pt x="205" y="157"/>
                      <a:pt x="185" y="129"/>
                      <a:pt x="146" y="129"/>
                    </a:cubicBezTo>
                    <a:cubicBezTo>
                      <a:pt x="116" y="129"/>
                      <a:pt x="83" y="137"/>
                      <a:pt x="44" y="176"/>
                    </a:cubicBezTo>
                    <a:cubicBezTo>
                      <a:pt x="3" y="217"/>
                      <a:pt x="0" y="263"/>
                      <a:pt x="0" y="279"/>
                    </a:cubicBezTo>
                    <a:cubicBezTo>
                      <a:pt x="0" y="310"/>
                      <a:pt x="22" y="368"/>
                      <a:pt x="91" y="368"/>
                    </a:cubicBezTo>
                    <a:cubicBezTo>
                      <a:pt x="210" y="368"/>
                      <a:pt x="262" y="200"/>
                      <a:pt x="262" y="129"/>
                    </a:cubicBezTo>
                    <a:cubicBezTo>
                      <a:pt x="262" y="49"/>
                      <a:pt x="215" y="0"/>
                      <a:pt x="154" y="0"/>
                    </a:cubicBezTo>
                    <a:cubicBezTo>
                      <a:pt x="82" y="0"/>
                      <a:pt x="59" y="64"/>
                      <a:pt x="59" y="78"/>
                    </a:cubicBezTo>
                    <a:cubicBezTo>
                      <a:pt x="59" y="85"/>
                      <a:pt x="63" y="96"/>
                      <a:pt x="78" y="96"/>
                    </a:cubicBezTo>
                    <a:cubicBezTo>
                      <a:pt x="94" y="96"/>
                      <a:pt x="105" y="81"/>
                      <a:pt x="105" y="69"/>
                    </a:cubicBezTo>
                    <a:cubicBezTo>
                      <a:pt x="105" y="52"/>
                      <a:pt x="89" y="52"/>
                      <a:pt x="81" y="52"/>
                    </a:cubicBezTo>
                    <a:cubicBezTo>
                      <a:pt x="103" y="15"/>
                      <a:pt x="139" y="12"/>
                      <a:pt x="153" y="12"/>
                    </a:cubicBezTo>
                    <a:cubicBezTo>
                      <a:pt x="190" y="12"/>
                      <a:pt x="224" y="38"/>
                      <a:pt x="224" y="102"/>
                    </a:cubicBezTo>
                    <a:cubicBezTo>
                      <a:pt x="224" y="122"/>
                      <a:pt x="221" y="147"/>
                      <a:pt x="211" y="188"/>
                    </a:cubicBezTo>
                    <a:lnTo>
                      <a:pt x="210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2"/>
                      <a:pt x="38" y="297"/>
                    </a:cubicBezTo>
                    <a:cubicBezTo>
                      <a:pt x="38" y="284"/>
                      <a:pt x="50" y="214"/>
                      <a:pt x="71" y="184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1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4" name="Freeform 937">
                <a:extLst>
                  <a:ext uri="{FF2B5EF4-FFF2-40B4-BE49-F238E27FC236}">
                    <a16:creationId xmlns:a16="http://schemas.microsoft.com/office/drawing/2014/main" id="{00B6779F-8A59-47FA-85AA-D4AABA335D75}"/>
                  </a:ext>
                </a:extLst>
              </p:cNvPr>
              <p:cNvSpPr>
                <a:spLocks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5329238" y="7524750"/>
                <a:ext cx="250825" cy="271463"/>
              </a:xfrm>
              <a:custGeom>
                <a:avLst/>
                <a:gdLst>
                  <a:gd name="T0" fmla="*/ 185 w 331"/>
                  <a:gd name="T1" fmla="*/ 39 h 341"/>
                  <a:gd name="T2" fmla="*/ 232 w 331"/>
                  <a:gd name="T3" fmla="*/ 15 h 341"/>
                  <a:gd name="T4" fmla="*/ 249 w 331"/>
                  <a:gd name="T5" fmla="*/ 15 h 341"/>
                  <a:gd name="T6" fmla="*/ 249 w 331"/>
                  <a:gd name="T7" fmla="*/ 0 h 341"/>
                  <a:gd name="T8" fmla="*/ 164 w 331"/>
                  <a:gd name="T9" fmla="*/ 1 h 341"/>
                  <a:gd name="T10" fmla="*/ 80 w 331"/>
                  <a:gd name="T11" fmla="*/ 0 h 341"/>
                  <a:gd name="T12" fmla="*/ 80 w 331"/>
                  <a:gd name="T13" fmla="*/ 15 h 341"/>
                  <a:gd name="T14" fmla="*/ 96 w 331"/>
                  <a:gd name="T15" fmla="*/ 15 h 341"/>
                  <a:gd name="T16" fmla="*/ 143 w 331"/>
                  <a:gd name="T17" fmla="*/ 39 h 341"/>
                  <a:gd name="T18" fmla="*/ 143 w 331"/>
                  <a:gd name="T19" fmla="*/ 261 h 341"/>
                  <a:gd name="T20" fmla="*/ 76 w 331"/>
                  <a:gd name="T21" fmla="*/ 134 h 341"/>
                  <a:gd name="T22" fmla="*/ 31 w 331"/>
                  <a:gd name="T23" fmla="*/ 64 h 341"/>
                  <a:gd name="T24" fmla="*/ 13 w 331"/>
                  <a:gd name="T25" fmla="*/ 64 h 341"/>
                  <a:gd name="T26" fmla="*/ 0 w 331"/>
                  <a:gd name="T27" fmla="*/ 70 h 341"/>
                  <a:gd name="T28" fmla="*/ 5 w 331"/>
                  <a:gd name="T29" fmla="*/ 75 h 341"/>
                  <a:gd name="T30" fmla="*/ 34 w 331"/>
                  <a:gd name="T31" fmla="*/ 143 h 341"/>
                  <a:gd name="T32" fmla="*/ 60 w 331"/>
                  <a:gd name="T33" fmla="*/ 227 h 341"/>
                  <a:gd name="T34" fmla="*/ 143 w 331"/>
                  <a:gd name="T35" fmla="*/ 273 h 341"/>
                  <a:gd name="T36" fmla="*/ 143 w 331"/>
                  <a:gd name="T37" fmla="*/ 301 h 341"/>
                  <a:gd name="T38" fmla="*/ 96 w 331"/>
                  <a:gd name="T39" fmla="*/ 325 h 341"/>
                  <a:gd name="T40" fmla="*/ 80 w 331"/>
                  <a:gd name="T41" fmla="*/ 325 h 341"/>
                  <a:gd name="T42" fmla="*/ 80 w 331"/>
                  <a:gd name="T43" fmla="*/ 341 h 341"/>
                  <a:gd name="T44" fmla="*/ 164 w 331"/>
                  <a:gd name="T45" fmla="*/ 339 h 341"/>
                  <a:gd name="T46" fmla="*/ 249 w 331"/>
                  <a:gd name="T47" fmla="*/ 341 h 341"/>
                  <a:gd name="T48" fmla="*/ 249 w 331"/>
                  <a:gd name="T49" fmla="*/ 325 h 341"/>
                  <a:gd name="T50" fmla="*/ 232 w 331"/>
                  <a:gd name="T51" fmla="*/ 325 h 341"/>
                  <a:gd name="T52" fmla="*/ 185 w 331"/>
                  <a:gd name="T53" fmla="*/ 301 h 341"/>
                  <a:gd name="T54" fmla="*/ 185 w 331"/>
                  <a:gd name="T55" fmla="*/ 273 h 341"/>
                  <a:gd name="T56" fmla="*/ 271 w 331"/>
                  <a:gd name="T57" fmla="*/ 228 h 341"/>
                  <a:gd name="T58" fmla="*/ 297 w 331"/>
                  <a:gd name="T59" fmla="*/ 131 h 341"/>
                  <a:gd name="T60" fmla="*/ 324 w 331"/>
                  <a:gd name="T61" fmla="*/ 75 h 341"/>
                  <a:gd name="T62" fmla="*/ 331 w 331"/>
                  <a:gd name="T63" fmla="*/ 70 h 341"/>
                  <a:gd name="T64" fmla="*/ 319 w 331"/>
                  <a:gd name="T65" fmla="*/ 64 h 341"/>
                  <a:gd name="T66" fmla="*/ 300 w 331"/>
                  <a:gd name="T67" fmla="*/ 64 h 341"/>
                  <a:gd name="T68" fmla="*/ 256 w 331"/>
                  <a:gd name="T69" fmla="*/ 140 h 341"/>
                  <a:gd name="T70" fmla="*/ 185 w 331"/>
                  <a:gd name="T71" fmla="*/ 261 h 341"/>
                  <a:gd name="T72" fmla="*/ 185 w 331"/>
                  <a:gd name="T73" fmla="*/ 3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5" y="39"/>
                    </a:moveTo>
                    <a:cubicBezTo>
                      <a:pt x="185" y="22"/>
                      <a:pt x="185" y="15"/>
                      <a:pt x="232" y="15"/>
                    </a:cubicBezTo>
                    <a:lnTo>
                      <a:pt x="249" y="15"/>
                    </a:lnTo>
                    <a:lnTo>
                      <a:pt x="249" y="0"/>
                    </a:lnTo>
                    <a:cubicBezTo>
                      <a:pt x="231" y="1"/>
                      <a:pt x="185" y="1"/>
                      <a:pt x="164" y="1"/>
                    </a:cubicBezTo>
                    <a:cubicBezTo>
                      <a:pt x="144" y="1"/>
                      <a:pt x="98" y="1"/>
                      <a:pt x="80" y="0"/>
                    </a:cubicBezTo>
                    <a:lnTo>
                      <a:pt x="80" y="15"/>
                    </a:lnTo>
                    <a:lnTo>
                      <a:pt x="96" y="15"/>
                    </a:lnTo>
                    <a:cubicBezTo>
                      <a:pt x="143" y="15"/>
                      <a:pt x="143" y="22"/>
                      <a:pt x="143" y="39"/>
                    </a:cubicBezTo>
                    <a:lnTo>
                      <a:pt x="143" y="261"/>
                    </a:lnTo>
                    <a:cubicBezTo>
                      <a:pt x="78" y="243"/>
                      <a:pt x="76" y="167"/>
                      <a:pt x="76" y="134"/>
                    </a:cubicBezTo>
                    <a:cubicBezTo>
                      <a:pt x="75" y="74"/>
                      <a:pt x="53" y="64"/>
                      <a:pt x="31" y="64"/>
                    </a:cubicBezTo>
                    <a:lnTo>
                      <a:pt x="13" y="64"/>
                    </a:lnTo>
                    <a:cubicBezTo>
                      <a:pt x="5" y="64"/>
                      <a:pt x="0" y="64"/>
                      <a:pt x="0" y="70"/>
                    </a:cubicBezTo>
                    <a:cubicBezTo>
                      <a:pt x="0" y="72"/>
                      <a:pt x="2" y="75"/>
                      <a:pt x="5" y="75"/>
                    </a:cubicBezTo>
                    <a:cubicBezTo>
                      <a:pt x="21" y="77"/>
                      <a:pt x="34" y="84"/>
                      <a:pt x="34" y="143"/>
                    </a:cubicBezTo>
                    <a:cubicBezTo>
                      <a:pt x="34" y="155"/>
                      <a:pt x="36" y="194"/>
                      <a:pt x="60" y="227"/>
                    </a:cubicBezTo>
                    <a:cubicBezTo>
                      <a:pt x="79" y="254"/>
                      <a:pt x="110" y="269"/>
                      <a:pt x="143" y="273"/>
                    </a:cubicBezTo>
                    <a:lnTo>
                      <a:pt x="143" y="301"/>
                    </a:lnTo>
                    <a:cubicBezTo>
                      <a:pt x="143" y="318"/>
                      <a:pt x="143" y="325"/>
                      <a:pt x="96" y="325"/>
                    </a:cubicBezTo>
                    <a:lnTo>
                      <a:pt x="80" y="325"/>
                    </a:lnTo>
                    <a:lnTo>
                      <a:pt x="80" y="341"/>
                    </a:lnTo>
                    <a:cubicBezTo>
                      <a:pt x="98" y="339"/>
                      <a:pt x="143" y="339"/>
                      <a:pt x="164" y="339"/>
                    </a:cubicBezTo>
                    <a:cubicBezTo>
                      <a:pt x="184" y="339"/>
                      <a:pt x="231" y="339"/>
                      <a:pt x="249" y="341"/>
                    </a:cubicBezTo>
                    <a:lnTo>
                      <a:pt x="249" y="325"/>
                    </a:lnTo>
                    <a:lnTo>
                      <a:pt x="232" y="325"/>
                    </a:lnTo>
                    <a:cubicBezTo>
                      <a:pt x="185" y="325"/>
                      <a:pt x="185" y="319"/>
                      <a:pt x="185" y="301"/>
                    </a:cubicBezTo>
                    <a:lnTo>
                      <a:pt x="185" y="273"/>
                    </a:lnTo>
                    <a:cubicBezTo>
                      <a:pt x="221" y="269"/>
                      <a:pt x="251" y="254"/>
                      <a:pt x="271" y="228"/>
                    </a:cubicBezTo>
                    <a:cubicBezTo>
                      <a:pt x="297" y="193"/>
                      <a:pt x="297" y="153"/>
                      <a:pt x="297" y="131"/>
                    </a:cubicBezTo>
                    <a:cubicBezTo>
                      <a:pt x="297" y="123"/>
                      <a:pt x="298" y="79"/>
                      <a:pt x="324" y="75"/>
                    </a:cubicBezTo>
                    <a:cubicBezTo>
                      <a:pt x="327" y="75"/>
                      <a:pt x="331" y="74"/>
                      <a:pt x="331" y="70"/>
                    </a:cubicBezTo>
                    <a:cubicBezTo>
                      <a:pt x="331" y="64"/>
                      <a:pt x="327" y="64"/>
                      <a:pt x="319" y="64"/>
                    </a:cubicBezTo>
                    <a:lnTo>
                      <a:pt x="300" y="64"/>
                    </a:lnTo>
                    <a:cubicBezTo>
                      <a:pt x="281" y="64"/>
                      <a:pt x="256" y="68"/>
                      <a:pt x="256" y="140"/>
                    </a:cubicBezTo>
                    <a:cubicBezTo>
                      <a:pt x="255" y="195"/>
                      <a:pt x="239" y="248"/>
                      <a:pt x="185" y="261"/>
                    </a:cubicBezTo>
                    <a:lnTo>
                      <a:pt x="185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5" name="Rectangle 938">
                <a:extLst>
                  <a:ext uri="{FF2B5EF4-FFF2-40B4-BE49-F238E27FC236}">
                    <a16:creationId xmlns:a16="http://schemas.microsoft.com/office/drawing/2014/main" id="{12AC1D37-639E-4F61-956A-783F45B20F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5086350" y="7958138"/>
                <a:ext cx="515938" cy="1587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6" name="Freeform 939">
                <a:extLst>
                  <a:ext uri="{FF2B5EF4-FFF2-40B4-BE49-F238E27FC236}">
                    <a16:creationId xmlns:a16="http://schemas.microsoft.com/office/drawing/2014/main" id="{980855E1-63B6-416D-9C77-2614FE6A86E6}"/>
                  </a:ext>
                </a:extLst>
              </p:cNvPr>
              <p:cNvSpPr>
                <a:spLocks noEditPoints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5157788" y="8053388"/>
                <a:ext cx="198438" cy="293688"/>
              </a:xfrm>
              <a:custGeom>
                <a:avLst/>
                <a:gdLst>
                  <a:gd name="T0" fmla="*/ 211 w 262"/>
                  <a:gd name="T1" fmla="*/ 188 h 368"/>
                  <a:gd name="T2" fmla="*/ 147 w 262"/>
                  <a:gd name="T3" fmla="*/ 130 h 368"/>
                  <a:gd name="T4" fmla="*/ 45 w 262"/>
                  <a:gd name="T5" fmla="*/ 176 h 368"/>
                  <a:gd name="T6" fmla="*/ 0 w 262"/>
                  <a:gd name="T7" fmla="*/ 280 h 368"/>
                  <a:gd name="T8" fmla="*/ 92 w 262"/>
                  <a:gd name="T9" fmla="*/ 368 h 368"/>
                  <a:gd name="T10" fmla="*/ 262 w 262"/>
                  <a:gd name="T11" fmla="*/ 130 h 368"/>
                  <a:gd name="T12" fmla="*/ 155 w 262"/>
                  <a:gd name="T13" fmla="*/ 0 h 368"/>
                  <a:gd name="T14" fmla="*/ 59 w 262"/>
                  <a:gd name="T15" fmla="*/ 79 h 368"/>
                  <a:gd name="T16" fmla="*/ 78 w 262"/>
                  <a:gd name="T17" fmla="*/ 97 h 368"/>
                  <a:gd name="T18" fmla="*/ 105 w 262"/>
                  <a:gd name="T19" fmla="*/ 70 h 368"/>
                  <a:gd name="T20" fmla="*/ 82 w 262"/>
                  <a:gd name="T21" fmla="*/ 53 h 368"/>
                  <a:gd name="T22" fmla="*/ 154 w 262"/>
                  <a:gd name="T23" fmla="*/ 13 h 368"/>
                  <a:gd name="T24" fmla="*/ 225 w 262"/>
                  <a:gd name="T25" fmla="*/ 103 h 368"/>
                  <a:gd name="T26" fmla="*/ 212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9 w 262"/>
                  <a:gd name="T33" fmla="*/ 298 h 368"/>
                  <a:gd name="T34" fmla="*/ 71 w 262"/>
                  <a:gd name="T35" fmla="*/ 185 h 368"/>
                  <a:gd name="T36" fmla="*/ 147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6" y="130"/>
                      <a:pt x="147" y="130"/>
                    </a:cubicBezTo>
                    <a:cubicBezTo>
                      <a:pt x="116" y="130"/>
                      <a:pt x="84" y="138"/>
                      <a:pt x="45" y="176"/>
                    </a:cubicBezTo>
                    <a:cubicBezTo>
                      <a:pt x="4" y="218"/>
                      <a:pt x="0" y="264"/>
                      <a:pt x="0" y="280"/>
                    </a:cubicBezTo>
                    <a:cubicBezTo>
                      <a:pt x="0" y="311"/>
                      <a:pt x="22" y="368"/>
                      <a:pt x="92" y="368"/>
                    </a:cubicBezTo>
                    <a:cubicBezTo>
                      <a:pt x="211" y="368"/>
                      <a:pt x="262" y="201"/>
                      <a:pt x="262" y="130"/>
                    </a:cubicBezTo>
                    <a:cubicBezTo>
                      <a:pt x="262" y="50"/>
                      <a:pt x="216" y="0"/>
                      <a:pt x="155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7"/>
                      <a:pt x="78" y="97"/>
                    </a:cubicBezTo>
                    <a:cubicBezTo>
                      <a:pt x="95" y="97"/>
                      <a:pt x="105" y="82"/>
                      <a:pt x="105" y="70"/>
                    </a:cubicBezTo>
                    <a:cubicBezTo>
                      <a:pt x="105" y="53"/>
                      <a:pt x="90" y="53"/>
                      <a:pt x="82" y="53"/>
                    </a:cubicBezTo>
                    <a:cubicBezTo>
                      <a:pt x="104" y="16"/>
                      <a:pt x="139" y="13"/>
                      <a:pt x="154" y="13"/>
                    </a:cubicBezTo>
                    <a:cubicBezTo>
                      <a:pt x="190" y="13"/>
                      <a:pt x="225" y="39"/>
                      <a:pt x="225" y="103"/>
                    </a:cubicBezTo>
                    <a:cubicBezTo>
                      <a:pt x="225" y="123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9" y="354"/>
                      <a:pt x="39" y="303"/>
                      <a:pt x="39" y="298"/>
                    </a:cubicBezTo>
                    <a:cubicBezTo>
                      <a:pt x="39" y="285"/>
                      <a:pt x="51" y="215"/>
                      <a:pt x="71" y="185"/>
                    </a:cubicBezTo>
                    <a:cubicBezTo>
                      <a:pt x="91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7" name="Freeform 940">
                <a:extLst>
                  <a:ext uri="{FF2B5EF4-FFF2-40B4-BE49-F238E27FC236}">
                    <a16:creationId xmlns:a16="http://schemas.microsoft.com/office/drawing/2014/main" id="{EE1EFCD8-5EDA-4CDD-8A1D-A57123A9ADD6}"/>
                  </a:ext>
                </a:extLst>
              </p:cNvPr>
              <p:cNvSpPr>
                <a:spLocks noEditPoints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5380038" y="8162925"/>
                <a:ext cx="155575" cy="254000"/>
              </a:xfrm>
              <a:custGeom>
                <a:avLst/>
                <a:gdLst>
                  <a:gd name="T0" fmla="*/ 205 w 205"/>
                  <a:gd name="T1" fmla="*/ 6 h 317"/>
                  <a:gd name="T2" fmla="*/ 200 w 205"/>
                  <a:gd name="T3" fmla="*/ 1 h 317"/>
                  <a:gd name="T4" fmla="*/ 166 w 205"/>
                  <a:gd name="T5" fmla="*/ 35 h 317"/>
                  <a:gd name="T6" fmla="*/ 120 w 205"/>
                  <a:gd name="T7" fmla="*/ 0 h 317"/>
                  <a:gd name="T8" fmla="*/ 0 w 205"/>
                  <a:gd name="T9" fmla="*/ 146 h 317"/>
                  <a:gd name="T10" fmla="*/ 65 w 205"/>
                  <a:gd name="T11" fmla="*/ 226 h 317"/>
                  <a:gd name="T12" fmla="*/ 124 w 205"/>
                  <a:gd name="T13" fmla="*/ 196 h 317"/>
                  <a:gd name="T14" fmla="*/ 102 w 205"/>
                  <a:gd name="T15" fmla="*/ 285 h 317"/>
                  <a:gd name="T16" fmla="*/ 66 w 205"/>
                  <a:gd name="T17" fmla="*/ 302 h 317"/>
                  <a:gd name="T18" fmla="*/ 54 w 205"/>
                  <a:gd name="T19" fmla="*/ 312 h 317"/>
                  <a:gd name="T20" fmla="*/ 61 w 205"/>
                  <a:gd name="T21" fmla="*/ 317 h 317"/>
                  <a:gd name="T22" fmla="*/ 111 w 205"/>
                  <a:gd name="T23" fmla="*/ 316 h 317"/>
                  <a:gd name="T24" fmla="*/ 162 w 205"/>
                  <a:gd name="T25" fmla="*/ 317 h 317"/>
                  <a:gd name="T26" fmla="*/ 171 w 205"/>
                  <a:gd name="T27" fmla="*/ 307 h 317"/>
                  <a:gd name="T28" fmla="*/ 158 w 205"/>
                  <a:gd name="T29" fmla="*/ 302 h 317"/>
                  <a:gd name="T30" fmla="*/ 134 w 205"/>
                  <a:gd name="T31" fmla="*/ 294 h 317"/>
                  <a:gd name="T32" fmla="*/ 136 w 205"/>
                  <a:gd name="T33" fmla="*/ 283 h 317"/>
                  <a:gd name="T34" fmla="*/ 205 w 205"/>
                  <a:gd name="T35" fmla="*/ 6 h 317"/>
                  <a:gd name="T36" fmla="*/ 67 w 205"/>
                  <a:gd name="T37" fmla="*/ 215 h 317"/>
                  <a:gd name="T38" fmla="*/ 35 w 205"/>
                  <a:gd name="T39" fmla="*/ 168 h 317"/>
                  <a:gd name="T40" fmla="*/ 58 w 205"/>
                  <a:gd name="T41" fmla="*/ 69 h 317"/>
                  <a:gd name="T42" fmla="*/ 120 w 205"/>
                  <a:gd name="T43" fmla="*/ 11 h 317"/>
                  <a:gd name="T44" fmla="*/ 159 w 205"/>
                  <a:gd name="T45" fmla="*/ 55 h 317"/>
                  <a:gd name="T46" fmla="*/ 130 w 205"/>
                  <a:gd name="T47" fmla="*/ 169 h 317"/>
                  <a:gd name="T48" fmla="*/ 67 w 205"/>
                  <a:gd name="T49" fmla="*/ 215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5" h="317">
                    <a:moveTo>
                      <a:pt x="205" y="6"/>
                    </a:moveTo>
                    <a:cubicBezTo>
                      <a:pt x="205" y="3"/>
                      <a:pt x="204" y="1"/>
                      <a:pt x="200" y="1"/>
                    </a:cubicBezTo>
                    <a:cubicBezTo>
                      <a:pt x="195" y="1"/>
                      <a:pt x="175" y="20"/>
                      <a:pt x="166" y="35"/>
                    </a:cubicBezTo>
                    <a:cubicBezTo>
                      <a:pt x="155" y="8"/>
                      <a:pt x="136" y="0"/>
                      <a:pt x="120" y="0"/>
                    </a:cubicBezTo>
                    <a:cubicBezTo>
                      <a:pt x="61" y="0"/>
                      <a:pt x="0" y="74"/>
                      <a:pt x="0" y="146"/>
                    </a:cubicBezTo>
                    <a:cubicBezTo>
                      <a:pt x="0" y="195"/>
                      <a:pt x="29" y="226"/>
                      <a:pt x="65" y="226"/>
                    </a:cubicBezTo>
                    <a:cubicBezTo>
                      <a:pt x="87" y="226"/>
                      <a:pt x="106" y="214"/>
                      <a:pt x="124" y="196"/>
                    </a:cubicBezTo>
                    <a:cubicBezTo>
                      <a:pt x="120" y="213"/>
                      <a:pt x="103" y="281"/>
                      <a:pt x="102" y="285"/>
                    </a:cubicBezTo>
                    <a:cubicBezTo>
                      <a:pt x="98" y="299"/>
                      <a:pt x="94" y="301"/>
                      <a:pt x="66" y="302"/>
                    </a:cubicBezTo>
                    <a:cubicBezTo>
                      <a:pt x="59" y="302"/>
                      <a:pt x="54" y="302"/>
                      <a:pt x="54" y="312"/>
                    </a:cubicBezTo>
                    <a:cubicBezTo>
                      <a:pt x="54" y="312"/>
                      <a:pt x="54" y="317"/>
                      <a:pt x="61" y="317"/>
                    </a:cubicBezTo>
                    <a:cubicBezTo>
                      <a:pt x="77" y="317"/>
                      <a:pt x="94" y="316"/>
                      <a:pt x="111" y="316"/>
                    </a:cubicBezTo>
                    <a:cubicBezTo>
                      <a:pt x="128" y="316"/>
                      <a:pt x="146" y="317"/>
                      <a:pt x="162" y="317"/>
                    </a:cubicBezTo>
                    <a:cubicBezTo>
                      <a:pt x="165" y="317"/>
                      <a:pt x="171" y="317"/>
                      <a:pt x="171" y="307"/>
                    </a:cubicBezTo>
                    <a:cubicBezTo>
                      <a:pt x="171" y="302"/>
                      <a:pt x="166" y="302"/>
                      <a:pt x="158" y="302"/>
                    </a:cubicBezTo>
                    <a:cubicBezTo>
                      <a:pt x="134" y="302"/>
                      <a:pt x="134" y="298"/>
                      <a:pt x="134" y="294"/>
                    </a:cubicBezTo>
                    <a:cubicBezTo>
                      <a:pt x="134" y="290"/>
                      <a:pt x="135" y="287"/>
                      <a:pt x="136" y="283"/>
                    </a:cubicBezTo>
                    <a:lnTo>
                      <a:pt x="205" y="6"/>
                    </a:lnTo>
                    <a:close/>
                    <a:moveTo>
                      <a:pt x="67" y="215"/>
                    </a:moveTo>
                    <a:cubicBezTo>
                      <a:pt x="37" y="215"/>
                      <a:pt x="35" y="177"/>
                      <a:pt x="35" y="168"/>
                    </a:cubicBezTo>
                    <a:cubicBezTo>
                      <a:pt x="35" y="144"/>
                      <a:pt x="49" y="90"/>
                      <a:pt x="58" y="69"/>
                    </a:cubicBezTo>
                    <a:cubicBezTo>
                      <a:pt x="73" y="32"/>
                      <a:pt x="99" y="11"/>
                      <a:pt x="120" y="11"/>
                    </a:cubicBezTo>
                    <a:cubicBezTo>
                      <a:pt x="152" y="11"/>
                      <a:pt x="159" y="51"/>
                      <a:pt x="159" y="55"/>
                    </a:cubicBezTo>
                    <a:cubicBezTo>
                      <a:pt x="159" y="58"/>
                      <a:pt x="132" y="167"/>
                      <a:pt x="130" y="169"/>
                    </a:cubicBezTo>
                    <a:cubicBezTo>
                      <a:pt x="123" y="183"/>
                      <a:pt x="95" y="215"/>
                      <a:pt x="67" y="21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8" name="Freeform 941">
                <a:extLst>
                  <a:ext uri="{FF2B5EF4-FFF2-40B4-BE49-F238E27FC236}">
                    <a16:creationId xmlns:a16="http://schemas.microsoft.com/office/drawing/2014/main" id="{6FBAAD15-1E16-44FD-B115-F627F8229280}"/>
                  </a:ext>
                </a:extLst>
              </p:cNvPr>
              <p:cNvSpPr>
                <a:spLocks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5651500" y="7369175"/>
                <a:ext cx="111125" cy="1195388"/>
              </a:xfrm>
              <a:custGeom>
                <a:avLst/>
                <a:gdLst>
                  <a:gd name="T0" fmla="*/ 116 w 147"/>
                  <a:gd name="T1" fmla="*/ 1464 h 1495"/>
                  <a:gd name="T2" fmla="*/ 0 w 147"/>
                  <a:gd name="T3" fmla="*/ 1464 h 1495"/>
                  <a:gd name="T4" fmla="*/ 0 w 147"/>
                  <a:gd name="T5" fmla="*/ 1495 h 1495"/>
                  <a:gd name="T6" fmla="*/ 147 w 147"/>
                  <a:gd name="T7" fmla="*/ 1495 h 1495"/>
                  <a:gd name="T8" fmla="*/ 147 w 147"/>
                  <a:gd name="T9" fmla="*/ 0 h 1495"/>
                  <a:gd name="T10" fmla="*/ 0 w 147"/>
                  <a:gd name="T11" fmla="*/ 0 h 1495"/>
                  <a:gd name="T12" fmla="*/ 0 w 147"/>
                  <a:gd name="T13" fmla="*/ 31 h 1495"/>
                  <a:gd name="T14" fmla="*/ 116 w 147"/>
                  <a:gd name="T15" fmla="*/ 31 h 1495"/>
                  <a:gd name="T16" fmla="*/ 116 w 147"/>
                  <a:gd name="T17" fmla="*/ 1464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495">
                    <a:moveTo>
                      <a:pt x="116" y="1464"/>
                    </a:moveTo>
                    <a:lnTo>
                      <a:pt x="0" y="1464"/>
                    </a:lnTo>
                    <a:lnTo>
                      <a:pt x="0" y="1495"/>
                    </a:lnTo>
                    <a:lnTo>
                      <a:pt x="147" y="1495"/>
                    </a:lnTo>
                    <a:lnTo>
                      <a:pt x="147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116" y="31"/>
                    </a:lnTo>
                    <a:lnTo>
                      <a:pt x="116" y="146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9" name="Freeform 942">
                <a:extLst>
                  <a:ext uri="{FF2B5EF4-FFF2-40B4-BE49-F238E27FC236}">
                    <a16:creationId xmlns:a16="http://schemas.microsoft.com/office/drawing/2014/main" id="{B24D15E5-6FD2-47C2-B253-CCD812666ADF}"/>
                  </a:ext>
                </a:extLst>
              </p:cNvPr>
              <p:cNvSpPr>
                <a:spLocks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5978525" y="7894638"/>
                <a:ext cx="260350" cy="176213"/>
              </a:xfrm>
              <a:custGeom>
                <a:avLst/>
                <a:gdLst>
                  <a:gd name="T0" fmla="*/ 300 w 342"/>
                  <a:gd name="T1" fmla="*/ 47 h 220"/>
                  <a:gd name="T2" fmla="*/ 342 w 342"/>
                  <a:gd name="T3" fmla="*/ 15 h 220"/>
                  <a:gd name="T4" fmla="*/ 342 w 342"/>
                  <a:gd name="T5" fmla="*/ 0 h 220"/>
                  <a:gd name="T6" fmla="*/ 305 w 342"/>
                  <a:gd name="T7" fmla="*/ 1 h 220"/>
                  <a:gd name="T8" fmla="*/ 259 w 342"/>
                  <a:gd name="T9" fmla="*/ 0 h 220"/>
                  <a:gd name="T10" fmla="*/ 259 w 342"/>
                  <a:gd name="T11" fmla="*/ 15 h 220"/>
                  <a:gd name="T12" fmla="*/ 288 w 342"/>
                  <a:gd name="T13" fmla="*/ 39 h 220"/>
                  <a:gd name="T14" fmla="*/ 285 w 342"/>
                  <a:gd name="T15" fmla="*/ 50 h 220"/>
                  <a:gd name="T16" fmla="*/ 240 w 342"/>
                  <a:gd name="T17" fmla="*/ 177 h 220"/>
                  <a:gd name="T18" fmla="*/ 190 w 342"/>
                  <a:gd name="T19" fmla="*/ 38 h 220"/>
                  <a:gd name="T20" fmla="*/ 188 w 342"/>
                  <a:gd name="T21" fmla="*/ 29 h 220"/>
                  <a:gd name="T22" fmla="*/ 217 w 342"/>
                  <a:gd name="T23" fmla="*/ 15 h 220"/>
                  <a:gd name="T24" fmla="*/ 217 w 342"/>
                  <a:gd name="T25" fmla="*/ 0 h 220"/>
                  <a:gd name="T26" fmla="*/ 166 w 342"/>
                  <a:gd name="T27" fmla="*/ 1 h 220"/>
                  <a:gd name="T28" fmla="*/ 121 w 342"/>
                  <a:gd name="T29" fmla="*/ 0 h 220"/>
                  <a:gd name="T30" fmla="*/ 121 w 342"/>
                  <a:gd name="T31" fmla="*/ 15 h 220"/>
                  <a:gd name="T32" fmla="*/ 153 w 342"/>
                  <a:gd name="T33" fmla="*/ 23 h 220"/>
                  <a:gd name="T34" fmla="*/ 164 w 342"/>
                  <a:gd name="T35" fmla="*/ 50 h 220"/>
                  <a:gd name="T36" fmla="*/ 121 w 342"/>
                  <a:gd name="T37" fmla="*/ 171 h 220"/>
                  <a:gd name="T38" fmla="*/ 74 w 342"/>
                  <a:gd name="T39" fmla="*/ 38 h 220"/>
                  <a:gd name="T40" fmla="*/ 71 w 342"/>
                  <a:gd name="T41" fmla="*/ 29 h 220"/>
                  <a:gd name="T42" fmla="*/ 101 w 342"/>
                  <a:gd name="T43" fmla="*/ 15 h 220"/>
                  <a:gd name="T44" fmla="*/ 101 w 342"/>
                  <a:gd name="T45" fmla="*/ 0 h 220"/>
                  <a:gd name="T46" fmla="*/ 46 w 342"/>
                  <a:gd name="T47" fmla="*/ 1 h 220"/>
                  <a:gd name="T48" fmla="*/ 0 w 342"/>
                  <a:gd name="T49" fmla="*/ 0 h 220"/>
                  <a:gd name="T50" fmla="*/ 0 w 342"/>
                  <a:gd name="T51" fmla="*/ 15 h 220"/>
                  <a:gd name="T52" fmla="*/ 37 w 342"/>
                  <a:gd name="T53" fmla="*/ 33 h 220"/>
                  <a:gd name="T54" fmla="*/ 100 w 342"/>
                  <a:gd name="T55" fmla="*/ 209 h 220"/>
                  <a:gd name="T56" fmla="*/ 110 w 342"/>
                  <a:gd name="T57" fmla="*/ 220 h 220"/>
                  <a:gd name="T58" fmla="*/ 120 w 342"/>
                  <a:gd name="T59" fmla="*/ 210 h 220"/>
                  <a:gd name="T60" fmla="*/ 171 w 342"/>
                  <a:gd name="T61" fmla="*/ 69 h 220"/>
                  <a:gd name="T62" fmla="*/ 221 w 342"/>
                  <a:gd name="T63" fmla="*/ 211 h 220"/>
                  <a:gd name="T64" fmla="*/ 231 w 342"/>
                  <a:gd name="T65" fmla="*/ 220 h 220"/>
                  <a:gd name="T66" fmla="*/ 241 w 342"/>
                  <a:gd name="T67" fmla="*/ 211 h 220"/>
                  <a:gd name="T68" fmla="*/ 300 w 342"/>
                  <a:gd name="T69" fmla="*/ 4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2" h="220">
                    <a:moveTo>
                      <a:pt x="300" y="47"/>
                    </a:moveTo>
                    <a:cubicBezTo>
                      <a:pt x="309" y="22"/>
                      <a:pt x="324" y="16"/>
                      <a:pt x="342" y="15"/>
                    </a:cubicBezTo>
                    <a:lnTo>
                      <a:pt x="342" y="0"/>
                    </a:lnTo>
                    <a:cubicBezTo>
                      <a:pt x="331" y="1"/>
                      <a:pt x="316" y="1"/>
                      <a:pt x="305" y="1"/>
                    </a:cubicBezTo>
                    <a:cubicBezTo>
                      <a:pt x="291" y="1"/>
                      <a:pt x="268" y="0"/>
                      <a:pt x="259" y="0"/>
                    </a:cubicBezTo>
                    <a:lnTo>
                      <a:pt x="259" y="15"/>
                    </a:lnTo>
                    <a:cubicBezTo>
                      <a:pt x="277" y="16"/>
                      <a:pt x="288" y="25"/>
                      <a:pt x="288" y="39"/>
                    </a:cubicBezTo>
                    <a:cubicBezTo>
                      <a:pt x="288" y="42"/>
                      <a:pt x="288" y="43"/>
                      <a:pt x="285" y="50"/>
                    </a:cubicBezTo>
                    <a:lnTo>
                      <a:pt x="240" y="177"/>
                    </a:lnTo>
                    <a:lnTo>
                      <a:pt x="190" y="38"/>
                    </a:lnTo>
                    <a:cubicBezTo>
                      <a:pt x="188" y="32"/>
                      <a:pt x="188" y="31"/>
                      <a:pt x="188" y="29"/>
                    </a:cubicBezTo>
                    <a:cubicBezTo>
                      <a:pt x="188" y="15"/>
                      <a:pt x="207" y="15"/>
                      <a:pt x="217" y="15"/>
                    </a:cubicBezTo>
                    <a:lnTo>
                      <a:pt x="217" y="0"/>
                    </a:lnTo>
                    <a:cubicBezTo>
                      <a:pt x="203" y="0"/>
                      <a:pt x="178" y="1"/>
                      <a:pt x="166" y="1"/>
                    </a:cubicBezTo>
                    <a:cubicBezTo>
                      <a:pt x="151" y="1"/>
                      <a:pt x="136" y="1"/>
                      <a:pt x="121" y="0"/>
                    </a:cubicBezTo>
                    <a:lnTo>
                      <a:pt x="121" y="15"/>
                    </a:lnTo>
                    <a:cubicBezTo>
                      <a:pt x="140" y="15"/>
                      <a:pt x="148" y="16"/>
                      <a:pt x="153" y="23"/>
                    </a:cubicBezTo>
                    <a:cubicBezTo>
                      <a:pt x="155" y="26"/>
                      <a:pt x="161" y="41"/>
                      <a:pt x="164" y="50"/>
                    </a:cubicBezTo>
                    <a:lnTo>
                      <a:pt x="121" y="171"/>
                    </a:lnTo>
                    <a:lnTo>
                      <a:pt x="74" y="38"/>
                    </a:lnTo>
                    <a:cubicBezTo>
                      <a:pt x="71" y="32"/>
                      <a:pt x="71" y="31"/>
                      <a:pt x="71" y="29"/>
                    </a:cubicBezTo>
                    <a:cubicBezTo>
                      <a:pt x="71" y="15"/>
                      <a:pt x="91" y="15"/>
                      <a:pt x="101" y="15"/>
                    </a:cubicBezTo>
                    <a:lnTo>
                      <a:pt x="101" y="0"/>
                    </a:lnTo>
                    <a:cubicBezTo>
                      <a:pt x="86" y="0"/>
                      <a:pt x="58" y="1"/>
                      <a:pt x="46" y="1"/>
                    </a:cubicBezTo>
                    <a:cubicBezTo>
                      <a:pt x="44" y="1"/>
                      <a:pt x="18" y="1"/>
                      <a:pt x="0" y="0"/>
                    </a:cubicBezTo>
                    <a:lnTo>
                      <a:pt x="0" y="15"/>
                    </a:lnTo>
                    <a:cubicBezTo>
                      <a:pt x="25" y="15"/>
                      <a:pt x="31" y="17"/>
                      <a:pt x="37" y="33"/>
                    </a:cubicBezTo>
                    <a:lnTo>
                      <a:pt x="100" y="209"/>
                    </a:lnTo>
                    <a:cubicBezTo>
                      <a:pt x="102" y="216"/>
                      <a:pt x="104" y="220"/>
                      <a:pt x="110" y="220"/>
                    </a:cubicBezTo>
                    <a:cubicBezTo>
                      <a:pt x="117" y="220"/>
                      <a:pt x="118" y="217"/>
                      <a:pt x="120" y="210"/>
                    </a:cubicBezTo>
                    <a:lnTo>
                      <a:pt x="171" y="69"/>
                    </a:lnTo>
                    <a:lnTo>
                      <a:pt x="221" y="211"/>
                    </a:lnTo>
                    <a:cubicBezTo>
                      <a:pt x="223" y="216"/>
                      <a:pt x="225" y="220"/>
                      <a:pt x="231" y="220"/>
                    </a:cubicBezTo>
                    <a:cubicBezTo>
                      <a:pt x="238" y="220"/>
                      <a:pt x="239" y="216"/>
                      <a:pt x="241" y="211"/>
                    </a:cubicBezTo>
                    <a:lnTo>
                      <a:pt x="300" y="4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0" name="Freeform 943">
                <a:extLst>
                  <a:ext uri="{FF2B5EF4-FFF2-40B4-BE49-F238E27FC236}">
                    <a16:creationId xmlns:a16="http://schemas.microsoft.com/office/drawing/2014/main" id="{556C645A-8865-48F8-BE88-26D36BDFF5D4}"/>
                  </a:ext>
                </a:extLst>
              </p:cNvPr>
              <p:cNvSpPr>
                <a:spLocks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6257925" y="7788275"/>
                <a:ext cx="190500" cy="277813"/>
              </a:xfrm>
              <a:custGeom>
                <a:avLst/>
                <a:gdLst>
                  <a:gd name="T0" fmla="*/ 39 w 251"/>
                  <a:gd name="T1" fmla="*/ 309 h 347"/>
                  <a:gd name="T2" fmla="*/ 0 w 251"/>
                  <a:gd name="T3" fmla="*/ 331 h 347"/>
                  <a:gd name="T4" fmla="*/ 0 w 251"/>
                  <a:gd name="T5" fmla="*/ 347 h 347"/>
                  <a:gd name="T6" fmla="*/ 56 w 251"/>
                  <a:gd name="T7" fmla="*/ 345 h 347"/>
                  <a:gd name="T8" fmla="*/ 112 w 251"/>
                  <a:gd name="T9" fmla="*/ 347 h 347"/>
                  <a:gd name="T10" fmla="*/ 112 w 251"/>
                  <a:gd name="T11" fmla="*/ 331 h 347"/>
                  <a:gd name="T12" fmla="*/ 73 w 251"/>
                  <a:gd name="T13" fmla="*/ 309 h 347"/>
                  <a:gd name="T14" fmla="*/ 73 w 251"/>
                  <a:gd name="T15" fmla="*/ 217 h 347"/>
                  <a:gd name="T16" fmla="*/ 140 w 251"/>
                  <a:gd name="T17" fmla="*/ 137 h 347"/>
                  <a:gd name="T18" fmla="*/ 177 w 251"/>
                  <a:gd name="T19" fmla="*/ 193 h 347"/>
                  <a:gd name="T20" fmla="*/ 177 w 251"/>
                  <a:gd name="T21" fmla="*/ 309 h 347"/>
                  <a:gd name="T22" fmla="*/ 138 w 251"/>
                  <a:gd name="T23" fmla="*/ 331 h 347"/>
                  <a:gd name="T24" fmla="*/ 138 w 251"/>
                  <a:gd name="T25" fmla="*/ 347 h 347"/>
                  <a:gd name="T26" fmla="*/ 195 w 251"/>
                  <a:gd name="T27" fmla="*/ 345 h 347"/>
                  <a:gd name="T28" fmla="*/ 251 w 251"/>
                  <a:gd name="T29" fmla="*/ 347 h 347"/>
                  <a:gd name="T30" fmla="*/ 251 w 251"/>
                  <a:gd name="T31" fmla="*/ 331 h 347"/>
                  <a:gd name="T32" fmla="*/ 212 w 251"/>
                  <a:gd name="T33" fmla="*/ 316 h 347"/>
                  <a:gd name="T34" fmla="*/ 212 w 251"/>
                  <a:gd name="T35" fmla="*/ 221 h 347"/>
                  <a:gd name="T36" fmla="*/ 196 w 251"/>
                  <a:gd name="T37" fmla="*/ 145 h 347"/>
                  <a:gd name="T38" fmla="*/ 144 w 251"/>
                  <a:gd name="T39" fmla="*/ 126 h 347"/>
                  <a:gd name="T40" fmla="*/ 71 w 251"/>
                  <a:gd name="T41" fmla="*/ 175 h 347"/>
                  <a:gd name="T42" fmla="*/ 71 w 251"/>
                  <a:gd name="T43" fmla="*/ 0 h 347"/>
                  <a:gd name="T44" fmla="*/ 0 w 251"/>
                  <a:gd name="T45" fmla="*/ 6 h 347"/>
                  <a:gd name="T46" fmla="*/ 0 w 251"/>
                  <a:gd name="T47" fmla="*/ 21 h 347"/>
                  <a:gd name="T48" fmla="*/ 39 w 251"/>
                  <a:gd name="T49" fmla="*/ 49 h 347"/>
                  <a:gd name="T50" fmla="*/ 39 w 251"/>
                  <a:gd name="T51" fmla="*/ 30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1" h="347">
                    <a:moveTo>
                      <a:pt x="39" y="309"/>
                    </a:moveTo>
                    <a:cubicBezTo>
                      <a:pt x="39" y="331"/>
                      <a:pt x="33" y="331"/>
                      <a:pt x="0" y="331"/>
                    </a:cubicBezTo>
                    <a:lnTo>
                      <a:pt x="0" y="347"/>
                    </a:lnTo>
                    <a:cubicBezTo>
                      <a:pt x="17" y="346"/>
                      <a:pt x="43" y="345"/>
                      <a:pt x="56" y="345"/>
                    </a:cubicBezTo>
                    <a:cubicBezTo>
                      <a:pt x="69" y="345"/>
                      <a:pt x="95" y="346"/>
                      <a:pt x="112" y="347"/>
                    </a:cubicBezTo>
                    <a:lnTo>
                      <a:pt x="112" y="331"/>
                    </a:lnTo>
                    <a:cubicBezTo>
                      <a:pt x="78" y="331"/>
                      <a:pt x="73" y="331"/>
                      <a:pt x="73" y="309"/>
                    </a:cubicBezTo>
                    <a:lnTo>
                      <a:pt x="73" y="217"/>
                    </a:lnTo>
                    <a:cubicBezTo>
                      <a:pt x="73" y="165"/>
                      <a:pt x="108" y="137"/>
                      <a:pt x="140" y="137"/>
                    </a:cubicBezTo>
                    <a:cubicBezTo>
                      <a:pt x="172" y="137"/>
                      <a:pt x="177" y="164"/>
                      <a:pt x="177" y="193"/>
                    </a:cubicBezTo>
                    <a:lnTo>
                      <a:pt x="177" y="309"/>
                    </a:lnTo>
                    <a:cubicBezTo>
                      <a:pt x="177" y="331"/>
                      <a:pt x="172" y="331"/>
                      <a:pt x="138" y="331"/>
                    </a:cubicBezTo>
                    <a:lnTo>
                      <a:pt x="138" y="347"/>
                    </a:lnTo>
                    <a:cubicBezTo>
                      <a:pt x="156" y="346"/>
                      <a:pt x="181" y="345"/>
                      <a:pt x="195" y="345"/>
                    </a:cubicBezTo>
                    <a:cubicBezTo>
                      <a:pt x="208" y="345"/>
                      <a:pt x="234" y="346"/>
                      <a:pt x="251" y="347"/>
                    </a:cubicBezTo>
                    <a:lnTo>
                      <a:pt x="251" y="331"/>
                    </a:lnTo>
                    <a:cubicBezTo>
                      <a:pt x="225" y="331"/>
                      <a:pt x="212" y="331"/>
                      <a:pt x="212" y="316"/>
                    </a:cubicBezTo>
                    <a:lnTo>
                      <a:pt x="212" y="221"/>
                    </a:lnTo>
                    <a:cubicBezTo>
                      <a:pt x="212" y="178"/>
                      <a:pt x="212" y="163"/>
                      <a:pt x="196" y="145"/>
                    </a:cubicBezTo>
                    <a:cubicBezTo>
                      <a:pt x="189" y="136"/>
                      <a:pt x="173" y="126"/>
                      <a:pt x="144" y="126"/>
                    </a:cubicBezTo>
                    <a:cubicBezTo>
                      <a:pt x="102" y="126"/>
                      <a:pt x="80" y="156"/>
                      <a:pt x="71" y="175"/>
                    </a:cubicBezTo>
                    <a:lnTo>
                      <a:pt x="71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  <a:lnTo>
                      <a:pt x="39" y="30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1" name="Freeform 944">
                <a:extLst>
                  <a:ext uri="{FF2B5EF4-FFF2-40B4-BE49-F238E27FC236}">
                    <a16:creationId xmlns:a16="http://schemas.microsoft.com/office/drawing/2014/main" id="{D3104E31-1C58-4B30-8626-E1EB0F59DBD9}"/>
                  </a:ext>
                </a:extLst>
              </p:cNvPr>
              <p:cNvSpPr>
                <a:spLocks noEditPoints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6465888" y="7886700"/>
                <a:ext cx="146050" cy="184150"/>
              </a:xfrm>
              <a:custGeom>
                <a:avLst/>
                <a:gdLst>
                  <a:gd name="T0" fmla="*/ 41 w 193"/>
                  <a:gd name="T1" fmla="*/ 98 h 229"/>
                  <a:gd name="T2" fmla="*/ 103 w 193"/>
                  <a:gd name="T3" fmla="*/ 11 h 229"/>
                  <a:gd name="T4" fmla="*/ 160 w 193"/>
                  <a:gd name="T5" fmla="*/ 98 h 229"/>
                  <a:gd name="T6" fmla="*/ 41 w 193"/>
                  <a:gd name="T7" fmla="*/ 98 h 229"/>
                  <a:gd name="T8" fmla="*/ 41 w 193"/>
                  <a:gd name="T9" fmla="*/ 108 h 229"/>
                  <a:gd name="T10" fmla="*/ 180 w 193"/>
                  <a:gd name="T11" fmla="*/ 108 h 229"/>
                  <a:gd name="T12" fmla="*/ 193 w 193"/>
                  <a:gd name="T13" fmla="*/ 98 h 229"/>
                  <a:gd name="T14" fmla="*/ 103 w 193"/>
                  <a:gd name="T15" fmla="*/ 0 h 229"/>
                  <a:gd name="T16" fmla="*/ 0 w 193"/>
                  <a:gd name="T17" fmla="*/ 114 h 229"/>
                  <a:gd name="T18" fmla="*/ 109 w 193"/>
                  <a:gd name="T19" fmla="*/ 229 h 229"/>
                  <a:gd name="T20" fmla="*/ 193 w 193"/>
                  <a:gd name="T21" fmla="*/ 164 h 229"/>
                  <a:gd name="T22" fmla="*/ 186 w 193"/>
                  <a:gd name="T23" fmla="*/ 158 h 229"/>
                  <a:gd name="T24" fmla="*/ 180 w 193"/>
                  <a:gd name="T25" fmla="*/ 165 h 229"/>
                  <a:gd name="T26" fmla="*/ 112 w 193"/>
                  <a:gd name="T27" fmla="*/ 217 h 229"/>
                  <a:gd name="T28" fmla="*/ 56 w 193"/>
                  <a:gd name="T29" fmla="*/ 183 h 229"/>
                  <a:gd name="T30" fmla="*/ 41 w 193"/>
                  <a:gd name="T31" fmla="*/ 10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3" h="229">
                    <a:moveTo>
                      <a:pt x="41" y="98"/>
                    </a:moveTo>
                    <a:cubicBezTo>
                      <a:pt x="44" y="24"/>
                      <a:pt x="86" y="11"/>
                      <a:pt x="103" y="11"/>
                    </a:cubicBezTo>
                    <a:cubicBezTo>
                      <a:pt x="155" y="11"/>
                      <a:pt x="160" y="78"/>
                      <a:pt x="160" y="98"/>
                    </a:cubicBezTo>
                    <a:lnTo>
                      <a:pt x="41" y="98"/>
                    </a:lnTo>
                    <a:close/>
                    <a:moveTo>
                      <a:pt x="41" y="108"/>
                    </a:moveTo>
                    <a:lnTo>
                      <a:pt x="180" y="108"/>
                    </a:lnTo>
                    <a:cubicBezTo>
                      <a:pt x="191" y="108"/>
                      <a:pt x="193" y="108"/>
                      <a:pt x="193" y="98"/>
                    </a:cubicBezTo>
                    <a:cubicBezTo>
                      <a:pt x="193" y="49"/>
                      <a:pt x="166" y="0"/>
                      <a:pt x="103" y="0"/>
                    </a:cubicBezTo>
                    <a:cubicBezTo>
                      <a:pt x="45" y="0"/>
                      <a:pt x="0" y="52"/>
                      <a:pt x="0" y="114"/>
                    </a:cubicBezTo>
                    <a:cubicBezTo>
                      <a:pt x="0" y="181"/>
                      <a:pt x="52" y="229"/>
                      <a:pt x="109" y="229"/>
                    </a:cubicBezTo>
                    <a:cubicBezTo>
                      <a:pt x="170" y="229"/>
                      <a:pt x="193" y="174"/>
                      <a:pt x="193" y="164"/>
                    </a:cubicBezTo>
                    <a:cubicBezTo>
                      <a:pt x="193" y="159"/>
                      <a:pt x="189" y="158"/>
                      <a:pt x="186" y="158"/>
                    </a:cubicBezTo>
                    <a:cubicBezTo>
                      <a:pt x="182" y="158"/>
                      <a:pt x="181" y="161"/>
                      <a:pt x="180" y="165"/>
                    </a:cubicBezTo>
                    <a:cubicBezTo>
                      <a:pt x="162" y="217"/>
                      <a:pt x="117" y="217"/>
                      <a:pt x="112" y="217"/>
                    </a:cubicBezTo>
                    <a:cubicBezTo>
                      <a:pt x="87" y="217"/>
                      <a:pt x="67" y="202"/>
                      <a:pt x="56" y="183"/>
                    </a:cubicBezTo>
                    <a:cubicBezTo>
                      <a:pt x="41" y="159"/>
                      <a:pt x="41" y="126"/>
                      <a:pt x="41" y="10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2" name="Freeform 945">
                <a:extLst>
                  <a:ext uri="{FF2B5EF4-FFF2-40B4-BE49-F238E27FC236}">
                    <a16:creationId xmlns:a16="http://schemas.microsoft.com/office/drawing/2014/main" id="{97D4520F-B689-4037-B213-C71DE3F3E1EF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6632575" y="7889875"/>
                <a:ext cx="127000" cy="176213"/>
              </a:xfrm>
              <a:custGeom>
                <a:avLst/>
                <a:gdLst>
                  <a:gd name="T0" fmla="*/ 69 w 167"/>
                  <a:gd name="T1" fmla="*/ 55 h 221"/>
                  <a:gd name="T2" fmla="*/ 69 w 167"/>
                  <a:gd name="T3" fmla="*/ 0 h 221"/>
                  <a:gd name="T4" fmla="*/ 0 w 167"/>
                  <a:gd name="T5" fmla="*/ 6 h 221"/>
                  <a:gd name="T6" fmla="*/ 0 w 167"/>
                  <a:gd name="T7" fmla="*/ 21 h 221"/>
                  <a:gd name="T8" fmla="*/ 39 w 167"/>
                  <a:gd name="T9" fmla="*/ 49 h 221"/>
                  <a:gd name="T10" fmla="*/ 39 w 167"/>
                  <a:gd name="T11" fmla="*/ 183 h 221"/>
                  <a:gd name="T12" fmla="*/ 0 w 167"/>
                  <a:gd name="T13" fmla="*/ 205 h 221"/>
                  <a:gd name="T14" fmla="*/ 0 w 167"/>
                  <a:gd name="T15" fmla="*/ 221 h 221"/>
                  <a:gd name="T16" fmla="*/ 57 w 167"/>
                  <a:gd name="T17" fmla="*/ 219 h 221"/>
                  <a:gd name="T18" fmla="*/ 120 w 167"/>
                  <a:gd name="T19" fmla="*/ 221 h 221"/>
                  <a:gd name="T20" fmla="*/ 120 w 167"/>
                  <a:gd name="T21" fmla="*/ 205 h 221"/>
                  <a:gd name="T22" fmla="*/ 109 w 167"/>
                  <a:gd name="T23" fmla="*/ 205 h 221"/>
                  <a:gd name="T24" fmla="*/ 72 w 167"/>
                  <a:gd name="T25" fmla="*/ 182 h 221"/>
                  <a:gd name="T26" fmla="*/ 72 w 167"/>
                  <a:gd name="T27" fmla="*/ 105 h 221"/>
                  <a:gd name="T28" fmla="*/ 130 w 167"/>
                  <a:gd name="T29" fmla="*/ 11 h 221"/>
                  <a:gd name="T30" fmla="*/ 136 w 167"/>
                  <a:gd name="T31" fmla="*/ 12 h 221"/>
                  <a:gd name="T32" fmla="*/ 124 w 167"/>
                  <a:gd name="T33" fmla="*/ 31 h 221"/>
                  <a:gd name="T34" fmla="*/ 146 w 167"/>
                  <a:gd name="T35" fmla="*/ 53 h 221"/>
                  <a:gd name="T36" fmla="*/ 167 w 167"/>
                  <a:gd name="T37" fmla="*/ 31 h 221"/>
                  <a:gd name="T38" fmla="*/ 130 w 167"/>
                  <a:gd name="T39" fmla="*/ 0 h 221"/>
                  <a:gd name="T40" fmla="*/ 69 w 167"/>
                  <a:gd name="T41" fmla="*/ 5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7" h="221">
                    <a:moveTo>
                      <a:pt x="69" y="55"/>
                    </a:moveTo>
                    <a:lnTo>
                      <a:pt x="69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  <a:lnTo>
                      <a:pt x="39" y="183"/>
                    </a:lnTo>
                    <a:cubicBezTo>
                      <a:pt x="39" y="205"/>
                      <a:pt x="33" y="205"/>
                      <a:pt x="0" y="205"/>
                    </a:cubicBezTo>
                    <a:lnTo>
                      <a:pt x="0" y="221"/>
                    </a:lnTo>
                    <a:cubicBezTo>
                      <a:pt x="19" y="220"/>
                      <a:pt x="43" y="219"/>
                      <a:pt x="57" y="219"/>
                    </a:cubicBezTo>
                    <a:cubicBezTo>
                      <a:pt x="77" y="219"/>
                      <a:pt x="100" y="219"/>
                      <a:pt x="120" y="221"/>
                    </a:cubicBezTo>
                    <a:lnTo>
                      <a:pt x="120" y="205"/>
                    </a:lnTo>
                    <a:lnTo>
                      <a:pt x="109" y="205"/>
                    </a:lnTo>
                    <a:cubicBezTo>
                      <a:pt x="73" y="205"/>
                      <a:pt x="72" y="200"/>
                      <a:pt x="72" y="182"/>
                    </a:cubicBezTo>
                    <a:lnTo>
                      <a:pt x="72" y="105"/>
                    </a:lnTo>
                    <a:cubicBezTo>
                      <a:pt x="72" y="56"/>
                      <a:pt x="93" y="11"/>
                      <a:pt x="130" y="11"/>
                    </a:cubicBezTo>
                    <a:cubicBezTo>
                      <a:pt x="134" y="11"/>
                      <a:pt x="135" y="11"/>
                      <a:pt x="136" y="12"/>
                    </a:cubicBezTo>
                    <a:cubicBezTo>
                      <a:pt x="134" y="12"/>
                      <a:pt x="124" y="18"/>
                      <a:pt x="124" y="31"/>
                    </a:cubicBezTo>
                    <a:cubicBezTo>
                      <a:pt x="124" y="45"/>
                      <a:pt x="135" y="53"/>
                      <a:pt x="146" y="53"/>
                    </a:cubicBezTo>
                    <a:cubicBezTo>
                      <a:pt x="155" y="53"/>
                      <a:pt x="167" y="47"/>
                      <a:pt x="167" y="31"/>
                    </a:cubicBezTo>
                    <a:cubicBezTo>
                      <a:pt x="167" y="15"/>
                      <a:pt x="152" y="0"/>
                      <a:pt x="130" y="0"/>
                    </a:cubicBezTo>
                    <a:cubicBezTo>
                      <a:pt x="94" y="0"/>
                      <a:pt x="76" y="34"/>
                      <a:pt x="69" y="5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3" name="Freeform 946">
                <a:extLst>
                  <a:ext uri="{FF2B5EF4-FFF2-40B4-BE49-F238E27FC236}">
                    <a16:creationId xmlns:a16="http://schemas.microsoft.com/office/drawing/2014/main" id="{3BDF6DA3-25B5-4426-8345-411F115ABE35}"/>
                  </a:ext>
                </a:extLst>
              </p:cNvPr>
              <p:cNvSpPr>
                <a:spLocks noEditPoint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6781800" y="7886700"/>
                <a:ext cx="146050" cy="184150"/>
              </a:xfrm>
              <a:custGeom>
                <a:avLst/>
                <a:gdLst>
                  <a:gd name="T0" fmla="*/ 42 w 193"/>
                  <a:gd name="T1" fmla="*/ 98 h 229"/>
                  <a:gd name="T2" fmla="*/ 104 w 193"/>
                  <a:gd name="T3" fmla="*/ 11 h 229"/>
                  <a:gd name="T4" fmla="*/ 160 w 193"/>
                  <a:gd name="T5" fmla="*/ 98 h 229"/>
                  <a:gd name="T6" fmla="*/ 42 w 193"/>
                  <a:gd name="T7" fmla="*/ 98 h 229"/>
                  <a:gd name="T8" fmla="*/ 41 w 193"/>
                  <a:gd name="T9" fmla="*/ 108 h 229"/>
                  <a:gd name="T10" fmla="*/ 180 w 193"/>
                  <a:gd name="T11" fmla="*/ 108 h 229"/>
                  <a:gd name="T12" fmla="*/ 193 w 193"/>
                  <a:gd name="T13" fmla="*/ 98 h 229"/>
                  <a:gd name="T14" fmla="*/ 104 w 193"/>
                  <a:gd name="T15" fmla="*/ 0 h 229"/>
                  <a:gd name="T16" fmla="*/ 0 w 193"/>
                  <a:gd name="T17" fmla="*/ 114 h 229"/>
                  <a:gd name="T18" fmla="*/ 110 w 193"/>
                  <a:gd name="T19" fmla="*/ 229 h 229"/>
                  <a:gd name="T20" fmla="*/ 193 w 193"/>
                  <a:gd name="T21" fmla="*/ 164 h 229"/>
                  <a:gd name="T22" fmla="*/ 186 w 193"/>
                  <a:gd name="T23" fmla="*/ 158 h 229"/>
                  <a:gd name="T24" fmla="*/ 180 w 193"/>
                  <a:gd name="T25" fmla="*/ 165 h 229"/>
                  <a:gd name="T26" fmla="*/ 113 w 193"/>
                  <a:gd name="T27" fmla="*/ 217 h 229"/>
                  <a:gd name="T28" fmla="*/ 56 w 193"/>
                  <a:gd name="T29" fmla="*/ 183 h 229"/>
                  <a:gd name="T30" fmla="*/ 41 w 193"/>
                  <a:gd name="T31" fmla="*/ 10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3" h="229">
                    <a:moveTo>
                      <a:pt x="42" y="98"/>
                    </a:moveTo>
                    <a:cubicBezTo>
                      <a:pt x="45" y="24"/>
                      <a:pt x="87" y="11"/>
                      <a:pt x="104" y="11"/>
                    </a:cubicBezTo>
                    <a:cubicBezTo>
                      <a:pt x="155" y="11"/>
                      <a:pt x="160" y="78"/>
                      <a:pt x="160" y="98"/>
                    </a:cubicBezTo>
                    <a:lnTo>
                      <a:pt x="42" y="98"/>
                    </a:lnTo>
                    <a:close/>
                    <a:moveTo>
                      <a:pt x="41" y="108"/>
                    </a:moveTo>
                    <a:lnTo>
                      <a:pt x="180" y="108"/>
                    </a:lnTo>
                    <a:cubicBezTo>
                      <a:pt x="191" y="108"/>
                      <a:pt x="193" y="108"/>
                      <a:pt x="193" y="98"/>
                    </a:cubicBezTo>
                    <a:cubicBezTo>
                      <a:pt x="193" y="49"/>
                      <a:pt x="166" y="0"/>
                      <a:pt x="104" y="0"/>
                    </a:cubicBezTo>
                    <a:cubicBezTo>
                      <a:pt x="46" y="0"/>
                      <a:pt x="0" y="52"/>
                      <a:pt x="0" y="114"/>
                    </a:cubicBezTo>
                    <a:cubicBezTo>
                      <a:pt x="0" y="181"/>
                      <a:pt x="52" y="229"/>
                      <a:pt x="110" y="229"/>
                    </a:cubicBezTo>
                    <a:cubicBezTo>
                      <a:pt x="170" y="229"/>
                      <a:pt x="193" y="174"/>
                      <a:pt x="193" y="164"/>
                    </a:cubicBezTo>
                    <a:cubicBezTo>
                      <a:pt x="193" y="159"/>
                      <a:pt x="189" y="158"/>
                      <a:pt x="186" y="158"/>
                    </a:cubicBezTo>
                    <a:cubicBezTo>
                      <a:pt x="182" y="158"/>
                      <a:pt x="181" y="161"/>
                      <a:pt x="180" y="165"/>
                    </a:cubicBezTo>
                    <a:cubicBezTo>
                      <a:pt x="162" y="217"/>
                      <a:pt x="118" y="217"/>
                      <a:pt x="113" y="217"/>
                    </a:cubicBezTo>
                    <a:cubicBezTo>
                      <a:pt x="88" y="217"/>
                      <a:pt x="68" y="202"/>
                      <a:pt x="56" y="183"/>
                    </a:cubicBezTo>
                    <a:cubicBezTo>
                      <a:pt x="41" y="159"/>
                      <a:pt x="41" y="126"/>
                      <a:pt x="41" y="10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4" name="Freeform 947">
                <a:extLst>
                  <a:ext uri="{FF2B5EF4-FFF2-40B4-BE49-F238E27FC236}">
                    <a16:creationId xmlns:a16="http://schemas.microsoft.com/office/drawing/2014/main" id="{DAFF4165-332C-48B2-9AFB-3B3A3409AD7F}"/>
                  </a:ext>
                </a:extLst>
              </p:cNvPr>
              <p:cNvSpPr>
                <a:spLocks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7050088" y="7889875"/>
                <a:ext cx="198438" cy="261938"/>
              </a:xfrm>
              <a:custGeom>
                <a:avLst/>
                <a:gdLst>
                  <a:gd name="T0" fmla="*/ 11 w 261"/>
                  <a:gd name="T1" fmla="*/ 94 h 328"/>
                  <a:gd name="T2" fmla="*/ 90 w 261"/>
                  <a:gd name="T3" fmla="*/ 36 h 328"/>
                  <a:gd name="T4" fmla="*/ 171 w 261"/>
                  <a:gd name="T5" fmla="*/ 163 h 328"/>
                  <a:gd name="T6" fmla="*/ 165 w 261"/>
                  <a:gd name="T7" fmla="*/ 212 h 328"/>
                  <a:gd name="T8" fmla="*/ 139 w 261"/>
                  <a:gd name="T9" fmla="*/ 319 h 328"/>
                  <a:gd name="T10" fmla="*/ 146 w 261"/>
                  <a:gd name="T11" fmla="*/ 328 h 328"/>
                  <a:gd name="T12" fmla="*/ 162 w 261"/>
                  <a:gd name="T13" fmla="*/ 298 h 328"/>
                  <a:gd name="T14" fmla="*/ 180 w 261"/>
                  <a:gd name="T15" fmla="*/ 212 h 328"/>
                  <a:gd name="T16" fmla="*/ 184 w 261"/>
                  <a:gd name="T17" fmla="*/ 193 h 328"/>
                  <a:gd name="T18" fmla="*/ 252 w 261"/>
                  <a:gd name="T19" fmla="*/ 30 h 328"/>
                  <a:gd name="T20" fmla="*/ 261 w 261"/>
                  <a:gd name="T21" fmla="*/ 11 h 328"/>
                  <a:gd name="T22" fmla="*/ 255 w 261"/>
                  <a:gd name="T23" fmla="*/ 6 h 328"/>
                  <a:gd name="T24" fmla="*/ 250 w 261"/>
                  <a:gd name="T25" fmla="*/ 9 h 328"/>
                  <a:gd name="T26" fmla="*/ 184 w 261"/>
                  <a:gd name="T27" fmla="*/ 157 h 328"/>
                  <a:gd name="T28" fmla="*/ 163 w 261"/>
                  <a:gd name="T29" fmla="*/ 55 h 328"/>
                  <a:gd name="T30" fmla="*/ 97 w 261"/>
                  <a:gd name="T31" fmla="*/ 0 h 328"/>
                  <a:gd name="T32" fmla="*/ 0 w 261"/>
                  <a:gd name="T33" fmla="*/ 91 h 328"/>
                  <a:gd name="T34" fmla="*/ 9 w 261"/>
                  <a:gd name="T35" fmla="*/ 96 h 328"/>
                  <a:gd name="T36" fmla="*/ 11 w 261"/>
                  <a:gd name="T37" fmla="*/ 9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1" h="328">
                    <a:moveTo>
                      <a:pt x="11" y="94"/>
                    </a:moveTo>
                    <a:cubicBezTo>
                      <a:pt x="31" y="37"/>
                      <a:pt x="85" y="36"/>
                      <a:pt x="90" y="36"/>
                    </a:cubicBezTo>
                    <a:cubicBezTo>
                      <a:pt x="166" y="36"/>
                      <a:pt x="171" y="123"/>
                      <a:pt x="171" y="163"/>
                    </a:cubicBezTo>
                    <a:cubicBezTo>
                      <a:pt x="171" y="193"/>
                      <a:pt x="169" y="202"/>
                      <a:pt x="165" y="212"/>
                    </a:cubicBezTo>
                    <a:cubicBezTo>
                      <a:pt x="154" y="248"/>
                      <a:pt x="139" y="306"/>
                      <a:pt x="139" y="319"/>
                    </a:cubicBezTo>
                    <a:cubicBezTo>
                      <a:pt x="139" y="324"/>
                      <a:pt x="142" y="328"/>
                      <a:pt x="146" y="328"/>
                    </a:cubicBezTo>
                    <a:cubicBezTo>
                      <a:pt x="152" y="328"/>
                      <a:pt x="156" y="317"/>
                      <a:pt x="162" y="298"/>
                    </a:cubicBezTo>
                    <a:cubicBezTo>
                      <a:pt x="173" y="256"/>
                      <a:pt x="178" y="228"/>
                      <a:pt x="180" y="212"/>
                    </a:cubicBezTo>
                    <a:cubicBezTo>
                      <a:pt x="181" y="206"/>
                      <a:pt x="182" y="199"/>
                      <a:pt x="184" y="193"/>
                    </a:cubicBezTo>
                    <a:cubicBezTo>
                      <a:pt x="200" y="143"/>
                      <a:pt x="232" y="69"/>
                      <a:pt x="252" y="30"/>
                    </a:cubicBezTo>
                    <a:cubicBezTo>
                      <a:pt x="255" y="24"/>
                      <a:pt x="261" y="13"/>
                      <a:pt x="261" y="11"/>
                    </a:cubicBezTo>
                    <a:cubicBezTo>
                      <a:pt x="261" y="6"/>
                      <a:pt x="256" y="6"/>
                      <a:pt x="255" y="6"/>
                    </a:cubicBezTo>
                    <a:cubicBezTo>
                      <a:pt x="254" y="6"/>
                      <a:pt x="251" y="6"/>
                      <a:pt x="250" y="9"/>
                    </a:cubicBezTo>
                    <a:cubicBezTo>
                      <a:pt x="224" y="57"/>
                      <a:pt x="204" y="106"/>
                      <a:pt x="184" y="157"/>
                    </a:cubicBezTo>
                    <a:cubicBezTo>
                      <a:pt x="183" y="141"/>
                      <a:pt x="183" y="103"/>
                      <a:pt x="163" y="55"/>
                    </a:cubicBezTo>
                    <a:cubicBezTo>
                      <a:pt x="151" y="25"/>
                      <a:pt x="131" y="0"/>
                      <a:pt x="97" y="0"/>
                    </a:cubicBezTo>
                    <a:cubicBezTo>
                      <a:pt x="35" y="0"/>
                      <a:pt x="0" y="76"/>
                      <a:pt x="0" y="91"/>
                    </a:cubicBezTo>
                    <a:cubicBezTo>
                      <a:pt x="0" y="96"/>
                      <a:pt x="4" y="96"/>
                      <a:pt x="9" y="96"/>
                    </a:cubicBezTo>
                    <a:lnTo>
                      <a:pt x="11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5" name="Freeform 948">
                <a:extLst>
                  <a:ext uri="{FF2B5EF4-FFF2-40B4-BE49-F238E27FC236}">
                    <a16:creationId xmlns:a16="http://schemas.microsoft.com/office/drawing/2014/main" id="{F042589C-C3B3-48FB-A182-92D206BB5203}"/>
                  </a:ext>
                </a:extLst>
              </p:cNvPr>
              <p:cNvSpPr>
                <a:spLocks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7270750" y="7713663"/>
                <a:ext cx="198438" cy="187325"/>
              </a:xfrm>
              <a:custGeom>
                <a:avLst/>
                <a:gdLst>
                  <a:gd name="T0" fmla="*/ 155 w 261"/>
                  <a:gd name="T1" fmla="*/ 25 h 236"/>
                  <a:gd name="T2" fmla="*/ 166 w 261"/>
                  <a:gd name="T3" fmla="*/ 13 h 236"/>
                  <a:gd name="T4" fmla="*/ 187 w 261"/>
                  <a:gd name="T5" fmla="*/ 13 h 236"/>
                  <a:gd name="T6" fmla="*/ 226 w 261"/>
                  <a:gd name="T7" fmla="*/ 16 h 236"/>
                  <a:gd name="T8" fmla="*/ 242 w 261"/>
                  <a:gd name="T9" fmla="*/ 43 h 236"/>
                  <a:gd name="T10" fmla="*/ 239 w 261"/>
                  <a:gd name="T11" fmla="*/ 71 h 236"/>
                  <a:gd name="T12" fmla="*/ 239 w 261"/>
                  <a:gd name="T13" fmla="*/ 75 h 236"/>
                  <a:gd name="T14" fmla="*/ 245 w 261"/>
                  <a:gd name="T15" fmla="*/ 80 h 236"/>
                  <a:gd name="T16" fmla="*/ 251 w 261"/>
                  <a:gd name="T17" fmla="*/ 72 h 236"/>
                  <a:gd name="T18" fmla="*/ 261 w 261"/>
                  <a:gd name="T19" fmla="*/ 5 h 236"/>
                  <a:gd name="T20" fmla="*/ 250 w 261"/>
                  <a:gd name="T21" fmla="*/ 0 h 236"/>
                  <a:gd name="T22" fmla="*/ 36 w 261"/>
                  <a:gd name="T23" fmla="*/ 0 h 236"/>
                  <a:gd name="T24" fmla="*/ 24 w 261"/>
                  <a:gd name="T25" fmla="*/ 8 h 236"/>
                  <a:gd name="T26" fmla="*/ 2 w 261"/>
                  <a:gd name="T27" fmla="*/ 69 h 236"/>
                  <a:gd name="T28" fmla="*/ 0 w 261"/>
                  <a:gd name="T29" fmla="*/ 76 h 236"/>
                  <a:gd name="T30" fmla="*/ 6 w 261"/>
                  <a:gd name="T31" fmla="*/ 80 h 236"/>
                  <a:gd name="T32" fmla="*/ 14 w 261"/>
                  <a:gd name="T33" fmla="*/ 72 h 236"/>
                  <a:gd name="T34" fmla="*/ 98 w 261"/>
                  <a:gd name="T35" fmla="*/ 13 h 236"/>
                  <a:gd name="T36" fmla="*/ 113 w 261"/>
                  <a:gd name="T37" fmla="*/ 13 h 236"/>
                  <a:gd name="T38" fmla="*/ 124 w 261"/>
                  <a:gd name="T39" fmla="*/ 16 h 236"/>
                  <a:gd name="T40" fmla="*/ 122 w 261"/>
                  <a:gd name="T41" fmla="*/ 24 h 236"/>
                  <a:gd name="T42" fmla="*/ 76 w 261"/>
                  <a:gd name="T43" fmla="*/ 207 h 236"/>
                  <a:gd name="T44" fmla="*/ 36 w 261"/>
                  <a:gd name="T45" fmla="*/ 223 h 236"/>
                  <a:gd name="T46" fmla="*/ 20 w 261"/>
                  <a:gd name="T47" fmla="*/ 231 h 236"/>
                  <a:gd name="T48" fmla="*/ 26 w 261"/>
                  <a:gd name="T49" fmla="*/ 236 h 236"/>
                  <a:gd name="T50" fmla="*/ 56 w 261"/>
                  <a:gd name="T51" fmla="*/ 235 h 236"/>
                  <a:gd name="T52" fmla="*/ 86 w 261"/>
                  <a:gd name="T53" fmla="*/ 235 h 236"/>
                  <a:gd name="T54" fmla="*/ 117 w 261"/>
                  <a:gd name="T55" fmla="*/ 235 h 236"/>
                  <a:gd name="T56" fmla="*/ 146 w 261"/>
                  <a:gd name="T57" fmla="*/ 236 h 236"/>
                  <a:gd name="T58" fmla="*/ 154 w 261"/>
                  <a:gd name="T59" fmla="*/ 228 h 236"/>
                  <a:gd name="T60" fmla="*/ 140 w 261"/>
                  <a:gd name="T61" fmla="*/ 223 h 236"/>
                  <a:gd name="T62" fmla="*/ 120 w 261"/>
                  <a:gd name="T63" fmla="*/ 223 h 236"/>
                  <a:gd name="T64" fmla="*/ 107 w 261"/>
                  <a:gd name="T65" fmla="*/ 216 h 236"/>
                  <a:gd name="T66" fmla="*/ 109 w 261"/>
                  <a:gd name="T67" fmla="*/ 208 h 236"/>
                  <a:gd name="T68" fmla="*/ 155 w 261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1" h="236">
                    <a:moveTo>
                      <a:pt x="155" y="25"/>
                    </a:moveTo>
                    <a:cubicBezTo>
                      <a:pt x="157" y="15"/>
                      <a:pt x="158" y="14"/>
                      <a:pt x="166" y="13"/>
                    </a:cubicBezTo>
                    <a:cubicBezTo>
                      <a:pt x="167" y="13"/>
                      <a:pt x="180" y="13"/>
                      <a:pt x="187" y="13"/>
                    </a:cubicBezTo>
                    <a:cubicBezTo>
                      <a:pt x="208" y="13"/>
                      <a:pt x="217" y="13"/>
                      <a:pt x="226" y="16"/>
                    </a:cubicBezTo>
                    <a:cubicBezTo>
                      <a:pt x="241" y="20"/>
                      <a:pt x="242" y="31"/>
                      <a:pt x="242" y="43"/>
                    </a:cubicBezTo>
                    <a:cubicBezTo>
                      <a:pt x="242" y="49"/>
                      <a:pt x="242" y="53"/>
                      <a:pt x="239" y="71"/>
                    </a:cubicBezTo>
                    <a:lnTo>
                      <a:pt x="239" y="75"/>
                    </a:lnTo>
                    <a:cubicBezTo>
                      <a:pt x="239" y="79"/>
                      <a:pt x="241" y="80"/>
                      <a:pt x="245" y="80"/>
                    </a:cubicBezTo>
                    <a:cubicBezTo>
                      <a:pt x="250" y="80"/>
                      <a:pt x="251" y="77"/>
                      <a:pt x="251" y="72"/>
                    </a:cubicBezTo>
                    <a:lnTo>
                      <a:pt x="261" y="5"/>
                    </a:lnTo>
                    <a:cubicBezTo>
                      <a:pt x="261" y="0"/>
                      <a:pt x="257" y="0"/>
                      <a:pt x="250" y="0"/>
                    </a:cubicBezTo>
                    <a:lnTo>
                      <a:pt x="36" y="0"/>
                    </a:lnTo>
                    <a:cubicBezTo>
                      <a:pt x="27" y="0"/>
                      <a:pt x="26" y="0"/>
                      <a:pt x="24" y="8"/>
                    </a:cubicBezTo>
                    <a:lnTo>
                      <a:pt x="2" y="69"/>
                    </a:lnTo>
                    <a:cubicBezTo>
                      <a:pt x="2" y="71"/>
                      <a:pt x="0" y="74"/>
                      <a:pt x="0" y="76"/>
                    </a:cubicBezTo>
                    <a:cubicBezTo>
                      <a:pt x="0" y="77"/>
                      <a:pt x="1" y="80"/>
                      <a:pt x="6" y="80"/>
                    </a:cubicBezTo>
                    <a:cubicBezTo>
                      <a:pt x="11" y="80"/>
                      <a:pt x="11" y="79"/>
                      <a:pt x="14" y="72"/>
                    </a:cubicBezTo>
                    <a:cubicBezTo>
                      <a:pt x="34" y="16"/>
                      <a:pt x="45" y="13"/>
                      <a:pt x="98" y="13"/>
                    </a:cubicBezTo>
                    <a:lnTo>
                      <a:pt x="113" y="13"/>
                    </a:lnTo>
                    <a:cubicBezTo>
                      <a:pt x="123" y="13"/>
                      <a:pt x="124" y="13"/>
                      <a:pt x="124" y="16"/>
                    </a:cubicBezTo>
                    <a:cubicBezTo>
                      <a:pt x="124" y="17"/>
                      <a:pt x="124" y="18"/>
                      <a:pt x="122" y="24"/>
                    </a:cubicBezTo>
                    <a:lnTo>
                      <a:pt x="76" y="207"/>
                    </a:lnTo>
                    <a:cubicBezTo>
                      <a:pt x="73" y="220"/>
                      <a:pt x="72" y="223"/>
                      <a:pt x="36" y="223"/>
                    </a:cubicBezTo>
                    <a:cubicBezTo>
                      <a:pt x="23" y="223"/>
                      <a:pt x="20" y="223"/>
                      <a:pt x="20" y="231"/>
                    </a:cubicBezTo>
                    <a:cubicBezTo>
                      <a:pt x="20" y="232"/>
                      <a:pt x="21" y="236"/>
                      <a:pt x="26" y="236"/>
                    </a:cubicBezTo>
                    <a:cubicBezTo>
                      <a:pt x="36" y="236"/>
                      <a:pt x="46" y="235"/>
                      <a:pt x="56" y="235"/>
                    </a:cubicBezTo>
                    <a:cubicBezTo>
                      <a:pt x="66" y="235"/>
                      <a:pt x="76" y="235"/>
                      <a:pt x="86" y="235"/>
                    </a:cubicBezTo>
                    <a:cubicBezTo>
                      <a:pt x="95" y="235"/>
                      <a:pt x="107" y="235"/>
                      <a:pt x="117" y="235"/>
                    </a:cubicBezTo>
                    <a:cubicBezTo>
                      <a:pt x="127" y="235"/>
                      <a:pt x="137" y="236"/>
                      <a:pt x="146" y="236"/>
                    </a:cubicBezTo>
                    <a:cubicBezTo>
                      <a:pt x="149" y="236"/>
                      <a:pt x="154" y="236"/>
                      <a:pt x="154" y="228"/>
                    </a:cubicBezTo>
                    <a:cubicBezTo>
                      <a:pt x="154" y="223"/>
                      <a:pt x="151" y="223"/>
                      <a:pt x="140" y="223"/>
                    </a:cubicBezTo>
                    <a:cubicBezTo>
                      <a:pt x="134" y="223"/>
                      <a:pt x="127" y="223"/>
                      <a:pt x="120" y="223"/>
                    </a:cubicBezTo>
                    <a:cubicBezTo>
                      <a:pt x="108" y="222"/>
                      <a:pt x="107" y="220"/>
                      <a:pt x="107" y="216"/>
                    </a:cubicBezTo>
                    <a:cubicBezTo>
                      <a:pt x="107" y="214"/>
                      <a:pt x="107" y="213"/>
                      <a:pt x="109" y="208"/>
                    </a:cubicBezTo>
                    <a:lnTo>
                      <a:pt x="155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6" name="Freeform 949">
                <a:extLst>
                  <a:ext uri="{FF2B5EF4-FFF2-40B4-BE49-F238E27FC236}">
                    <a16:creationId xmlns:a16="http://schemas.microsoft.com/office/drawing/2014/main" id="{918CF356-FA0A-4FA2-B6C9-6F92078A2DC4}"/>
                  </a:ext>
                </a:extLst>
              </p:cNvPr>
              <p:cNvSpPr>
                <a:spLocks noEditPoint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7623175" y="7920038"/>
                <a:ext cx="252413" cy="92075"/>
              </a:xfrm>
              <a:custGeom>
                <a:avLst/>
                <a:gdLst>
                  <a:gd name="T0" fmla="*/ 315 w 332"/>
                  <a:gd name="T1" fmla="*/ 20 h 116"/>
                  <a:gd name="T2" fmla="*/ 332 w 332"/>
                  <a:gd name="T3" fmla="*/ 10 h 116"/>
                  <a:gd name="T4" fmla="*/ 316 w 332"/>
                  <a:gd name="T5" fmla="*/ 0 h 116"/>
                  <a:gd name="T6" fmla="*/ 17 w 332"/>
                  <a:gd name="T7" fmla="*/ 0 h 116"/>
                  <a:gd name="T8" fmla="*/ 0 w 332"/>
                  <a:gd name="T9" fmla="*/ 10 h 116"/>
                  <a:gd name="T10" fmla="*/ 17 w 332"/>
                  <a:gd name="T11" fmla="*/ 20 h 116"/>
                  <a:gd name="T12" fmla="*/ 315 w 332"/>
                  <a:gd name="T13" fmla="*/ 20 h 116"/>
                  <a:gd name="T14" fmla="*/ 316 w 332"/>
                  <a:gd name="T15" fmla="*/ 116 h 116"/>
                  <a:gd name="T16" fmla="*/ 332 w 332"/>
                  <a:gd name="T17" fmla="*/ 106 h 116"/>
                  <a:gd name="T18" fmla="*/ 315 w 332"/>
                  <a:gd name="T19" fmla="*/ 96 h 116"/>
                  <a:gd name="T20" fmla="*/ 17 w 332"/>
                  <a:gd name="T21" fmla="*/ 96 h 116"/>
                  <a:gd name="T22" fmla="*/ 0 w 332"/>
                  <a:gd name="T23" fmla="*/ 106 h 116"/>
                  <a:gd name="T24" fmla="*/ 17 w 332"/>
                  <a:gd name="T25" fmla="*/ 116 h 116"/>
                  <a:gd name="T26" fmla="*/ 316 w 332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6">
                    <a:moveTo>
                      <a:pt x="315" y="20"/>
                    </a:moveTo>
                    <a:cubicBezTo>
                      <a:pt x="323" y="20"/>
                      <a:pt x="332" y="20"/>
                      <a:pt x="332" y="10"/>
                    </a:cubicBezTo>
                    <a:cubicBezTo>
                      <a:pt x="332" y="0"/>
                      <a:pt x="323" y="0"/>
                      <a:pt x="316" y="0"/>
                    </a:cubicBezTo>
                    <a:lnTo>
                      <a:pt x="17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6" y="116"/>
                    </a:moveTo>
                    <a:cubicBezTo>
                      <a:pt x="323" y="116"/>
                      <a:pt x="332" y="116"/>
                      <a:pt x="332" y="106"/>
                    </a:cubicBezTo>
                    <a:cubicBezTo>
                      <a:pt x="332" y="96"/>
                      <a:pt x="323" y="96"/>
                      <a:pt x="315" y="96"/>
                    </a:cubicBezTo>
                    <a:lnTo>
                      <a:pt x="17" y="96"/>
                    </a:lnTo>
                    <a:cubicBezTo>
                      <a:pt x="10" y="96"/>
                      <a:pt x="0" y="96"/>
                      <a:pt x="0" y="106"/>
                    </a:cubicBezTo>
                    <a:cubicBezTo>
                      <a:pt x="0" y="116"/>
                      <a:pt x="10" y="116"/>
                      <a:pt x="17" y="116"/>
                    </a:cubicBezTo>
                    <a:lnTo>
                      <a:pt x="316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7" name="Freeform 950">
                <a:extLst>
                  <a:ext uri="{FF2B5EF4-FFF2-40B4-BE49-F238E27FC236}">
                    <a16:creationId xmlns:a16="http://schemas.microsoft.com/office/drawing/2014/main" id="{EC69C40D-5BAC-4A90-BA21-6AFC35BC4A68}"/>
                  </a:ext>
                </a:extLst>
              </p:cNvPr>
              <p:cNvSpPr>
                <a:spLocks noEditPoint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8010525" y="7788275"/>
                <a:ext cx="158750" cy="358775"/>
              </a:xfrm>
              <a:custGeom>
                <a:avLst/>
                <a:gdLst>
                  <a:gd name="T0" fmla="*/ 65 w 211"/>
                  <a:gd name="T1" fmla="*/ 195 h 450"/>
                  <a:gd name="T2" fmla="*/ 0 w 211"/>
                  <a:gd name="T3" fmla="*/ 296 h 450"/>
                  <a:gd name="T4" fmla="*/ 14 w 211"/>
                  <a:gd name="T5" fmla="*/ 335 h 450"/>
                  <a:gd name="T6" fmla="*/ 72 w 211"/>
                  <a:gd name="T7" fmla="*/ 368 h 450"/>
                  <a:gd name="T8" fmla="*/ 133 w 211"/>
                  <a:gd name="T9" fmla="*/ 391 h 450"/>
                  <a:gd name="T10" fmla="*/ 150 w 211"/>
                  <a:gd name="T11" fmla="*/ 412 h 450"/>
                  <a:gd name="T12" fmla="*/ 126 w 211"/>
                  <a:gd name="T13" fmla="*/ 439 h 450"/>
                  <a:gd name="T14" fmla="*/ 82 w 211"/>
                  <a:gd name="T15" fmla="*/ 423 h 450"/>
                  <a:gd name="T16" fmla="*/ 76 w 211"/>
                  <a:gd name="T17" fmla="*/ 420 h 450"/>
                  <a:gd name="T18" fmla="*/ 71 w 211"/>
                  <a:gd name="T19" fmla="*/ 426 h 450"/>
                  <a:gd name="T20" fmla="*/ 126 w 211"/>
                  <a:gd name="T21" fmla="*/ 450 h 450"/>
                  <a:gd name="T22" fmla="*/ 177 w 211"/>
                  <a:gd name="T23" fmla="*/ 397 h 450"/>
                  <a:gd name="T24" fmla="*/ 153 w 211"/>
                  <a:gd name="T25" fmla="*/ 361 h 450"/>
                  <a:gd name="T26" fmla="*/ 123 w 211"/>
                  <a:gd name="T27" fmla="*/ 350 h 450"/>
                  <a:gd name="T28" fmla="*/ 93 w 211"/>
                  <a:gd name="T29" fmla="*/ 338 h 450"/>
                  <a:gd name="T30" fmla="*/ 63 w 211"/>
                  <a:gd name="T31" fmla="*/ 326 h 450"/>
                  <a:gd name="T32" fmla="*/ 25 w 211"/>
                  <a:gd name="T33" fmla="*/ 282 h 450"/>
                  <a:gd name="T34" fmla="*/ 87 w 211"/>
                  <a:gd name="T35" fmla="*/ 197 h 450"/>
                  <a:gd name="T36" fmla="*/ 131 w 211"/>
                  <a:gd name="T37" fmla="*/ 203 h 450"/>
                  <a:gd name="T38" fmla="*/ 177 w 211"/>
                  <a:gd name="T39" fmla="*/ 188 h 450"/>
                  <a:gd name="T40" fmla="*/ 136 w 211"/>
                  <a:gd name="T41" fmla="*/ 175 h 450"/>
                  <a:gd name="T42" fmla="*/ 94 w 211"/>
                  <a:gd name="T43" fmla="*/ 181 h 450"/>
                  <a:gd name="T44" fmla="*/ 79 w 211"/>
                  <a:gd name="T45" fmla="*/ 142 h 450"/>
                  <a:gd name="T46" fmla="*/ 135 w 211"/>
                  <a:gd name="T47" fmla="*/ 57 h 450"/>
                  <a:gd name="T48" fmla="*/ 166 w 211"/>
                  <a:gd name="T49" fmla="*/ 68 h 450"/>
                  <a:gd name="T50" fmla="*/ 211 w 211"/>
                  <a:gd name="T51" fmla="*/ 52 h 450"/>
                  <a:gd name="T52" fmla="*/ 169 w 211"/>
                  <a:gd name="T53" fmla="*/ 39 h 450"/>
                  <a:gd name="T54" fmla="*/ 138 w 211"/>
                  <a:gd name="T55" fmla="*/ 41 h 450"/>
                  <a:gd name="T56" fmla="*/ 136 w 211"/>
                  <a:gd name="T57" fmla="*/ 25 h 450"/>
                  <a:gd name="T58" fmla="*/ 138 w 211"/>
                  <a:gd name="T59" fmla="*/ 6 h 450"/>
                  <a:gd name="T60" fmla="*/ 132 w 211"/>
                  <a:gd name="T61" fmla="*/ 0 h 450"/>
                  <a:gd name="T62" fmla="*/ 123 w 211"/>
                  <a:gd name="T63" fmla="*/ 24 h 450"/>
                  <a:gd name="T64" fmla="*/ 127 w 211"/>
                  <a:gd name="T65" fmla="*/ 44 h 450"/>
                  <a:gd name="T66" fmla="*/ 39 w 211"/>
                  <a:gd name="T67" fmla="*/ 137 h 450"/>
                  <a:gd name="T68" fmla="*/ 72 w 211"/>
                  <a:gd name="T69" fmla="*/ 190 h 450"/>
                  <a:gd name="T70" fmla="*/ 65 w 211"/>
                  <a:gd name="T71" fmla="*/ 195 h 450"/>
                  <a:gd name="T72" fmla="*/ 146 w 211"/>
                  <a:gd name="T73" fmla="*/ 52 h 450"/>
                  <a:gd name="T74" fmla="*/ 170 w 211"/>
                  <a:gd name="T75" fmla="*/ 50 h 450"/>
                  <a:gd name="T76" fmla="*/ 198 w 211"/>
                  <a:gd name="T77" fmla="*/ 53 h 450"/>
                  <a:gd name="T78" fmla="*/ 167 w 211"/>
                  <a:gd name="T79" fmla="*/ 57 h 450"/>
                  <a:gd name="T80" fmla="*/ 146 w 211"/>
                  <a:gd name="T81" fmla="*/ 52 h 450"/>
                  <a:gd name="T82" fmla="*/ 107 w 211"/>
                  <a:gd name="T83" fmla="*/ 189 h 450"/>
                  <a:gd name="T84" fmla="*/ 136 w 211"/>
                  <a:gd name="T85" fmla="*/ 186 h 450"/>
                  <a:gd name="T86" fmla="*/ 164 w 211"/>
                  <a:gd name="T87" fmla="*/ 189 h 450"/>
                  <a:gd name="T88" fmla="*/ 132 w 211"/>
                  <a:gd name="T89" fmla="*/ 193 h 450"/>
                  <a:gd name="T90" fmla="*/ 107 w 211"/>
                  <a:gd name="T91" fmla="*/ 189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1" h="450">
                    <a:moveTo>
                      <a:pt x="65" y="195"/>
                    </a:moveTo>
                    <a:cubicBezTo>
                      <a:pt x="11" y="231"/>
                      <a:pt x="0" y="278"/>
                      <a:pt x="0" y="296"/>
                    </a:cubicBezTo>
                    <a:cubicBezTo>
                      <a:pt x="0" y="320"/>
                      <a:pt x="13" y="334"/>
                      <a:pt x="14" y="335"/>
                    </a:cubicBezTo>
                    <a:cubicBezTo>
                      <a:pt x="30" y="352"/>
                      <a:pt x="35" y="354"/>
                      <a:pt x="72" y="368"/>
                    </a:cubicBezTo>
                    <a:lnTo>
                      <a:pt x="133" y="391"/>
                    </a:lnTo>
                    <a:cubicBezTo>
                      <a:pt x="140" y="395"/>
                      <a:pt x="150" y="398"/>
                      <a:pt x="150" y="412"/>
                    </a:cubicBezTo>
                    <a:cubicBezTo>
                      <a:pt x="150" y="424"/>
                      <a:pt x="141" y="439"/>
                      <a:pt x="126" y="439"/>
                    </a:cubicBezTo>
                    <a:cubicBezTo>
                      <a:pt x="104" y="439"/>
                      <a:pt x="87" y="427"/>
                      <a:pt x="82" y="423"/>
                    </a:cubicBezTo>
                    <a:cubicBezTo>
                      <a:pt x="79" y="421"/>
                      <a:pt x="78" y="420"/>
                      <a:pt x="76" y="420"/>
                    </a:cubicBezTo>
                    <a:cubicBezTo>
                      <a:pt x="72" y="420"/>
                      <a:pt x="71" y="424"/>
                      <a:pt x="71" y="426"/>
                    </a:cubicBezTo>
                    <a:cubicBezTo>
                      <a:pt x="71" y="432"/>
                      <a:pt x="98" y="450"/>
                      <a:pt x="126" y="450"/>
                    </a:cubicBezTo>
                    <a:cubicBezTo>
                      <a:pt x="156" y="450"/>
                      <a:pt x="177" y="421"/>
                      <a:pt x="177" y="397"/>
                    </a:cubicBezTo>
                    <a:cubicBezTo>
                      <a:pt x="177" y="373"/>
                      <a:pt x="159" y="364"/>
                      <a:pt x="153" y="361"/>
                    </a:cubicBezTo>
                    <a:cubicBezTo>
                      <a:pt x="146" y="359"/>
                      <a:pt x="130" y="352"/>
                      <a:pt x="123" y="350"/>
                    </a:cubicBezTo>
                    <a:cubicBezTo>
                      <a:pt x="113" y="346"/>
                      <a:pt x="103" y="342"/>
                      <a:pt x="93" y="338"/>
                    </a:cubicBezTo>
                    <a:lnTo>
                      <a:pt x="63" y="326"/>
                    </a:lnTo>
                    <a:cubicBezTo>
                      <a:pt x="40" y="317"/>
                      <a:pt x="25" y="303"/>
                      <a:pt x="25" y="282"/>
                    </a:cubicBezTo>
                    <a:cubicBezTo>
                      <a:pt x="25" y="261"/>
                      <a:pt x="45" y="218"/>
                      <a:pt x="87" y="197"/>
                    </a:cubicBezTo>
                    <a:cubicBezTo>
                      <a:pt x="105" y="203"/>
                      <a:pt x="120" y="203"/>
                      <a:pt x="131" y="203"/>
                    </a:cubicBezTo>
                    <a:cubicBezTo>
                      <a:pt x="146" y="203"/>
                      <a:pt x="177" y="203"/>
                      <a:pt x="177" y="188"/>
                    </a:cubicBezTo>
                    <a:cubicBezTo>
                      <a:pt x="177" y="176"/>
                      <a:pt x="155" y="175"/>
                      <a:pt x="136" y="175"/>
                    </a:cubicBezTo>
                    <a:cubicBezTo>
                      <a:pt x="127" y="175"/>
                      <a:pt x="113" y="175"/>
                      <a:pt x="94" y="181"/>
                    </a:cubicBezTo>
                    <a:cubicBezTo>
                      <a:pt x="81" y="168"/>
                      <a:pt x="79" y="151"/>
                      <a:pt x="79" y="142"/>
                    </a:cubicBezTo>
                    <a:cubicBezTo>
                      <a:pt x="79" y="114"/>
                      <a:pt x="97" y="75"/>
                      <a:pt x="135" y="57"/>
                    </a:cubicBezTo>
                    <a:cubicBezTo>
                      <a:pt x="144" y="68"/>
                      <a:pt x="155" y="68"/>
                      <a:pt x="166" y="68"/>
                    </a:cubicBezTo>
                    <a:cubicBezTo>
                      <a:pt x="179" y="68"/>
                      <a:pt x="211" y="68"/>
                      <a:pt x="211" y="52"/>
                    </a:cubicBezTo>
                    <a:cubicBezTo>
                      <a:pt x="211" y="39"/>
                      <a:pt x="189" y="39"/>
                      <a:pt x="169" y="39"/>
                    </a:cubicBezTo>
                    <a:cubicBezTo>
                      <a:pt x="163" y="39"/>
                      <a:pt x="151" y="39"/>
                      <a:pt x="138" y="41"/>
                    </a:cubicBezTo>
                    <a:cubicBezTo>
                      <a:pt x="137" y="37"/>
                      <a:pt x="136" y="33"/>
                      <a:pt x="136" y="25"/>
                    </a:cubicBezTo>
                    <a:cubicBezTo>
                      <a:pt x="136" y="18"/>
                      <a:pt x="138" y="7"/>
                      <a:pt x="138" y="6"/>
                    </a:cubicBezTo>
                    <a:cubicBezTo>
                      <a:pt x="138" y="2"/>
                      <a:pt x="136" y="0"/>
                      <a:pt x="132" y="0"/>
                    </a:cubicBezTo>
                    <a:cubicBezTo>
                      <a:pt x="123" y="0"/>
                      <a:pt x="123" y="23"/>
                      <a:pt x="123" y="24"/>
                    </a:cubicBezTo>
                    <a:cubicBezTo>
                      <a:pt x="123" y="34"/>
                      <a:pt x="126" y="42"/>
                      <a:pt x="127" y="44"/>
                    </a:cubicBezTo>
                    <a:cubicBezTo>
                      <a:pt x="73" y="59"/>
                      <a:pt x="39" y="99"/>
                      <a:pt x="39" y="137"/>
                    </a:cubicBezTo>
                    <a:cubicBezTo>
                      <a:pt x="39" y="156"/>
                      <a:pt x="48" y="177"/>
                      <a:pt x="72" y="190"/>
                    </a:cubicBezTo>
                    <a:lnTo>
                      <a:pt x="65" y="195"/>
                    </a:lnTo>
                    <a:close/>
                    <a:moveTo>
                      <a:pt x="146" y="52"/>
                    </a:moveTo>
                    <a:cubicBezTo>
                      <a:pt x="154" y="50"/>
                      <a:pt x="164" y="50"/>
                      <a:pt x="170" y="50"/>
                    </a:cubicBezTo>
                    <a:cubicBezTo>
                      <a:pt x="187" y="50"/>
                      <a:pt x="189" y="50"/>
                      <a:pt x="198" y="53"/>
                    </a:cubicBezTo>
                    <a:cubicBezTo>
                      <a:pt x="194" y="54"/>
                      <a:pt x="189" y="57"/>
                      <a:pt x="167" y="57"/>
                    </a:cubicBezTo>
                    <a:cubicBezTo>
                      <a:pt x="157" y="57"/>
                      <a:pt x="151" y="57"/>
                      <a:pt x="146" y="52"/>
                    </a:cubicBezTo>
                    <a:close/>
                    <a:moveTo>
                      <a:pt x="107" y="189"/>
                    </a:moveTo>
                    <a:cubicBezTo>
                      <a:pt x="119" y="186"/>
                      <a:pt x="130" y="186"/>
                      <a:pt x="136" y="186"/>
                    </a:cubicBezTo>
                    <a:cubicBezTo>
                      <a:pt x="153" y="186"/>
                      <a:pt x="155" y="186"/>
                      <a:pt x="164" y="189"/>
                    </a:cubicBezTo>
                    <a:cubicBezTo>
                      <a:pt x="160" y="191"/>
                      <a:pt x="155" y="193"/>
                      <a:pt x="132" y="193"/>
                    </a:cubicBezTo>
                    <a:cubicBezTo>
                      <a:pt x="121" y="193"/>
                      <a:pt x="116" y="193"/>
                      <a:pt x="107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8" name="Freeform 951">
                <a:extLst>
                  <a:ext uri="{FF2B5EF4-FFF2-40B4-BE49-F238E27FC236}">
                    <a16:creationId xmlns:a16="http://schemas.microsoft.com/office/drawing/2014/main" id="{C4EFB778-2FC3-48DF-9875-BF9C51690252}"/>
                  </a:ext>
                </a:extLst>
              </p:cNvPr>
              <p:cNvSpPr>
                <a:spLocks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8194675" y="7713663"/>
                <a:ext cx="198438" cy="187325"/>
              </a:xfrm>
              <a:custGeom>
                <a:avLst/>
                <a:gdLst>
                  <a:gd name="T0" fmla="*/ 155 w 261"/>
                  <a:gd name="T1" fmla="*/ 25 h 236"/>
                  <a:gd name="T2" fmla="*/ 166 w 261"/>
                  <a:gd name="T3" fmla="*/ 13 h 236"/>
                  <a:gd name="T4" fmla="*/ 186 w 261"/>
                  <a:gd name="T5" fmla="*/ 13 h 236"/>
                  <a:gd name="T6" fmla="*/ 225 w 261"/>
                  <a:gd name="T7" fmla="*/ 16 h 236"/>
                  <a:gd name="T8" fmla="*/ 242 w 261"/>
                  <a:gd name="T9" fmla="*/ 43 h 236"/>
                  <a:gd name="T10" fmla="*/ 239 w 261"/>
                  <a:gd name="T11" fmla="*/ 71 h 236"/>
                  <a:gd name="T12" fmla="*/ 239 w 261"/>
                  <a:gd name="T13" fmla="*/ 75 h 236"/>
                  <a:gd name="T14" fmla="*/ 245 w 261"/>
                  <a:gd name="T15" fmla="*/ 80 h 236"/>
                  <a:gd name="T16" fmla="*/ 251 w 261"/>
                  <a:gd name="T17" fmla="*/ 72 h 236"/>
                  <a:gd name="T18" fmla="*/ 261 w 261"/>
                  <a:gd name="T19" fmla="*/ 5 h 236"/>
                  <a:gd name="T20" fmla="*/ 250 w 261"/>
                  <a:gd name="T21" fmla="*/ 0 h 236"/>
                  <a:gd name="T22" fmla="*/ 36 w 261"/>
                  <a:gd name="T23" fmla="*/ 0 h 236"/>
                  <a:gd name="T24" fmla="*/ 24 w 261"/>
                  <a:gd name="T25" fmla="*/ 8 h 236"/>
                  <a:gd name="T26" fmla="*/ 2 w 261"/>
                  <a:gd name="T27" fmla="*/ 69 h 236"/>
                  <a:gd name="T28" fmla="*/ 0 w 261"/>
                  <a:gd name="T29" fmla="*/ 76 h 236"/>
                  <a:gd name="T30" fmla="*/ 6 w 261"/>
                  <a:gd name="T31" fmla="*/ 80 h 236"/>
                  <a:gd name="T32" fmla="*/ 14 w 261"/>
                  <a:gd name="T33" fmla="*/ 72 h 236"/>
                  <a:gd name="T34" fmla="*/ 98 w 261"/>
                  <a:gd name="T35" fmla="*/ 13 h 236"/>
                  <a:gd name="T36" fmla="*/ 113 w 261"/>
                  <a:gd name="T37" fmla="*/ 13 h 236"/>
                  <a:gd name="T38" fmla="*/ 124 w 261"/>
                  <a:gd name="T39" fmla="*/ 16 h 236"/>
                  <a:gd name="T40" fmla="*/ 122 w 261"/>
                  <a:gd name="T41" fmla="*/ 24 h 236"/>
                  <a:gd name="T42" fmla="*/ 76 w 261"/>
                  <a:gd name="T43" fmla="*/ 207 h 236"/>
                  <a:gd name="T44" fmla="*/ 35 w 261"/>
                  <a:gd name="T45" fmla="*/ 223 h 236"/>
                  <a:gd name="T46" fmla="*/ 20 w 261"/>
                  <a:gd name="T47" fmla="*/ 231 h 236"/>
                  <a:gd name="T48" fmla="*/ 26 w 261"/>
                  <a:gd name="T49" fmla="*/ 236 h 236"/>
                  <a:gd name="T50" fmla="*/ 56 w 261"/>
                  <a:gd name="T51" fmla="*/ 235 h 236"/>
                  <a:gd name="T52" fmla="*/ 86 w 261"/>
                  <a:gd name="T53" fmla="*/ 235 h 236"/>
                  <a:gd name="T54" fmla="*/ 117 w 261"/>
                  <a:gd name="T55" fmla="*/ 235 h 236"/>
                  <a:gd name="T56" fmla="*/ 146 w 261"/>
                  <a:gd name="T57" fmla="*/ 236 h 236"/>
                  <a:gd name="T58" fmla="*/ 154 w 261"/>
                  <a:gd name="T59" fmla="*/ 228 h 236"/>
                  <a:gd name="T60" fmla="*/ 140 w 261"/>
                  <a:gd name="T61" fmla="*/ 223 h 236"/>
                  <a:gd name="T62" fmla="*/ 120 w 261"/>
                  <a:gd name="T63" fmla="*/ 223 h 236"/>
                  <a:gd name="T64" fmla="*/ 107 w 261"/>
                  <a:gd name="T65" fmla="*/ 216 h 236"/>
                  <a:gd name="T66" fmla="*/ 109 w 261"/>
                  <a:gd name="T67" fmla="*/ 208 h 236"/>
                  <a:gd name="T68" fmla="*/ 155 w 261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1" h="236">
                    <a:moveTo>
                      <a:pt x="155" y="25"/>
                    </a:moveTo>
                    <a:cubicBezTo>
                      <a:pt x="157" y="15"/>
                      <a:pt x="158" y="14"/>
                      <a:pt x="166" y="13"/>
                    </a:cubicBezTo>
                    <a:cubicBezTo>
                      <a:pt x="167" y="13"/>
                      <a:pt x="179" y="13"/>
                      <a:pt x="186" y="13"/>
                    </a:cubicBezTo>
                    <a:cubicBezTo>
                      <a:pt x="208" y="13"/>
                      <a:pt x="217" y="13"/>
                      <a:pt x="225" y="16"/>
                    </a:cubicBezTo>
                    <a:cubicBezTo>
                      <a:pt x="241" y="20"/>
                      <a:pt x="242" y="31"/>
                      <a:pt x="242" y="43"/>
                    </a:cubicBezTo>
                    <a:cubicBezTo>
                      <a:pt x="242" y="49"/>
                      <a:pt x="242" y="53"/>
                      <a:pt x="239" y="71"/>
                    </a:cubicBezTo>
                    <a:lnTo>
                      <a:pt x="239" y="75"/>
                    </a:lnTo>
                    <a:cubicBezTo>
                      <a:pt x="239" y="79"/>
                      <a:pt x="241" y="80"/>
                      <a:pt x="245" y="80"/>
                    </a:cubicBezTo>
                    <a:cubicBezTo>
                      <a:pt x="250" y="80"/>
                      <a:pt x="251" y="77"/>
                      <a:pt x="251" y="72"/>
                    </a:cubicBezTo>
                    <a:lnTo>
                      <a:pt x="261" y="5"/>
                    </a:lnTo>
                    <a:cubicBezTo>
                      <a:pt x="261" y="0"/>
                      <a:pt x="257" y="0"/>
                      <a:pt x="250" y="0"/>
                    </a:cubicBezTo>
                    <a:lnTo>
                      <a:pt x="36" y="0"/>
                    </a:lnTo>
                    <a:cubicBezTo>
                      <a:pt x="27" y="0"/>
                      <a:pt x="26" y="0"/>
                      <a:pt x="24" y="8"/>
                    </a:cubicBezTo>
                    <a:lnTo>
                      <a:pt x="2" y="69"/>
                    </a:lnTo>
                    <a:cubicBezTo>
                      <a:pt x="2" y="71"/>
                      <a:pt x="0" y="74"/>
                      <a:pt x="0" y="76"/>
                    </a:cubicBezTo>
                    <a:cubicBezTo>
                      <a:pt x="0" y="77"/>
                      <a:pt x="1" y="80"/>
                      <a:pt x="6" y="80"/>
                    </a:cubicBezTo>
                    <a:cubicBezTo>
                      <a:pt x="11" y="80"/>
                      <a:pt x="11" y="79"/>
                      <a:pt x="14" y="72"/>
                    </a:cubicBezTo>
                    <a:cubicBezTo>
                      <a:pt x="34" y="16"/>
                      <a:pt x="45" y="13"/>
                      <a:pt x="98" y="13"/>
                    </a:cubicBezTo>
                    <a:lnTo>
                      <a:pt x="113" y="13"/>
                    </a:lnTo>
                    <a:cubicBezTo>
                      <a:pt x="123" y="13"/>
                      <a:pt x="124" y="13"/>
                      <a:pt x="124" y="16"/>
                    </a:cubicBezTo>
                    <a:cubicBezTo>
                      <a:pt x="124" y="17"/>
                      <a:pt x="124" y="18"/>
                      <a:pt x="122" y="24"/>
                    </a:cubicBezTo>
                    <a:lnTo>
                      <a:pt x="76" y="207"/>
                    </a:lnTo>
                    <a:cubicBezTo>
                      <a:pt x="73" y="220"/>
                      <a:pt x="72" y="223"/>
                      <a:pt x="35" y="223"/>
                    </a:cubicBezTo>
                    <a:cubicBezTo>
                      <a:pt x="23" y="223"/>
                      <a:pt x="20" y="223"/>
                      <a:pt x="20" y="231"/>
                    </a:cubicBezTo>
                    <a:cubicBezTo>
                      <a:pt x="20" y="232"/>
                      <a:pt x="20" y="236"/>
                      <a:pt x="26" y="236"/>
                    </a:cubicBezTo>
                    <a:cubicBezTo>
                      <a:pt x="35" y="236"/>
                      <a:pt x="46" y="235"/>
                      <a:pt x="56" y="235"/>
                    </a:cubicBezTo>
                    <a:cubicBezTo>
                      <a:pt x="65" y="235"/>
                      <a:pt x="76" y="235"/>
                      <a:pt x="86" y="235"/>
                    </a:cubicBezTo>
                    <a:cubicBezTo>
                      <a:pt x="95" y="235"/>
                      <a:pt x="107" y="235"/>
                      <a:pt x="117" y="235"/>
                    </a:cubicBezTo>
                    <a:cubicBezTo>
                      <a:pt x="126" y="235"/>
                      <a:pt x="137" y="236"/>
                      <a:pt x="146" y="236"/>
                    </a:cubicBezTo>
                    <a:cubicBezTo>
                      <a:pt x="149" y="236"/>
                      <a:pt x="154" y="236"/>
                      <a:pt x="154" y="228"/>
                    </a:cubicBezTo>
                    <a:cubicBezTo>
                      <a:pt x="154" y="223"/>
                      <a:pt x="151" y="223"/>
                      <a:pt x="140" y="223"/>
                    </a:cubicBezTo>
                    <a:cubicBezTo>
                      <a:pt x="133" y="223"/>
                      <a:pt x="126" y="223"/>
                      <a:pt x="120" y="223"/>
                    </a:cubicBezTo>
                    <a:cubicBezTo>
                      <a:pt x="108" y="222"/>
                      <a:pt x="107" y="220"/>
                      <a:pt x="107" y="216"/>
                    </a:cubicBezTo>
                    <a:cubicBezTo>
                      <a:pt x="107" y="214"/>
                      <a:pt x="107" y="213"/>
                      <a:pt x="109" y="208"/>
                    </a:cubicBezTo>
                    <a:lnTo>
                      <a:pt x="155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9" name="Freeform 952">
                <a:extLst>
                  <a:ext uri="{FF2B5EF4-FFF2-40B4-BE49-F238E27FC236}">
                    <a16:creationId xmlns:a16="http://schemas.microsoft.com/office/drawing/2014/main" id="{A9451A78-2C3E-49BA-B171-A1B5CC774AC1}"/>
                  </a:ext>
                </a:extLst>
              </p:cNvPr>
              <p:cNvSpPr>
                <a:spLocks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8435975" y="7791450"/>
                <a:ext cx="307975" cy="274638"/>
              </a:xfrm>
              <a:custGeom>
                <a:avLst/>
                <a:gdLst>
                  <a:gd name="T0" fmla="*/ 222 w 405"/>
                  <a:gd name="T1" fmla="*/ 133 h 343"/>
                  <a:gd name="T2" fmla="*/ 342 w 405"/>
                  <a:gd name="T3" fmla="*/ 33 h 343"/>
                  <a:gd name="T4" fmla="*/ 389 w 405"/>
                  <a:gd name="T5" fmla="*/ 24 h 343"/>
                  <a:gd name="T6" fmla="*/ 397 w 405"/>
                  <a:gd name="T7" fmla="*/ 24 h 343"/>
                  <a:gd name="T8" fmla="*/ 397 w 405"/>
                  <a:gd name="T9" fmla="*/ 0 h 343"/>
                  <a:gd name="T10" fmla="*/ 346 w 405"/>
                  <a:gd name="T11" fmla="*/ 2 h 343"/>
                  <a:gd name="T12" fmla="*/ 273 w 405"/>
                  <a:gd name="T13" fmla="*/ 0 h 343"/>
                  <a:gd name="T14" fmla="*/ 273 w 405"/>
                  <a:gd name="T15" fmla="*/ 24 h 343"/>
                  <a:gd name="T16" fmla="*/ 302 w 405"/>
                  <a:gd name="T17" fmla="*/ 26 h 343"/>
                  <a:gd name="T18" fmla="*/ 309 w 405"/>
                  <a:gd name="T19" fmla="*/ 29 h 343"/>
                  <a:gd name="T20" fmla="*/ 124 w 405"/>
                  <a:gd name="T21" fmla="*/ 184 h 343"/>
                  <a:gd name="T22" fmla="*/ 124 w 405"/>
                  <a:gd name="T23" fmla="*/ 24 h 343"/>
                  <a:gd name="T24" fmla="*/ 178 w 405"/>
                  <a:gd name="T25" fmla="*/ 24 h 343"/>
                  <a:gd name="T26" fmla="*/ 178 w 405"/>
                  <a:gd name="T27" fmla="*/ 0 h 343"/>
                  <a:gd name="T28" fmla="*/ 89 w 405"/>
                  <a:gd name="T29" fmla="*/ 2 h 343"/>
                  <a:gd name="T30" fmla="*/ 0 w 405"/>
                  <a:gd name="T31" fmla="*/ 0 h 343"/>
                  <a:gd name="T32" fmla="*/ 0 w 405"/>
                  <a:gd name="T33" fmla="*/ 24 h 343"/>
                  <a:gd name="T34" fmla="*/ 53 w 405"/>
                  <a:gd name="T35" fmla="*/ 24 h 343"/>
                  <a:gd name="T36" fmla="*/ 53 w 405"/>
                  <a:gd name="T37" fmla="*/ 319 h 343"/>
                  <a:gd name="T38" fmla="*/ 0 w 405"/>
                  <a:gd name="T39" fmla="*/ 319 h 343"/>
                  <a:gd name="T40" fmla="*/ 0 w 405"/>
                  <a:gd name="T41" fmla="*/ 343 h 343"/>
                  <a:gd name="T42" fmla="*/ 89 w 405"/>
                  <a:gd name="T43" fmla="*/ 341 h 343"/>
                  <a:gd name="T44" fmla="*/ 178 w 405"/>
                  <a:gd name="T45" fmla="*/ 343 h 343"/>
                  <a:gd name="T46" fmla="*/ 178 w 405"/>
                  <a:gd name="T47" fmla="*/ 319 h 343"/>
                  <a:gd name="T48" fmla="*/ 124 w 405"/>
                  <a:gd name="T49" fmla="*/ 319 h 343"/>
                  <a:gd name="T50" fmla="*/ 124 w 405"/>
                  <a:gd name="T51" fmla="*/ 214 h 343"/>
                  <a:gd name="T52" fmla="*/ 174 w 405"/>
                  <a:gd name="T53" fmla="*/ 173 h 343"/>
                  <a:gd name="T54" fmla="*/ 277 w 405"/>
                  <a:gd name="T55" fmla="*/ 308 h 343"/>
                  <a:gd name="T56" fmla="*/ 281 w 405"/>
                  <a:gd name="T57" fmla="*/ 315 h 343"/>
                  <a:gd name="T58" fmla="*/ 244 w 405"/>
                  <a:gd name="T59" fmla="*/ 319 h 343"/>
                  <a:gd name="T60" fmla="*/ 244 w 405"/>
                  <a:gd name="T61" fmla="*/ 343 h 343"/>
                  <a:gd name="T62" fmla="*/ 332 w 405"/>
                  <a:gd name="T63" fmla="*/ 341 h 343"/>
                  <a:gd name="T64" fmla="*/ 405 w 405"/>
                  <a:gd name="T65" fmla="*/ 343 h 343"/>
                  <a:gd name="T66" fmla="*/ 405 w 405"/>
                  <a:gd name="T67" fmla="*/ 319 h 343"/>
                  <a:gd name="T68" fmla="*/ 391 w 405"/>
                  <a:gd name="T69" fmla="*/ 319 h 343"/>
                  <a:gd name="T70" fmla="*/ 357 w 405"/>
                  <a:gd name="T71" fmla="*/ 309 h 343"/>
                  <a:gd name="T72" fmla="*/ 222 w 405"/>
                  <a:gd name="T73" fmla="*/ 13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5" h="343">
                    <a:moveTo>
                      <a:pt x="222" y="133"/>
                    </a:moveTo>
                    <a:lnTo>
                      <a:pt x="342" y="33"/>
                    </a:lnTo>
                    <a:cubicBezTo>
                      <a:pt x="353" y="24"/>
                      <a:pt x="374" y="24"/>
                      <a:pt x="389" y="24"/>
                    </a:cubicBezTo>
                    <a:lnTo>
                      <a:pt x="397" y="24"/>
                    </a:lnTo>
                    <a:lnTo>
                      <a:pt x="397" y="0"/>
                    </a:lnTo>
                    <a:cubicBezTo>
                      <a:pt x="377" y="2"/>
                      <a:pt x="349" y="2"/>
                      <a:pt x="346" y="2"/>
                    </a:cubicBezTo>
                    <a:cubicBezTo>
                      <a:pt x="327" y="2"/>
                      <a:pt x="291" y="2"/>
                      <a:pt x="273" y="0"/>
                    </a:cubicBezTo>
                    <a:lnTo>
                      <a:pt x="273" y="24"/>
                    </a:lnTo>
                    <a:cubicBezTo>
                      <a:pt x="280" y="24"/>
                      <a:pt x="290" y="24"/>
                      <a:pt x="302" y="26"/>
                    </a:cubicBezTo>
                    <a:cubicBezTo>
                      <a:pt x="310" y="28"/>
                      <a:pt x="304" y="28"/>
                      <a:pt x="309" y="29"/>
                    </a:cubicBezTo>
                    <a:lnTo>
                      <a:pt x="124" y="184"/>
                    </a:lnTo>
                    <a:lnTo>
                      <a:pt x="124" y="24"/>
                    </a:lnTo>
                    <a:lnTo>
                      <a:pt x="178" y="24"/>
                    </a:lnTo>
                    <a:lnTo>
                      <a:pt x="178" y="0"/>
                    </a:lnTo>
                    <a:cubicBezTo>
                      <a:pt x="159" y="2"/>
                      <a:pt x="110" y="2"/>
                      <a:pt x="89" y="2"/>
                    </a:cubicBezTo>
                    <a:cubicBezTo>
                      <a:pt x="67" y="2"/>
                      <a:pt x="19" y="2"/>
                      <a:pt x="0" y="0"/>
                    </a:cubicBezTo>
                    <a:lnTo>
                      <a:pt x="0" y="24"/>
                    </a:lnTo>
                    <a:lnTo>
                      <a:pt x="53" y="24"/>
                    </a:lnTo>
                    <a:lnTo>
                      <a:pt x="53" y="319"/>
                    </a:lnTo>
                    <a:lnTo>
                      <a:pt x="0" y="319"/>
                    </a:lnTo>
                    <a:lnTo>
                      <a:pt x="0" y="343"/>
                    </a:lnTo>
                    <a:cubicBezTo>
                      <a:pt x="19" y="341"/>
                      <a:pt x="67" y="341"/>
                      <a:pt x="89" y="341"/>
                    </a:cubicBezTo>
                    <a:cubicBezTo>
                      <a:pt x="110" y="341"/>
                      <a:pt x="159" y="341"/>
                      <a:pt x="178" y="343"/>
                    </a:cubicBezTo>
                    <a:lnTo>
                      <a:pt x="178" y="319"/>
                    </a:lnTo>
                    <a:lnTo>
                      <a:pt x="124" y="319"/>
                    </a:lnTo>
                    <a:lnTo>
                      <a:pt x="124" y="214"/>
                    </a:lnTo>
                    <a:lnTo>
                      <a:pt x="174" y="173"/>
                    </a:lnTo>
                    <a:lnTo>
                      <a:pt x="277" y="308"/>
                    </a:lnTo>
                    <a:cubicBezTo>
                      <a:pt x="279" y="311"/>
                      <a:pt x="279" y="312"/>
                      <a:pt x="281" y="315"/>
                    </a:cubicBezTo>
                    <a:cubicBezTo>
                      <a:pt x="272" y="319"/>
                      <a:pt x="262" y="319"/>
                      <a:pt x="244" y="319"/>
                    </a:cubicBezTo>
                    <a:lnTo>
                      <a:pt x="244" y="343"/>
                    </a:lnTo>
                    <a:cubicBezTo>
                      <a:pt x="265" y="341"/>
                      <a:pt x="310" y="341"/>
                      <a:pt x="332" y="341"/>
                    </a:cubicBezTo>
                    <a:cubicBezTo>
                      <a:pt x="352" y="341"/>
                      <a:pt x="387" y="341"/>
                      <a:pt x="405" y="343"/>
                    </a:cubicBezTo>
                    <a:lnTo>
                      <a:pt x="405" y="319"/>
                    </a:lnTo>
                    <a:lnTo>
                      <a:pt x="391" y="319"/>
                    </a:lnTo>
                    <a:cubicBezTo>
                      <a:pt x="364" y="319"/>
                      <a:pt x="363" y="317"/>
                      <a:pt x="357" y="309"/>
                    </a:cubicBezTo>
                    <a:lnTo>
                      <a:pt x="222" y="13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0" name="Freeform 953">
                <a:extLst>
                  <a:ext uri="{FF2B5EF4-FFF2-40B4-BE49-F238E27FC236}">
                    <a16:creationId xmlns:a16="http://schemas.microsoft.com/office/drawing/2014/main" id="{60A73F1A-162B-47FD-A007-17CB0DE9EBC1}"/>
                  </a:ext>
                </a:extLst>
              </p:cNvPr>
              <p:cNvSpPr>
                <a:spLocks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8789988" y="7824788"/>
                <a:ext cx="179388" cy="14288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9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8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9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1" name="Freeform 954">
                <a:extLst>
                  <a:ext uri="{FF2B5EF4-FFF2-40B4-BE49-F238E27FC236}">
                    <a16:creationId xmlns:a16="http://schemas.microsoft.com/office/drawing/2014/main" id="{BDA25A47-A5DA-41E2-892A-E17DCED2FE78}"/>
                  </a:ext>
                </a:extLst>
              </p:cNvPr>
              <p:cNvSpPr>
                <a:spLocks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9026525" y="7716838"/>
                <a:ext cx="96838" cy="184150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1 w 127"/>
                  <a:gd name="T9" fmla="*/ 26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9" y="0"/>
                      <a:pt x="69" y="0"/>
                    </a:cubicBezTo>
                    <a:cubicBezTo>
                      <a:pt x="46" y="22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6"/>
                    </a:cubicBezTo>
                    <a:lnTo>
                      <a:pt x="51" y="203"/>
                    </a:lnTo>
                    <a:cubicBezTo>
                      <a:pt x="51" y="215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2"/>
                      <a:pt x="52" y="231"/>
                      <a:pt x="65" y="231"/>
                    </a:cubicBezTo>
                    <a:cubicBezTo>
                      <a:pt x="76" y="231"/>
                      <a:pt x="120" y="232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3" name="Content Placeholder 2 1 5 1 1">
              <a:extLst>
                <a:ext uri="{FF2B5EF4-FFF2-40B4-BE49-F238E27FC236}">
                  <a16:creationId xmlns:a16="http://schemas.microsoft.com/office/drawing/2014/main" id="{AD99AEC1-9521-4B08-8AB6-506F93131E5D}"/>
                </a:ext>
              </a:extLst>
            </p:cNvPr>
            <p:cNvSpPr txBox="1">
              <a:spLocks/>
            </p:cNvSpPr>
            <p:nvPr/>
          </p:nvSpPr>
          <p:spPr>
            <a:xfrm>
              <a:off x="654551" y="7112206"/>
              <a:ext cx="2841059" cy="7917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dirty="0"/>
                <a:t>Second partials:</a:t>
              </a:r>
              <a:endParaRPr lang="en-US" sz="3200" dirty="0"/>
            </a:p>
          </p:txBody>
        </p:sp>
      </p:grpSp>
      <p:sp>
        <p:nvSpPr>
          <p:cNvPr id="267" name="Content Placeholder 2 1 5 1 2 1">
            <a:extLst>
              <a:ext uri="{FF2B5EF4-FFF2-40B4-BE49-F238E27FC236}">
                <a16:creationId xmlns:a16="http://schemas.microsoft.com/office/drawing/2014/main" id="{CD7B4F89-DBDB-4103-B061-02AC987C0AC5}"/>
              </a:ext>
            </a:extLst>
          </p:cNvPr>
          <p:cNvSpPr txBox="1">
            <a:spLocks/>
          </p:cNvSpPr>
          <p:nvPr/>
        </p:nvSpPr>
        <p:spPr>
          <a:xfrm>
            <a:off x="1346924" y="2286674"/>
            <a:ext cx="4976133" cy="698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u="sng" dirty="0"/>
              <a:t>Conventional </a:t>
            </a:r>
            <a:r>
              <a:rPr lang="en-US" sz="3200" b="1" u="sng" dirty="0" err="1"/>
              <a:t>iLQR</a:t>
            </a:r>
            <a:endParaRPr lang="en-US" sz="3769" b="1" u="sng" dirty="0"/>
          </a:p>
        </p:txBody>
      </p:sp>
      <p:sp>
        <p:nvSpPr>
          <p:cNvPr id="534" name="Content Placeholder 2 1 5 1 2 2 1">
            <a:extLst>
              <a:ext uri="{FF2B5EF4-FFF2-40B4-BE49-F238E27FC236}">
                <a16:creationId xmlns:a16="http://schemas.microsoft.com/office/drawing/2014/main" id="{2027EF28-AC22-481B-847F-5C84D2C56CF2}"/>
              </a:ext>
            </a:extLst>
          </p:cNvPr>
          <p:cNvSpPr txBox="1">
            <a:spLocks/>
          </p:cNvSpPr>
          <p:nvPr/>
        </p:nvSpPr>
        <p:spPr>
          <a:xfrm>
            <a:off x="1464785" y="4144168"/>
            <a:ext cx="4976133" cy="698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u="sng" dirty="0"/>
              <a:t>Conventional DDP</a:t>
            </a:r>
            <a:endParaRPr lang="en-US" sz="3769" b="1" u="sng" dirty="0"/>
          </a:p>
        </p:txBody>
      </p:sp>
      <p:grpSp>
        <p:nvGrpSpPr>
          <p:cNvPr id="1838" name="Group 1837">
            <a:extLst>
              <a:ext uri="{FF2B5EF4-FFF2-40B4-BE49-F238E27FC236}">
                <a16:creationId xmlns:a16="http://schemas.microsoft.com/office/drawing/2014/main" id="{317ADCD3-BF76-460C-8C42-7DCBC1291FC9}"/>
              </a:ext>
            </a:extLst>
          </p:cNvPr>
          <p:cNvGrpSpPr/>
          <p:nvPr/>
        </p:nvGrpSpPr>
        <p:grpSpPr>
          <a:xfrm>
            <a:off x="3088573" y="4991743"/>
            <a:ext cx="2235602" cy="586732"/>
            <a:chOff x="3088573" y="4991743"/>
            <a:chExt cx="2235602" cy="586732"/>
          </a:xfrm>
        </p:grpSpPr>
        <p:grpSp>
          <p:nvGrpSpPr>
            <p:cNvPr id="1445" name="Group 1444">
              <a:extLst>
                <a:ext uri="{FF2B5EF4-FFF2-40B4-BE49-F238E27FC236}">
                  <a16:creationId xmlns:a16="http://schemas.microsoft.com/office/drawing/2014/main" id="{78EA544C-C51C-463F-8DCC-235CCA1A0851}"/>
                </a:ext>
              </a:extLst>
            </p:cNvPr>
            <p:cNvGrpSpPr>
              <a:grpSpLocks noChangeAspect="1"/>
            </p:cNvGrpSpPr>
            <p:nvPr>
              <p:custDataLst>
                <p:tags r:id="rId54"/>
              </p:custDataLst>
            </p:nvPr>
          </p:nvGrpSpPr>
          <p:grpSpPr>
            <a:xfrm>
              <a:off x="4902082" y="5052191"/>
              <a:ext cx="422093" cy="516272"/>
              <a:chOff x="3160713" y="4083050"/>
              <a:chExt cx="157163" cy="165100"/>
            </a:xfrm>
          </p:grpSpPr>
          <p:sp>
            <p:nvSpPr>
              <p:cNvPr id="1442" name="Freeform 135 1">
                <a:extLst>
                  <a:ext uri="{FF2B5EF4-FFF2-40B4-BE49-F238E27FC236}">
                    <a16:creationId xmlns:a16="http://schemas.microsoft.com/office/drawing/2014/main" id="{6F8BEA1D-00F4-4ECD-8355-8840944D87ED}"/>
                  </a:ext>
                </a:extLst>
              </p:cNvPr>
              <p:cNvSpPr>
                <a:spLocks noEditPoint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160713" y="4111625"/>
                <a:ext cx="65088" cy="136525"/>
              </a:xfrm>
              <a:custGeom>
                <a:avLst/>
                <a:gdLst>
                  <a:gd name="T0" fmla="*/ 65 w 211"/>
                  <a:gd name="T1" fmla="*/ 195 h 450"/>
                  <a:gd name="T2" fmla="*/ 0 w 211"/>
                  <a:gd name="T3" fmla="*/ 296 h 450"/>
                  <a:gd name="T4" fmla="*/ 14 w 211"/>
                  <a:gd name="T5" fmla="*/ 336 h 450"/>
                  <a:gd name="T6" fmla="*/ 72 w 211"/>
                  <a:gd name="T7" fmla="*/ 368 h 450"/>
                  <a:gd name="T8" fmla="*/ 132 w 211"/>
                  <a:gd name="T9" fmla="*/ 392 h 450"/>
                  <a:gd name="T10" fmla="*/ 150 w 211"/>
                  <a:gd name="T11" fmla="*/ 413 h 450"/>
                  <a:gd name="T12" fmla="*/ 125 w 211"/>
                  <a:gd name="T13" fmla="*/ 439 h 450"/>
                  <a:gd name="T14" fmla="*/ 82 w 211"/>
                  <a:gd name="T15" fmla="*/ 423 h 450"/>
                  <a:gd name="T16" fmla="*/ 76 w 211"/>
                  <a:gd name="T17" fmla="*/ 421 h 450"/>
                  <a:gd name="T18" fmla="*/ 71 w 211"/>
                  <a:gd name="T19" fmla="*/ 426 h 450"/>
                  <a:gd name="T20" fmla="*/ 125 w 211"/>
                  <a:gd name="T21" fmla="*/ 450 h 450"/>
                  <a:gd name="T22" fmla="*/ 177 w 211"/>
                  <a:gd name="T23" fmla="*/ 397 h 450"/>
                  <a:gd name="T24" fmla="*/ 153 w 211"/>
                  <a:gd name="T25" fmla="*/ 362 h 450"/>
                  <a:gd name="T26" fmla="*/ 123 w 211"/>
                  <a:gd name="T27" fmla="*/ 350 h 450"/>
                  <a:gd name="T28" fmla="*/ 93 w 211"/>
                  <a:gd name="T29" fmla="*/ 339 h 450"/>
                  <a:gd name="T30" fmla="*/ 63 w 211"/>
                  <a:gd name="T31" fmla="*/ 327 h 450"/>
                  <a:gd name="T32" fmla="*/ 25 w 211"/>
                  <a:gd name="T33" fmla="*/ 282 h 450"/>
                  <a:gd name="T34" fmla="*/ 87 w 211"/>
                  <a:gd name="T35" fmla="*/ 197 h 450"/>
                  <a:gd name="T36" fmla="*/ 130 w 211"/>
                  <a:gd name="T37" fmla="*/ 204 h 450"/>
                  <a:gd name="T38" fmla="*/ 177 w 211"/>
                  <a:gd name="T39" fmla="*/ 188 h 450"/>
                  <a:gd name="T40" fmla="*/ 136 w 211"/>
                  <a:gd name="T41" fmla="*/ 175 h 450"/>
                  <a:gd name="T42" fmla="*/ 94 w 211"/>
                  <a:gd name="T43" fmla="*/ 181 h 450"/>
                  <a:gd name="T44" fmla="*/ 79 w 211"/>
                  <a:gd name="T45" fmla="*/ 142 h 450"/>
                  <a:gd name="T46" fmla="*/ 134 w 211"/>
                  <a:gd name="T47" fmla="*/ 57 h 450"/>
                  <a:gd name="T48" fmla="*/ 166 w 211"/>
                  <a:gd name="T49" fmla="*/ 68 h 450"/>
                  <a:gd name="T50" fmla="*/ 211 w 211"/>
                  <a:gd name="T51" fmla="*/ 53 h 450"/>
                  <a:gd name="T52" fmla="*/ 169 w 211"/>
                  <a:gd name="T53" fmla="*/ 39 h 450"/>
                  <a:gd name="T54" fmla="*/ 138 w 211"/>
                  <a:gd name="T55" fmla="*/ 42 h 450"/>
                  <a:gd name="T56" fmla="*/ 135 w 211"/>
                  <a:gd name="T57" fmla="*/ 25 h 450"/>
                  <a:gd name="T58" fmla="*/ 138 w 211"/>
                  <a:gd name="T59" fmla="*/ 7 h 450"/>
                  <a:gd name="T60" fmla="*/ 132 w 211"/>
                  <a:gd name="T61" fmla="*/ 0 h 450"/>
                  <a:gd name="T62" fmla="*/ 123 w 211"/>
                  <a:gd name="T63" fmla="*/ 25 h 450"/>
                  <a:gd name="T64" fmla="*/ 126 w 211"/>
                  <a:gd name="T65" fmla="*/ 44 h 450"/>
                  <a:gd name="T66" fmla="*/ 39 w 211"/>
                  <a:gd name="T67" fmla="*/ 138 h 450"/>
                  <a:gd name="T68" fmla="*/ 72 w 211"/>
                  <a:gd name="T69" fmla="*/ 190 h 450"/>
                  <a:gd name="T70" fmla="*/ 65 w 211"/>
                  <a:gd name="T71" fmla="*/ 195 h 450"/>
                  <a:gd name="T72" fmla="*/ 146 w 211"/>
                  <a:gd name="T73" fmla="*/ 53 h 450"/>
                  <a:gd name="T74" fmla="*/ 170 w 211"/>
                  <a:gd name="T75" fmla="*/ 50 h 450"/>
                  <a:gd name="T76" fmla="*/ 198 w 211"/>
                  <a:gd name="T77" fmla="*/ 53 h 450"/>
                  <a:gd name="T78" fmla="*/ 167 w 211"/>
                  <a:gd name="T79" fmla="*/ 57 h 450"/>
                  <a:gd name="T80" fmla="*/ 146 w 211"/>
                  <a:gd name="T81" fmla="*/ 53 h 450"/>
                  <a:gd name="T82" fmla="*/ 107 w 211"/>
                  <a:gd name="T83" fmla="*/ 189 h 450"/>
                  <a:gd name="T84" fmla="*/ 135 w 211"/>
                  <a:gd name="T85" fmla="*/ 186 h 450"/>
                  <a:gd name="T86" fmla="*/ 164 w 211"/>
                  <a:gd name="T87" fmla="*/ 189 h 450"/>
                  <a:gd name="T88" fmla="*/ 132 w 211"/>
                  <a:gd name="T89" fmla="*/ 193 h 450"/>
                  <a:gd name="T90" fmla="*/ 107 w 211"/>
                  <a:gd name="T91" fmla="*/ 189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1" h="450">
                    <a:moveTo>
                      <a:pt x="65" y="195"/>
                    </a:moveTo>
                    <a:cubicBezTo>
                      <a:pt x="11" y="231"/>
                      <a:pt x="0" y="278"/>
                      <a:pt x="0" y="296"/>
                    </a:cubicBezTo>
                    <a:cubicBezTo>
                      <a:pt x="0" y="320"/>
                      <a:pt x="13" y="334"/>
                      <a:pt x="14" y="336"/>
                    </a:cubicBezTo>
                    <a:cubicBezTo>
                      <a:pt x="30" y="352"/>
                      <a:pt x="35" y="354"/>
                      <a:pt x="72" y="368"/>
                    </a:cubicBezTo>
                    <a:lnTo>
                      <a:pt x="132" y="392"/>
                    </a:lnTo>
                    <a:cubicBezTo>
                      <a:pt x="140" y="395"/>
                      <a:pt x="150" y="399"/>
                      <a:pt x="150" y="413"/>
                    </a:cubicBezTo>
                    <a:cubicBezTo>
                      <a:pt x="150" y="424"/>
                      <a:pt x="141" y="439"/>
                      <a:pt x="125" y="439"/>
                    </a:cubicBezTo>
                    <a:cubicBezTo>
                      <a:pt x="103" y="439"/>
                      <a:pt x="87" y="427"/>
                      <a:pt x="82" y="423"/>
                    </a:cubicBezTo>
                    <a:cubicBezTo>
                      <a:pt x="79" y="421"/>
                      <a:pt x="78" y="421"/>
                      <a:pt x="76" y="421"/>
                    </a:cubicBezTo>
                    <a:cubicBezTo>
                      <a:pt x="72" y="421"/>
                      <a:pt x="71" y="424"/>
                      <a:pt x="71" y="426"/>
                    </a:cubicBezTo>
                    <a:cubicBezTo>
                      <a:pt x="71" y="432"/>
                      <a:pt x="98" y="450"/>
                      <a:pt x="125" y="450"/>
                    </a:cubicBezTo>
                    <a:cubicBezTo>
                      <a:pt x="156" y="450"/>
                      <a:pt x="177" y="421"/>
                      <a:pt x="177" y="397"/>
                    </a:cubicBezTo>
                    <a:cubicBezTo>
                      <a:pt x="177" y="373"/>
                      <a:pt x="159" y="364"/>
                      <a:pt x="153" y="362"/>
                    </a:cubicBezTo>
                    <a:cubicBezTo>
                      <a:pt x="146" y="359"/>
                      <a:pt x="129" y="353"/>
                      <a:pt x="123" y="350"/>
                    </a:cubicBezTo>
                    <a:cubicBezTo>
                      <a:pt x="113" y="346"/>
                      <a:pt x="103" y="342"/>
                      <a:pt x="93" y="339"/>
                    </a:cubicBezTo>
                    <a:lnTo>
                      <a:pt x="63" y="327"/>
                    </a:lnTo>
                    <a:cubicBezTo>
                      <a:pt x="40" y="318"/>
                      <a:pt x="25" y="303"/>
                      <a:pt x="25" y="282"/>
                    </a:cubicBezTo>
                    <a:cubicBezTo>
                      <a:pt x="25" y="262"/>
                      <a:pt x="45" y="218"/>
                      <a:pt x="87" y="197"/>
                    </a:cubicBezTo>
                    <a:cubicBezTo>
                      <a:pt x="105" y="204"/>
                      <a:pt x="120" y="204"/>
                      <a:pt x="130" y="204"/>
                    </a:cubicBezTo>
                    <a:cubicBezTo>
                      <a:pt x="145" y="204"/>
                      <a:pt x="177" y="204"/>
                      <a:pt x="177" y="188"/>
                    </a:cubicBezTo>
                    <a:cubicBezTo>
                      <a:pt x="177" y="176"/>
                      <a:pt x="155" y="175"/>
                      <a:pt x="136" y="175"/>
                    </a:cubicBezTo>
                    <a:cubicBezTo>
                      <a:pt x="127" y="175"/>
                      <a:pt x="112" y="175"/>
                      <a:pt x="94" y="181"/>
                    </a:cubicBezTo>
                    <a:cubicBezTo>
                      <a:pt x="81" y="168"/>
                      <a:pt x="79" y="151"/>
                      <a:pt x="79" y="142"/>
                    </a:cubicBezTo>
                    <a:cubicBezTo>
                      <a:pt x="79" y="114"/>
                      <a:pt x="97" y="76"/>
                      <a:pt x="134" y="57"/>
                    </a:cubicBezTo>
                    <a:cubicBezTo>
                      <a:pt x="143" y="68"/>
                      <a:pt x="155" y="68"/>
                      <a:pt x="166" y="68"/>
                    </a:cubicBezTo>
                    <a:cubicBezTo>
                      <a:pt x="179" y="68"/>
                      <a:pt x="211" y="68"/>
                      <a:pt x="211" y="53"/>
                    </a:cubicBezTo>
                    <a:cubicBezTo>
                      <a:pt x="211" y="40"/>
                      <a:pt x="189" y="39"/>
                      <a:pt x="169" y="39"/>
                    </a:cubicBezTo>
                    <a:cubicBezTo>
                      <a:pt x="163" y="39"/>
                      <a:pt x="151" y="39"/>
                      <a:pt x="138" y="42"/>
                    </a:cubicBezTo>
                    <a:cubicBezTo>
                      <a:pt x="136" y="37"/>
                      <a:pt x="135" y="34"/>
                      <a:pt x="135" y="25"/>
                    </a:cubicBezTo>
                    <a:cubicBezTo>
                      <a:pt x="135" y="18"/>
                      <a:pt x="138" y="8"/>
                      <a:pt x="138" y="7"/>
                    </a:cubicBezTo>
                    <a:cubicBezTo>
                      <a:pt x="138" y="3"/>
                      <a:pt x="135" y="0"/>
                      <a:pt x="132" y="0"/>
                    </a:cubicBezTo>
                    <a:cubicBezTo>
                      <a:pt x="123" y="0"/>
                      <a:pt x="123" y="23"/>
                      <a:pt x="123" y="25"/>
                    </a:cubicBezTo>
                    <a:cubicBezTo>
                      <a:pt x="123" y="35"/>
                      <a:pt x="126" y="42"/>
                      <a:pt x="126" y="44"/>
                    </a:cubicBezTo>
                    <a:cubicBezTo>
                      <a:pt x="73" y="59"/>
                      <a:pt x="39" y="99"/>
                      <a:pt x="39" y="138"/>
                    </a:cubicBezTo>
                    <a:cubicBezTo>
                      <a:pt x="39" y="156"/>
                      <a:pt x="48" y="177"/>
                      <a:pt x="72" y="190"/>
                    </a:cubicBezTo>
                    <a:lnTo>
                      <a:pt x="65" y="195"/>
                    </a:lnTo>
                    <a:close/>
                    <a:moveTo>
                      <a:pt x="146" y="53"/>
                    </a:moveTo>
                    <a:cubicBezTo>
                      <a:pt x="154" y="50"/>
                      <a:pt x="164" y="50"/>
                      <a:pt x="170" y="50"/>
                    </a:cubicBezTo>
                    <a:cubicBezTo>
                      <a:pt x="187" y="50"/>
                      <a:pt x="189" y="51"/>
                      <a:pt x="198" y="53"/>
                    </a:cubicBezTo>
                    <a:cubicBezTo>
                      <a:pt x="194" y="55"/>
                      <a:pt x="189" y="57"/>
                      <a:pt x="167" y="57"/>
                    </a:cubicBezTo>
                    <a:cubicBezTo>
                      <a:pt x="157" y="57"/>
                      <a:pt x="151" y="57"/>
                      <a:pt x="146" y="53"/>
                    </a:cubicBezTo>
                    <a:close/>
                    <a:moveTo>
                      <a:pt x="107" y="189"/>
                    </a:moveTo>
                    <a:cubicBezTo>
                      <a:pt x="118" y="186"/>
                      <a:pt x="129" y="186"/>
                      <a:pt x="135" y="186"/>
                    </a:cubicBezTo>
                    <a:cubicBezTo>
                      <a:pt x="153" y="186"/>
                      <a:pt x="155" y="186"/>
                      <a:pt x="164" y="189"/>
                    </a:cubicBezTo>
                    <a:cubicBezTo>
                      <a:pt x="160" y="191"/>
                      <a:pt x="155" y="193"/>
                      <a:pt x="132" y="193"/>
                    </a:cubicBezTo>
                    <a:cubicBezTo>
                      <a:pt x="120" y="193"/>
                      <a:pt x="116" y="193"/>
                      <a:pt x="107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Freeform 136 1">
                <a:extLst>
                  <a:ext uri="{FF2B5EF4-FFF2-40B4-BE49-F238E27FC236}">
                    <a16:creationId xmlns:a16="http://schemas.microsoft.com/office/drawing/2014/main" id="{5A5B9799-3A47-4E01-BF39-B3551A99530F}"/>
                  </a:ext>
                </a:extLst>
              </p:cNvPr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3236913" y="4083050"/>
                <a:ext cx="80963" cy="71438"/>
              </a:xfrm>
              <a:custGeom>
                <a:avLst/>
                <a:gdLst>
                  <a:gd name="T0" fmla="*/ 155 w 261"/>
                  <a:gd name="T1" fmla="*/ 25 h 236"/>
                  <a:gd name="T2" fmla="*/ 165 w 261"/>
                  <a:gd name="T3" fmla="*/ 13 h 236"/>
                  <a:gd name="T4" fmla="*/ 186 w 261"/>
                  <a:gd name="T5" fmla="*/ 13 h 236"/>
                  <a:gd name="T6" fmla="*/ 225 w 261"/>
                  <a:gd name="T7" fmla="*/ 16 h 236"/>
                  <a:gd name="T8" fmla="*/ 242 w 261"/>
                  <a:gd name="T9" fmla="*/ 43 h 236"/>
                  <a:gd name="T10" fmla="*/ 239 w 261"/>
                  <a:gd name="T11" fmla="*/ 72 h 236"/>
                  <a:gd name="T12" fmla="*/ 239 w 261"/>
                  <a:gd name="T13" fmla="*/ 75 h 236"/>
                  <a:gd name="T14" fmla="*/ 245 w 261"/>
                  <a:gd name="T15" fmla="*/ 81 h 236"/>
                  <a:gd name="T16" fmla="*/ 251 w 261"/>
                  <a:gd name="T17" fmla="*/ 72 h 236"/>
                  <a:gd name="T18" fmla="*/ 261 w 261"/>
                  <a:gd name="T19" fmla="*/ 5 h 236"/>
                  <a:gd name="T20" fmla="*/ 250 w 261"/>
                  <a:gd name="T21" fmla="*/ 0 h 236"/>
                  <a:gd name="T22" fmla="*/ 36 w 261"/>
                  <a:gd name="T23" fmla="*/ 0 h 236"/>
                  <a:gd name="T24" fmla="*/ 24 w 261"/>
                  <a:gd name="T25" fmla="*/ 8 h 236"/>
                  <a:gd name="T26" fmla="*/ 2 w 261"/>
                  <a:gd name="T27" fmla="*/ 70 h 236"/>
                  <a:gd name="T28" fmla="*/ 0 w 261"/>
                  <a:gd name="T29" fmla="*/ 76 h 236"/>
                  <a:gd name="T30" fmla="*/ 6 w 261"/>
                  <a:gd name="T31" fmla="*/ 81 h 236"/>
                  <a:gd name="T32" fmla="*/ 13 w 261"/>
                  <a:gd name="T33" fmla="*/ 72 h 236"/>
                  <a:gd name="T34" fmla="*/ 98 w 261"/>
                  <a:gd name="T35" fmla="*/ 13 h 236"/>
                  <a:gd name="T36" fmla="*/ 113 w 261"/>
                  <a:gd name="T37" fmla="*/ 13 h 236"/>
                  <a:gd name="T38" fmla="*/ 124 w 261"/>
                  <a:gd name="T39" fmla="*/ 17 h 236"/>
                  <a:gd name="T40" fmla="*/ 122 w 261"/>
                  <a:gd name="T41" fmla="*/ 24 h 236"/>
                  <a:gd name="T42" fmla="*/ 76 w 261"/>
                  <a:gd name="T43" fmla="*/ 207 h 236"/>
                  <a:gd name="T44" fmla="*/ 35 w 261"/>
                  <a:gd name="T45" fmla="*/ 224 h 236"/>
                  <a:gd name="T46" fmla="*/ 20 w 261"/>
                  <a:gd name="T47" fmla="*/ 231 h 236"/>
                  <a:gd name="T48" fmla="*/ 26 w 261"/>
                  <a:gd name="T49" fmla="*/ 236 h 236"/>
                  <a:gd name="T50" fmla="*/ 56 w 261"/>
                  <a:gd name="T51" fmla="*/ 235 h 236"/>
                  <a:gd name="T52" fmla="*/ 86 w 261"/>
                  <a:gd name="T53" fmla="*/ 235 h 236"/>
                  <a:gd name="T54" fmla="*/ 117 w 261"/>
                  <a:gd name="T55" fmla="*/ 235 h 236"/>
                  <a:gd name="T56" fmla="*/ 146 w 261"/>
                  <a:gd name="T57" fmla="*/ 236 h 236"/>
                  <a:gd name="T58" fmla="*/ 154 w 261"/>
                  <a:gd name="T59" fmla="*/ 229 h 236"/>
                  <a:gd name="T60" fmla="*/ 140 w 261"/>
                  <a:gd name="T61" fmla="*/ 224 h 236"/>
                  <a:gd name="T62" fmla="*/ 120 w 261"/>
                  <a:gd name="T63" fmla="*/ 223 h 236"/>
                  <a:gd name="T64" fmla="*/ 107 w 261"/>
                  <a:gd name="T65" fmla="*/ 216 h 236"/>
                  <a:gd name="T66" fmla="*/ 109 w 261"/>
                  <a:gd name="T67" fmla="*/ 208 h 236"/>
                  <a:gd name="T68" fmla="*/ 155 w 261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1" h="236">
                    <a:moveTo>
                      <a:pt x="155" y="25"/>
                    </a:moveTo>
                    <a:cubicBezTo>
                      <a:pt x="157" y="15"/>
                      <a:pt x="158" y="14"/>
                      <a:pt x="165" y="13"/>
                    </a:cubicBezTo>
                    <a:cubicBezTo>
                      <a:pt x="167" y="13"/>
                      <a:pt x="179" y="13"/>
                      <a:pt x="186" y="13"/>
                    </a:cubicBezTo>
                    <a:cubicBezTo>
                      <a:pt x="208" y="13"/>
                      <a:pt x="217" y="13"/>
                      <a:pt x="225" y="16"/>
                    </a:cubicBezTo>
                    <a:cubicBezTo>
                      <a:pt x="241" y="21"/>
                      <a:pt x="242" y="31"/>
                      <a:pt x="242" y="43"/>
                    </a:cubicBezTo>
                    <a:cubicBezTo>
                      <a:pt x="242" y="49"/>
                      <a:pt x="242" y="53"/>
                      <a:pt x="239" y="72"/>
                    </a:cubicBezTo>
                    <a:lnTo>
                      <a:pt x="239" y="75"/>
                    </a:lnTo>
                    <a:cubicBezTo>
                      <a:pt x="239" y="79"/>
                      <a:pt x="241" y="81"/>
                      <a:pt x="245" y="81"/>
                    </a:cubicBezTo>
                    <a:cubicBezTo>
                      <a:pt x="250" y="81"/>
                      <a:pt x="250" y="78"/>
                      <a:pt x="251" y="72"/>
                    </a:cubicBezTo>
                    <a:lnTo>
                      <a:pt x="261" y="5"/>
                    </a:lnTo>
                    <a:cubicBezTo>
                      <a:pt x="261" y="0"/>
                      <a:pt x="256" y="0"/>
                      <a:pt x="250" y="0"/>
                    </a:cubicBezTo>
                    <a:lnTo>
                      <a:pt x="36" y="0"/>
                    </a:lnTo>
                    <a:cubicBezTo>
                      <a:pt x="27" y="0"/>
                      <a:pt x="26" y="0"/>
                      <a:pt x="24" y="8"/>
                    </a:cubicBezTo>
                    <a:lnTo>
                      <a:pt x="2" y="70"/>
                    </a:lnTo>
                    <a:cubicBezTo>
                      <a:pt x="2" y="71"/>
                      <a:pt x="0" y="74"/>
                      <a:pt x="0" y="76"/>
                    </a:cubicBezTo>
                    <a:cubicBezTo>
                      <a:pt x="0" y="77"/>
                      <a:pt x="1" y="81"/>
                      <a:pt x="6" y="81"/>
                    </a:cubicBezTo>
                    <a:cubicBezTo>
                      <a:pt x="11" y="81"/>
                      <a:pt x="11" y="79"/>
                      <a:pt x="13" y="72"/>
                    </a:cubicBezTo>
                    <a:cubicBezTo>
                      <a:pt x="34" y="17"/>
                      <a:pt x="45" y="13"/>
                      <a:pt x="98" y="13"/>
                    </a:cubicBezTo>
                    <a:lnTo>
                      <a:pt x="113" y="13"/>
                    </a:lnTo>
                    <a:cubicBezTo>
                      <a:pt x="123" y="13"/>
                      <a:pt x="124" y="13"/>
                      <a:pt x="124" y="17"/>
                    </a:cubicBezTo>
                    <a:cubicBezTo>
                      <a:pt x="124" y="17"/>
                      <a:pt x="124" y="19"/>
                      <a:pt x="122" y="24"/>
                    </a:cubicBezTo>
                    <a:lnTo>
                      <a:pt x="76" y="207"/>
                    </a:lnTo>
                    <a:cubicBezTo>
                      <a:pt x="73" y="220"/>
                      <a:pt x="72" y="224"/>
                      <a:pt x="35" y="224"/>
                    </a:cubicBezTo>
                    <a:cubicBezTo>
                      <a:pt x="23" y="224"/>
                      <a:pt x="20" y="224"/>
                      <a:pt x="20" y="231"/>
                    </a:cubicBezTo>
                    <a:cubicBezTo>
                      <a:pt x="20" y="233"/>
                      <a:pt x="20" y="236"/>
                      <a:pt x="26" y="236"/>
                    </a:cubicBezTo>
                    <a:cubicBezTo>
                      <a:pt x="35" y="236"/>
                      <a:pt x="46" y="235"/>
                      <a:pt x="56" y="235"/>
                    </a:cubicBezTo>
                    <a:cubicBezTo>
                      <a:pt x="65" y="235"/>
                      <a:pt x="76" y="235"/>
                      <a:pt x="86" y="235"/>
                    </a:cubicBezTo>
                    <a:cubicBezTo>
                      <a:pt x="95" y="235"/>
                      <a:pt x="107" y="235"/>
                      <a:pt x="117" y="235"/>
                    </a:cubicBezTo>
                    <a:cubicBezTo>
                      <a:pt x="126" y="236"/>
                      <a:pt x="137" y="236"/>
                      <a:pt x="146" y="236"/>
                    </a:cubicBezTo>
                    <a:cubicBezTo>
                      <a:pt x="149" y="236"/>
                      <a:pt x="154" y="236"/>
                      <a:pt x="154" y="229"/>
                    </a:cubicBezTo>
                    <a:cubicBezTo>
                      <a:pt x="154" y="224"/>
                      <a:pt x="151" y="224"/>
                      <a:pt x="140" y="224"/>
                    </a:cubicBezTo>
                    <a:cubicBezTo>
                      <a:pt x="133" y="224"/>
                      <a:pt x="126" y="223"/>
                      <a:pt x="120" y="223"/>
                    </a:cubicBezTo>
                    <a:cubicBezTo>
                      <a:pt x="108" y="222"/>
                      <a:pt x="107" y="221"/>
                      <a:pt x="107" y="216"/>
                    </a:cubicBezTo>
                    <a:cubicBezTo>
                      <a:pt x="107" y="214"/>
                      <a:pt x="107" y="213"/>
                      <a:pt x="109" y="208"/>
                    </a:cubicBezTo>
                    <a:lnTo>
                      <a:pt x="155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5A820DAC-82B6-4EAF-80D2-8D446C90D2CE}"/>
                </a:ext>
              </a:extLst>
            </p:cNvPr>
            <p:cNvGrpSpPr>
              <a:grpSpLocks noChangeAspect="1"/>
            </p:cNvGrpSpPr>
            <p:nvPr>
              <p:custDataLst>
                <p:tags r:id="rId55"/>
              </p:custDataLst>
            </p:nvPr>
          </p:nvGrpSpPr>
          <p:grpSpPr>
            <a:xfrm>
              <a:off x="3088573" y="4991743"/>
              <a:ext cx="422093" cy="586732"/>
              <a:chOff x="3160713" y="4083050"/>
              <a:chExt cx="157163" cy="165100"/>
            </a:xfrm>
          </p:grpSpPr>
          <p:sp>
            <p:nvSpPr>
              <p:cNvPr id="658" name="Freeform 135 2">
                <a:extLst>
                  <a:ext uri="{FF2B5EF4-FFF2-40B4-BE49-F238E27FC236}">
                    <a16:creationId xmlns:a16="http://schemas.microsoft.com/office/drawing/2014/main" id="{D9241AFF-3D0D-4D23-A9DC-48FD9BFD88A9}"/>
                  </a:ext>
                </a:extLst>
              </p:cNvPr>
              <p:cNvSpPr>
                <a:spLocks noEditPoint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160713" y="4111625"/>
                <a:ext cx="65088" cy="136525"/>
              </a:xfrm>
              <a:custGeom>
                <a:avLst/>
                <a:gdLst>
                  <a:gd name="T0" fmla="*/ 65 w 211"/>
                  <a:gd name="T1" fmla="*/ 195 h 450"/>
                  <a:gd name="T2" fmla="*/ 0 w 211"/>
                  <a:gd name="T3" fmla="*/ 296 h 450"/>
                  <a:gd name="T4" fmla="*/ 14 w 211"/>
                  <a:gd name="T5" fmla="*/ 336 h 450"/>
                  <a:gd name="T6" fmla="*/ 72 w 211"/>
                  <a:gd name="T7" fmla="*/ 368 h 450"/>
                  <a:gd name="T8" fmla="*/ 132 w 211"/>
                  <a:gd name="T9" fmla="*/ 392 h 450"/>
                  <a:gd name="T10" fmla="*/ 150 w 211"/>
                  <a:gd name="T11" fmla="*/ 413 h 450"/>
                  <a:gd name="T12" fmla="*/ 125 w 211"/>
                  <a:gd name="T13" fmla="*/ 439 h 450"/>
                  <a:gd name="T14" fmla="*/ 82 w 211"/>
                  <a:gd name="T15" fmla="*/ 423 h 450"/>
                  <a:gd name="T16" fmla="*/ 76 w 211"/>
                  <a:gd name="T17" fmla="*/ 421 h 450"/>
                  <a:gd name="T18" fmla="*/ 71 w 211"/>
                  <a:gd name="T19" fmla="*/ 426 h 450"/>
                  <a:gd name="T20" fmla="*/ 125 w 211"/>
                  <a:gd name="T21" fmla="*/ 450 h 450"/>
                  <a:gd name="T22" fmla="*/ 177 w 211"/>
                  <a:gd name="T23" fmla="*/ 397 h 450"/>
                  <a:gd name="T24" fmla="*/ 153 w 211"/>
                  <a:gd name="T25" fmla="*/ 362 h 450"/>
                  <a:gd name="T26" fmla="*/ 123 w 211"/>
                  <a:gd name="T27" fmla="*/ 350 h 450"/>
                  <a:gd name="T28" fmla="*/ 93 w 211"/>
                  <a:gd name="T29" fmla="*/ 339 h 450"/>
                  <a:gd name="T30" fmla="*/ 63 w 211"/>
                  <a:gd name="T31" fmla="*/ 327 h 450"/>
                  <a:gd name="T32" fmla="*/ 25 w 211"/>
                  <a:gd name="T33" fmla="*/ 282 h 450"/>
                  <a:gd name="T34" fmla="*/ 87 w 211"/>
                  <a:gd name="T35" fmla="*/ 197 h 450"/>
                  <a:gd name="T36" fmla="*/ 130 w 211"/>
                  <a:gd name="T37" fmla="*/ 204 h 450"/>
                  <a:gd name="T38" fmla="*/ 177 w 211"/>
                  <a:gd name="T39" fmla="*/ 188 h 450"/>
                  <a:gd name="T40" fmla="*/ 136 w 211"/>
                  <a:gd name="T41" fmla="*/ 175 h 450"/>
                  <a:gd name="T42" fmla="*/ 94 w 211"/>
                  <a:gd name="T43" fmla="*/ 181 h 450"/>
                  <a:gd name="T44" fmla="*/ 79 w 211"/>
                  <a:gd name="T45" fmla="*/ 142 h 450"/>
                  <a:gd name="T46" fmla="*/ 134 w 211"/>
                  <a:gd name="T47" fmla="*/ 57 h 450"/>
                  <a:gd name="T48" fmla="*/ 166 w 211"/>
                  <a:gd name="T49" fmla="*/ 68 h 450"/>
                  <a:gd name="T50" fmla="*/ 211 w 211"/>
                  <a:gd name="T51" fmla="*/ 53 h 450"/>
                  <a:gd name="T52" fmla="*/ 169 w 211"/>
                  <a:gd name="T53" fmla="*/ 39 h 450"/>
                  <a:gd name="T54" fmla="*/ 138 w 211"/>
                  <a:gd name="T55" fmla="*/ 42 h 450"/>
                  <a:gd name="T56" fmla="*/ 135 w 211"/>
                  <a:gd name="T57" fmla="*/ 25 h 450"/>
                  <a:gd name="T58" fmla="*/ 138 w 211"/>
                  <a:gd name="T59" fmla="*/ 7 h 450"/>
                  <a:gd name="T60" fmla="*/ 132 w 211"/>
                  <a:gd name="T61" fmla="*/ 0 h 450"/>
                  <a:gd name="T62" fmla="*/ 123 w 211"/>
                  <a:gd name="T63" fmla="*/ 25 h 450"/>
                  <a:gd name="T64" fmla="*/ 126 w 211"/>
                  <a:gd name="T65" fmla="*/ 44 h 450"/>
                  <a:gd name="T66" fmla="*/ 39 w 211"/>
                  <a:gd name="T67" fmla="*/ 138 h 450"/>
                  <a:gd name="T68" fmla="*/ 72 w 211"/>
                  <a:gd name="T69" fmla="*/ 190 h 450"/>
                  <a:gd name="T70" fmla="*/ 65 w 211"/>
                  <a:gd name="T71" fmla="*/ 195 h 450"/>
                  <a:gd name="T72" fmla="*/ 146 w 211"/>
                  <a:gd name="T73" fmla="*/ 53 h 450"/>
                  <a:gd name="T74" fmla="*/ 170 w 211"/>
                  <a:gd name="T75" fmla="*/ 50 h 450"/>
                  <a:gd name="T76" fmla="*/ 198 w 211"/>
                  <a:gd name="T77" fmla="*/ 53 h 450"/>
                  <a:gd name="T78" fmla="*/ 167 w 211"/>
                  <a:gd name="T79" fmla="*/ 57 h 450"/>
                  <a:gd name="T80" fmla="*/ 146 w 211"/>
                  <a:gd name="T81" fmla="*/ 53 h 450"/>
                  <a:gd name="T82" fmla="*/ 107 w 211"/>
                  <a:gd name="T83" fmla="*/ 189 h 450"/>
                  <a:gd name="T84" fmla="*/ 135 w 211"/>
                  <a:gd name="T85" fmla="*/ 186 h 450"/>
                  <a:gd name="T86" fmla="*/ 164 w 211"/>
                  <a:gd name="T87" fmla="*/ 189 h 450"/>
                  <a:gd name="T88" fmla="*/ 132 w 211"/>
                  <a:gd name="T89" fmla="*/ 193 h 450"/>
                  <a:gd name="T90" fmla="*/ 107 w 211"/>
                  <a:gd name="T91" fmla="*/ 189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1" h="450">
                    <a:moveTo>
                      <a:pt x="65" y="195"/>
                    </a:moveTo>
                    <a:cubicBezTo>
                      <a:pt x="11" y="231"/>
                      <a:pt x="0" y="278"/>
                      <a:pt x="0" y="296"/>
                    </a:cubicBezTo>
                    <a:cubicBezTo>
                      <a:pt x="0" y="320"/>
                      <a:pt x="13" y="334"/>
                      <a:pt x="14" y="336"/>
                    </a:cubicBezTo>
                    <a:cubicBezTo>
                      <a:pt x="30" y="352"/>
                      <a:pt x="35" y="354"/>
                      <a:pt x="72" y="368"/>
                    </a:cubicBezTo>
                    <a:lnTo>
                      <a:pt x="132" y="392"/>
                    </a:lnTo>
                    <a:cubicBezTo>
                      <a:pt x="140" y="395"/>
                      <a:pt x="150" y="399"/>
                      <a:pt x="150" y="413"/>
                    </a:cubicBezTo>
                    <a:cubicBezTo>
                      <a:pt x="150" y="424"/>
                      <a:pt x="141" y="439"/>
                      <a:pt x="125" y="439"/>
                    </a:cubicBezTo>
                    <a:cubicBezTo>
                      <a:pt x="103" y="439"/>
                      <a:pt x="87" y="427"/>
                      <a:pt x="82" y="423"/>
                    </a:cubicBezTo>
                    <a:cubicBezTo>
                      <a:pt x="79" y="421"/>
                      <a:pt x="78" y="421"/>
                      <a:pt x="76" y="421"/>
                    </a:cubicBezTo>
                    <a:cubicBezTo>
                      <a:pt x="72" y="421"/>
                      <a:pt x="71" y="424"/>
                      <a:pt x="71" y="426"/>
                    </a:cubicBezTo>
                    <a:cubicBezTo>
                      <a:pt x="71" y="432"/>
                      <a:pt x="98" y="450"/>
                      <a:pt x="125" y="450"/>
                    </a:cubicBezTo>
                    <a:cubicBezTo>
                      <a:pt x="156" y="450"/>
                      <a:pt x="177" y="421"/>
                      <a:pt x="177" y="397"/>
                    </a:cubicBezTo>
                    <a:cubicBezTo>
                      <a:pt x="177" y="373"/>
                      <a:pt x="159" y="364"/>
                      <a:pt x="153" y="362"/>
                    </a:cubicBezTo>
                    <a:cubicBezTo>
                      <a:pt x="146" y="359"/>
                      <a:pt x="129" y="353"/>
                      <a:pt x="123" y="350"/>
                    </a:cubicBezTo>
                    <a:cubicBezTo>
                      <a:pt x="113" y="346"/>
                      <a:pt x="103" y="342"/>
                      <a:pt x="93" y="339"/>
                    </a:cubicBezTo>
                    <a:lnTo>
                      <a:pt x="63" y="327"/>
                    </a:lnTo>
                    <a:cubicBezTo>
                      <a:pt x="40" y="318"/>
                      <a:pt x="25" y="303"/>
                      <a:pt x="25" y="282"/>
                    </a:cubicBezTo>
                    <a:cubicBezTo>
                      <a:pt x="25" y="262"/>
                      <a:pt x="45" y="218"/>
                      <a:pt x="87" y="197"/>
                    </a:cubicBezTo>
                    <a:cubicBezTo>
                      <a:pt x="105" y="204"/>
                      <a:pt x="120" y="204"/>
                      <a:pt x="130" y="204"/>
                    </a:cubicBezTo>
                    <a:cubicBezTo>
                      <a:pt x="145" y="204"/>
                      <a:pt x="177" y="204"/>
                      <a:pt x="177" y="188"/>
                    </a:cubicBezTo>
                    <a:cubicBezTo>
                      <a:pt x="177" y="176"/>
                      <a:pt x="155" y="175"/>
                      <a:pt x="136" y="175"/>
                    </a:cubicBezTo>
                    <a:cubicBezTo>
                      <a:pt x="127" y="175"/>
                      <a:pt x="112" y="175"/>
                      <a:pt x="94" y="181"/>
                    </a:cubicBezTo>
                    <a:cubicBezTo>
                      <a:pt x="81" y="168"/>
                      <a:pt x="79" y="151"/>
                      <a:pt x="79" y="142"/>
                    </a:cubicBezTo>
                    <a:cubicBezTo>
                      <a:pt x="79" y="114"/>
                      <a:pt x="97" y="76"/>
                      <a:pt x="134" y="57"/>
                    </a:cubicBezTo>
                    <a:cubicBezTo>
                      <a:pt x="143" y="68"/>
                      <a:pt x="155" y="68"/>
                      <a:pt x="166" y="68"/>
                    </a:cubicBezTo>
                    <a:cubicBezTo>
                      <a:pt x="179" y="68"/>
                      <a:pt x="211" y="68"/>
                      <a:pt x="211" y="53"/>
                    </a:cubicBezTo>
                    <a:cubicBezTo>
                      <a:pt x="211" y="40"/>
                      <a:pt x="189" y="39"/>
                      <a:pt x="169" y="39"/>
                    </a:cubicBezTo>
                    <a:cubicBezTo>
                      <a:pt x="163" y="39"/>
                      <a:pt x="151" y="39"/>
                      <a:pt x="138" y="42"/>
                    </a:cubicBezTo>
                    <a:cubicBezTo>
                      <a:pt x="136" y="37"/>
                      <a:pt x="135" y="34"/>
                      <a:pt x="135" y="25"/>
                    </a:cubicBezTo>
                    <a:cubicBezTo>
                      <a:pt x="135" y="18"/>
                      <a:pt x="138" y="8"/>
                      <a:pt x="138" y="7"/>
                    </a:cubicBezTo>
                    <a:cubicBezTo>
                      <a:pt x="138" y="3"/>
                      <a:pt x="135" y="0"/>
                      <a:pt x="132" y="0"/>
                    </a:cubicBezTo>
                    <a:cubicBezTo>
                      <a:pt x="123" y="0"/>
                      <a:pt x="123" y="23"/>
                      <a:pt x="123" y="25"/>
                    </a:cubicBezTo>
                    <a:cubicBezTo>
                      <a:pt x="123" y="35"/>
                      <a:pt x="126" y="42"/>
                      <a:pt x="126" y="44"/>
                    </a:cubicBezTo>
                    <a:cubicBezTo>
                      <a:pt x="73" y="59"/>
                      <a:pt x="39" y="99"/>
                      <a:pt x="39" y="138"/>
                    </a:cubicBezTo>
                    <a:cubicBezTo>
                      <a:pt x="39" y="156"/>
                      <a:pt x="48" y="177"/>
                      <a:pt x="72" y="190"/>
                    </a:cubicBezTo>
                    <a:lnTo>
                      <a:pt x="65" y="195"/>
                    </a:lnTo>
                    <a:close/>
                    <a:moveTo>
                      <a:pt x="146" y="53"/>
                    </a:moveTo>
                    <a:cubicBezTo>
                      <a:pt x="154" y="50"/>
                      <a:pt x="164" y="50"/>
                      <a:pt x="170" y="50"/>
                    </a:cubicBezTo>
                    <a:cubicBezTo>
                      <a:pt x="187" y="50"/>
                      <a:pt x="189" y="51"/>
                      <a:pt x="198" y="53"/>
                    </a:cubicBezTo>
                    <a:cubicBezTo>
                      <a:pt x="194" y="55"/>
                      <a:pt x="189" y="57"/>
                      <a:pt x="167" y="57"/>
                    </a:cubicBezTo>
                    <a:cubicBezTo>
                      <a:pt x="157" y="57"/>
                      <a:pt x="151" y="57"/>
                      <a:pt x="146" y="53"/>
                    </a:cubicBezTo>
                    <a:close/>
                    <a:moveTo>
                      <a:pt x="107" y="189"/>
                    </a:moveTo>
                    <a:cubicBezTo>
                      <a:pt x="118" y="186"/>
                      <a:pt x="129" y="186"/>
                      <a:pt x="135" y="186"/>
                    </a:cubicBezTo>
                    <a:cubicBezTo>
                      <a:pt x="153" y="186"/>
                      <a:pt x="155" y="186"/>
                      <a:pt x="164" y="189"/>
                    </a:cubicBezTo>
                    <a:cubicBezTo>
                      <a:pt x="160" y="191"/>
                      <a:pt x="155" y="193"/>
                      <a:pt x="132" y="193"/>
                    </a:cubicBezTo>
                    <a:cubicBezTo>
                      <a:pt x="120" y="193"/>
                      <a:pt x="116" y="193"/>
                      <a:pt x="107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136 2">
                <a:extLst>
                  <a:ext uri="{FF2B5EF4-FFF2-40B4-BE49-F238E27FC236}">
                    <a16:creationId xmlns:a16="http://schemas.microsoft.com/office/drawing/2014/main" id="{0C0AFBE3-7B06-44AB-9D28-DC49E9CA1946}"/>
                  </a:ext>
                </a:extLst>
              </p:cNvPr>
              <p:cNvSpPr>
                <a:spLocks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236913" y="4083050"/>
                <a:ext cx="80963" cy="71438"/>
              </a:xfrm>
              <a:custGeom>
                <a:avLst/>
                <a:gdLst>
                  <a:gd name="T0" fmla="*/ 155 w 261"/>
                  <a:gd name="T1" fmla="*/ 25 h 236"/>
                  <a:gd name="T2" fmla="*/ 165 w 261"/>
                  <a:gd name="T3" fmla="*/ 13 h 236"/>
                  <a:gd name="T4" fmla="*/ 186 w 261"/>
                  <a:gd name="T5" fmla="*/ 13 h 236"/>
                  <a:gd name="T6" fmla="*/ 225 w 261"/>
                  <a:gd name="T7" fmla="*/ 16 h 236"/>
                  <a:gd name="T8" fmla="*/ 242 w 261"/>
                  <a:gd name="T9" fmla="*/ 43 h 236"/>
                  <a:gd name="T10" fmla="*/ 239 w 261"/>
                  <a:gd name="T11" fmla="*/ 72 h 236"/>
                  <a:gd name="T12" fmla="*/ 239 w 261"/>
                  <a:gd name="T13" fmla="*/ 75 h 236"/>
                  <a:gd name="T14" fmla="*/ 245 w 261"/>
                  <a:gd name="T15" fmla="*/ 81 h 236"/>
                  <a:gd name="T16" fmla="*/ 251 w 261"/>
                  <a:gd name="T17" fmla="*/ 72 h 236"/>
                  <a:gd name="T18" fmla="*/ 261 w 261"/>
                  <a:gd name="T19" fmla="*/ 5 h 236"/>
                  <a:gd name="T20" fmla="*/ 250 w 261"/>
                  <a:gd name="T21" fmla="*/ 0 h 236"/>
                  <a:gd name="T22" fmla="*/ 36 w 261"/>
                  <a:gd name="T23" fmla="*/ 0 h 236"/>
                  <a:gd name="T24" fmla="*/ 24 w 261"/>
                  <a:gd name="T25" fmla="*/ 8 h 236"/>
                  <a:gd name="T26" fmla="*/ 2 w 261"/>
                  <a:gd name="T27" fmla="*/ 70 h 236"/>
                  <a:gd name="T28" fmla="*/ 0 w 261"/>
                  <a:gd name="T29" fmla="*/ 76 h 236"/>
                  <a:gd name="T30" fmla="*/ 6 w 261"/>
                  <a:gd name="T31" fmla="*/ 81 h 236"/>
                  <a:gd name="T32" fmla="*/ 13 w 261"/>
                  <a:gd name="T33" fmla="*/ 72 h 236"/>
                  <a:gd name="T34" fmla="*/ 98 w 261"/>
                  <a:gd name="T35" fmla="*/ 13 h 236"/>
                  <a:gd name="T36" fmla="*/ 113 w 261"/>
                  <a:gd name="T37" fmla="*/ 13 h 236"/>
                  <a:gd name="T38" fmla="*/ 124 w 261"/>
                  <a:gd name="T39" fmla="*/ 17 h 236"/>
                  <a:gd name="T40" fmla="*/ 122 w 261"/>
                  <a:gd name="T41" fmla="*/ 24 h 236"/>
                  <a:gd name="T42" fmla="*/ 76 w 261"/>
                  <a:gd name="T43" fmla="*/ 207 h 236"/>
                  <a:gd name="T44" fmla="*/ 35 w 261"/>
                  <a:gd name="T45" fmla="*/ 224 h 236"/>
                  <a:gd name="T46" fmla="*/ 20 w 261"/>
                  <a:gd name="T47" fmla="*/ 231 h 236"/>
                  <a:gd name="T48" fmla="*/ 26 w 261"/>
                  <a:gd name="T49" fmla="*/ 236 h 236"/>
                  <a:gd name="T50" fmla="*/ 56 w 261"/>
                  <a:gd name="T51" fmla="*/ 235 h 236"/>
                  <a:gd name="T52" fmla="*/ 86 w 261"/>
                  <a:gd name="T53" fmla="*/ 235 h 236"/>
                  <a:gd name="T54" fmla="*/ 117 w 261"/>
                  <a:gd name="T55" fmla="*/ 235 h 236"/>
                  <a:gd name="T56" fmla="*/ 146 w 261"/>
                  <a:gd name="T57" fmla="*/ 236 h 236"/>
                  <a:gd name="T58" fmla="*/ 154 w 261"/>
                  <a:gd name="T59" fmla="*/ 229 h 236"/>
                  <a:gd name="T60" fmla="*/ 140 w 261"/>
                  <a:gd name="T61" fmla="*/ 224 h 236"/>
                  <a:gd name="T62" fmla="*/ 120 w 261"/>
                  <a:gd name="T63" fmla="*/ 223 h 236"/>
                  <a:gd name="T64" fmla="*/ 107 w 261"/>
                  <a:gd name="T65" fmla="*/ 216 h 236"/>
                  <a:gd name="T66" fmla="*/ 109 w 261"/>
                  <a:gd name="T67" fmla="*/ 208 h 236"/>
                  <a:gd name="T68" fmla="*/ 155 w 261"/>
                  <a:gd name="T69" fmla="*/ 2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1" h="236">
                    <a:moveTo>
                      <a:pt x="155" y="25"/>
                    </a:moveTo>
                    <a:cubicBezTo>
                      <a:pt x="157" y="15"/>
                      <a:pt x="158" y="14"/>
                      <a:pt x="165" y="13"/>
                    </a:cubicBezTo>
                    <a:cubicBezTo>
                      <a:pt x="167" y="13"/>
                      <a:pt x="179" y="13"/>
                      <a:pt x="186" y="13"/>
                    </a:cubicBezTo>
                    <a:cubicBezTo>
                      <a:pt x="208" y="13"/>
                      <a:pt x="217" y="13"/>
                      <a:pt x="225" y="16"/>
                    </a:cubicBezTo>
                    <a:cubicBezTo>
                      <a:pt x="241" y="21"/>
                      <a:pt x="242" y="31"/>
                      <a:pt x="242" y="43"/>
                    </a:cubicBezTo>
                    <a:cubicBezTo>
                      <a:pt x="242" y="49"/>
                      <a:pt x="242" y="53"/>
                      <a:pt x="239" y="72"/>
                    </a:cubicBezTo>
                    <a:lnTo>
                      <a:pt x="239" y="75"/>
                    </a:lnTo>
                    <a:cubicBezTo>
                      <a:pt x="239" y="79"/>
                      <a:pt x="241" y="81"/>
                      <a:pt x="245" y="81"/>
                    </a:cubicBezTo>
                    <a:cubicBezTo>
                      <a:pt x="250" y="81"/>
                      <a:pt x="250" y="78"/>
                      <a:pt x="251" y="72"/>
                    </a:cubicBezTo>
                    <a:lnTo>
                      <a:pt x="261" y="5"/>
                    </a:lnTo>
                    <a:cubicBezTo>
                      <a:pt x="261" y="0"/>
                      <a:pt x="256" y="0"/>
                      <a:pt x="250" y="0"/>
                    </a:cubicBezTo>
                    <a:lnTo>
                      <a:pt x="36" y="0"/>
                    </a:lnTo>
                    <a:cubicBezTo>
                      <a:pt x="27" y="0"/>
                      <a:pt x="26" y="0"/>
                      <a:pt x="24" y="8"/>
                    </a:cubicBezTo>
                    <a:lnTo>
                      <a:pt x="2" y="70"/>
                    </a:lnTo>
                    <a:cubicBezTo>
                      <a:pt x="2" y="71"/>
                      <a:pt x="0" y="74"/>
                      <a:pt x="0" y="76"/>
                    </a:cubicBezTo>
                    <a:cubicBezTo>
                      <a:pt x="0" y="77"/>
                      <a:pt x="1" y="81"/>
                      <a:pt x="6" y="81"/>
                    </a:cubicBezTo>
                    <a:cubicBezTo>
                      <a:pt x="11" y="81"/>
                      <a:pt x="11" y="79"/>
                      <a:pt x="13" y="72"/>
                    </a:cubicBezTo>
                    <a:cubicBezTo>
                      <a:pt x="34" y="17"/>
                      <a:pt x="45" y="13"/>
                      <a:pt x="98" y="13"/>
                    </a:cubicBezTo>
                    <a:lnTo>
                      <a:pt x="113" y="13"/>
                    </a:lnTo>
                    <a:cubicBezTo>
                      <a:pt x="123" y="13"/>
                      <a:pt x="124" y="13"/>
                      <a:pt x="124" y="17"/>
                    </a:cubicBezTo>
                    <a:cubicBezTo>
                      <a:pt x="124" y="17"/>
                      <a:pt x="124" y="19"/>
                      <a:pt x="122" y="24"/>
                    </a:cubicBezTo>
                    <a:lnTo>
                      <a:pt x="76" y="207"/>
                    </a:lnTo>
                    <a:cubicBezTo>
                      <a:pt x="73" y="220"/>
                      <a:pt x="72" y="224"/>
                      <a:pt x="35" y="224"/>
                    </a:cubicBezTo>
                    <a:cubicBezTo>
                      <a:pt x="23" y="224"/>
                      <a:pt x="20" y="224"/>
                      <a:pt x="20" y="231"/>
                    </a:cubicBezTo>
                    <a:cubicBezTo>
                      <a:pt x="20" y="233"/>
                      <a:pt x="20" y="236"/>
                      <a:pt x="26" y="236"/>
                    </a:cubicBezTo>
                    <a:cubicBezTo>
                      <a:pt x="35" y="236"/>
                      <a:pt x="46" y="235"/>
                      <a:pt x="56" y="235"/>
                    </a:cubicBezTo>
                    <a:cubicBezTo>
                      <a:pt x="65" y="235"/>
                      <a:pt x="76" y="235"/>
                      <a:pt x="86" y="235"/>
                    </a:cubicBezTo>
                    <a:cubicBezTo>
                      <a:pt x="95" y="235"/>
                      <a:pt x="107" y="235"/>
                      <a:pt x="117" y="235"/>
                    </a:cubicBezTo>
                    <a:cubicBezTo>
                      <a:pt x="126" y="236"/>
                      <a:pt x="137" y="236"/>
                      <a:pt x="146" y="236"/>
                    </a:cubicBezTo>
                    <a:cubicBezTo>
                      <a:pt x="149" y="236"/>
                      <a:pt x="154" y="236"/>
                      <a:pt x="154" y="229"/>
                    </a:cubicBezTo>
                    <a:cubicBezTo>
                      <a:pt x="154" y="224"/>
                      <a:pt x="151" y="224"/>
                      <a:pt x="140" y="224"/>
                    </a:cubicBezTo>
                    <a:cubicBezTo>
                      <a:pt x="133" y="224"/>
                      <a:pt x="126" y="223"/>
                      <a:pt x="120" y="223"/>
                    </a:cubicBezTo>
                    <a:cubicBezTo>
                      <a:pt x="108" y="222"/>
                      <a:pt x="107" y="221"/>
                      <a:pt x="107" y="216"/>
                    </a:cubicBezTo>
                    <a:cubicBezTo>
                      <a:pt x="107" y="214"/>
                      <a:pt x="107" y="213"/>
                      <a:pt x="109" y="208"/>
                    </a:cubicBezTo>
                    <a:lnTo>
                      <a:pt x="155" y="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61" name="Content Placeholder 2 1 5 1 2 2 2">
            <a:extLst>
              <a:ext uri="{FF2B5EF4-FFF2-40B4-BE49-F238E27FC236}">
                <a16:creationId xmlns:a16="http://schemas.microsoft.com/office/drawing/2014/main" id="{EB94BCEB-F589-4674-A1C8-9F2C0962E633}"/>
              </a:ext>
            </a:extLst>
          </p:cNvPr>
          <p:cNvSpPr txBox="1">
            <a:spLocks/>
          </p:cNvSpPr>
          <p:nvPr/>
        </p:nvSpPr>
        <p:spPr>
          <a:xfrm>
            <a:off x="1106488" y="6289685"/>
            <a:ext cx="6156325" cy="698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u="sng" dirty="0"/>
              <a:t>Proposed DDP Method: Explicit Method</a:t>
            </a:r>
            <a:endParaRPr lang="en-US" sz="3769" b="1" u="sng" dirty="0"/>
          </a:p>
        </p:txBody>
      </p: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74863CDA-FD4C-4406-B108-17AFFF01DC1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670131" y="3259858"/>
            <a:ext cx="1176338" cy="600119"/>
            <a:chOff x="9729788" y="2141538"/>
            <a:chExt cx="703263" cy="358776"/>
          </a:xfrm>
        </p:grpSpPr>
        <p:sp>
          <p:nvSpPr>
            <p:cNvPr id="529" name="Freeform 216 1 1">
              <a:extLst>
                <a:ext uri="{FF2B5EF4-FFF2-40B4-BE49-F238E27FC236}">
                  <a16:creationId xmlns:a16="http://schemas.microsoft.com/office/drawing/2014/main" id="{D82C0A9E-6E47-4CE7-B1A3-85E21C95C9D1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9729788" y="2195513"/>
              <a:ext cx="203200" cy="231775"/>
            </a:xfrm>
            <a:custGeom>
              <a:avLst/>
              <a:gdLst>
                <a:gd name="T0" fmla="*/ 359 w 359"/>
                <a:gd name="T1" fmla="*/ 111 h 363"/>
                <a:gd name="T2" fmla="*/ 270 w 359"/>
                <a:gd name="T3" fmla="*/ 0 h 363"/>
                <a:gd name="T4" fmla="*/ 171 w 359"/>
                <a:gd name="T5" fmla="*/ 45 h 363"/>
                <a:gd name="T6" fmla="*/ 116 w 359"/>
                <a:gd name="T7" fmla="*/ 130 h 363"/>
                <a:gd name="T8" fmla="*/ 121 w 359"/>
                <a:gd name="T9" fmla="*/ 134 h 363"/>
                <a:gd name="T10" fmla="*/ 146 w 359"/>
                <a:gd name="T11" fmla="*/ 123 h 363"/>
                <a:gd name="T12" fmla="*/ 161 w 359"/>
                <a:gd name="T13" fmla="*/ 104 h 363"/>
                <a:gd name="T14" fmla="*/ 196 w 359"/>
                <a:gd name="T15" fmla="*/ 48 h 363"/>
                <a:gd name="T16" fmla="*/ 237 w 359"/>
                <a:gd name="T17" fmla="*/ 27 h 363"/>
                <a:gd name="T18" fmla="*/ 317 w 359"/>
                <a:gd name="T19" fmla="*/ 133 h 363"/>
                <a:gd name="T20" fmla="*/ 152 w 359"/>
                <a:gd name="T21" fmla="*/ 335 h 363"/>
                <a:gd name="T22" fmla="*/ 42 w 359"/>
                <a:gd name="T23" fmla="*/ 208 h 363"/>
                <a:gd name="T24" fmla="*/ 150 w 359"/>
                <a:gd name="T25" fmla="*/ 22 h 363"/>
                <a:gd name="T26" fmla="*/ 170 w 359"/>
                <a:gd name="T27" fmla="*/ 3 h 363"/>
                <a:gd name="T28" fmla="*/ 165 w 359"/>
                <a:gd name="T29" fmla="*/ 0 h 363"/>
                <a:gd name="T30" fmla="*/ 0 w 359"/>
                <a:gd name="T31" fmla="*/ 229 h 363"/>
                <a:gd name="T32" fmla="*/ 119 w 359"/>
                <a:gd name="T33" fmla="*/ 363 h 363"/>
                <a:gd name="T34" fmla="*/ 359 w 359"/>
                <a:gd name="T35" fmla="*/ 11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363">
                  <a:moveTo>
                    <a:pt x="359" y="111"/>
                  </a:moveTo>
                  <a:cubicBezTo>
                    <a:pt x="359" y="48"/>
                    <a:pt x="331" y="0"/>
                    <a:pt x="270" y="0"/>
                  </a:cubicBezTo>
                  <a:cubicBezTo>
                    <a:pt x="218" y="0"/>
                    <a:pt x="175" y="42"/>
                    <a:pt x="171" y="45"/>
                  </a:cubicBezTo>
                  <a:cubicBezTo>
                    <a:pt x="131" y="84"/>
                    <a:pt x="116" y="129"/>
                    <a:pt x="116" y="130"/>
                  </a:cubicBezTo>
                  <a:cubicBezTo>
                    <a:pt x="116" y="133"/>
                    <a:pt x="119" y="134"/>
                    <a:pt x="121" y="134"/>
                  </a:cubicBezTo>
                  <a:cubicBezTo>
                    <a:pt x="131" y="134"/>
                    <a:pt x="139" y="129"/>
                    <a:pt x="146" y="123"/>
                  </a:cubicBezTo>
                  <a:cubicBezTo>
                    <a:pt x="155" y="117"/>
                    <a:pt x="156" y="115"/>
                    <a:pt x="161" y="104"/>
                  </a:cubicBezTo>
                  <a:cubicBezTo>
                    <a:pt x="166" y="94"/>
                    <a:pt x="177" y="69"/>
                    <a:pt x="196" y="48"/>
                  </a:cubicBezTo>
                  <a:cubicBezTo>
                    <a:pt x="207" y="35"/>
                    <a:pt x="217" y="27"/>
                    <a:pt x="237" y="27"/>
                  </a:cubicBezTo>
                  <a:cubicBezTo>
                    <a:pt x="286" y="27"/>
                    <a:pt x="317" y="67"/>
                    <a:pt x="317" y="133"/>
                  </a:cubicBezTo>
                  <a:cubicBezTo>
                    <a:pt x="317" y="235"/>
                    <a:pt x="244" y="335"/>
                    <a:pt x="152" y="335"/>
                  </a:cubicBezTo>
                  <a:cubicBezTo>
                    <a:pt x="81" y="335"/>
                    <a:pt x="42" y="279"/>
                    <a:pt x="42" y="208"/>
                  </a:cubicBezTo>
                  <a:cubicBezTo>
                    <a:pt x="42" y="140"/>
                    <a:pt x="77" y="65"/>
                    <a:pt x="150" y="22"/>
                  </a:cubicBezTo>
                  <a:cubicBezTo>
                    <a:pt x="155" y="19"/>
                    <a:pt x="170" y="10"/>
                    <a:pt x="170" y="3"/>
                  </a:cubicBezTo>
                  <a:cubicBezTo>
                    <a:pt x="170" y="0"/>
                    <a:pt x="166" y="0"/>
                    <a:pt x="165" y="0"/>
                  </a:cubicBezTo>
                  <a:cubicBezTo>
                    <a:pt x="148" y="0"/>
                    <a:pt x="0" y="79"/>
                    <a:pt x="0" y="229"/>
                  </a:cubicBezTo>
                  <a:cubicBezTo>
                    <a:pt x="0" y="299"/>
                    <a:pt x="36" y="363"/>
                    <a:pt x="119" y="363"/>
                  </a:cubicBezTo>
                  <a:cubicBezTo>
                    <a:pt x="216" y="363"/>
                    <a:pt x="359" y="265"/>
                    <a:pt x="359" y="111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217 1 1">
              <a:extLst>
                <a:ext uri="{FF2B5EF4-FFF2-40B4-BE49-F238E27FC236}">
                  <a16:creationId xmlns:a16="http://schemas.microsoft.com/office/drawing/2014/main" id="{7C29312A-E06D-41C0-9A3A-33B260CD7E68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9974263" y="2181226"/>
              <a:ext cx="65088" cy="319088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10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218 1 1">
              <a:extLst>
                <a:ext uri="{FF2B5EF4-FFF2-40B4-BE49-F238E27FC236}">
                  <a16:creationId xmlns:a16="http://schemas.microsoft.com/office/drawing/2014/main" id="{26EDA332-66A6-4F19-9385-D3A3AC544C05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10064751" y="2279651"/>
              <a:ext cx="152400" cy="144463"/>
            </a:xfrm>
            <a:custGeom>
              <a:avLst/>
              <a:gdLst>
                <a:gd name="T0" fmla="*/ 30 w 271"/>
                <a:gd name="T1" fmla="*/ 191 h 226"/>
                <a:gd name="T2" fmla="*/ 25 w 271"/>
                <a:gd name="T3" fmla="*/ 213 h 226"/>
                <a:gd name="T4" fmla="*/ 40 w 271"/>
                <a:gd name="T5" fmla="*/ 226 h 226"/>
                <a:gd name="T6" fmla="*/ 58 w 271"/>
                <a:gd name="T7" fmla="*/ 212 h 226"/>
                <a:gd name="T8" fmla="*/ 68 w 271"/>
                <a:gd name="T9" fmla="*/ 175 h 226"/>
                <a:gd name="T10" fmla="*/ 79 w 271"/>
                <a:gd name="T11" fmla="*/ 130 h 226"/>
                <a:gd name="T12" fmla="*/ 87 w 271"/>
                <a:gd name="T13" fmla="*/ 97 h 226"/>
                <a:gd name="T14" fmla="*/ 93 w 271"/>
                <a:gd name="T15" fmla="*/ 72 h 226"/>
                <a:gd name="T16" fmla="*/ 175 w 271"/>
                <a:gd name="T17" fmla="*/ 11 h 226"/>
                <a:gd name="T18" fmla="*/ 202 w 271"/>
                <a:gd name="T19" fmla="*/ 46 h 226"/>
                <a:gd name="T20" fmla="*/ 169 w 271"/>
                <a:gd name="T21" fmla="*/ 162 h 226"/>
                <a:gd name="T22" fmla="*/ 164 w 271"/>
                <a:gd name="T23" fmla="*/ 185 h 226"/>
                <a:gd name="T24" fmla="*/ 205 w 271"/>
                <a:gd name="T25" fmla="*/ 226 h 226"/>
                <a:gd name="T26" fmla="*/ 271 w 271"/>
                <a:gd name="T27" fmla="*/ 149 h 226"/>
                <a:gd name="T28" fmla="*/ 265 w 271"/>
                <a:gd name="T29" fmla="*/ 144 h 226"/>
                <a:gd name="T30" fmla="*/ 257 w 271"/>
                <a:gd name="T31" fmla="*/ 153 h 226"/>
                <a:gd name="T32" fmla="*/ 206 w 271"/>
                <a:gd name="T33" fmla="*/ 215 h 226"/>
                <a:gd name="T34" fmla="*/ 194 w 271"/>
                <a:gd name="T35" fmla="*/ 199 h 226"/>
                <a:gd name="T36" fmla="*/ 203 w 271"/>
                <a:gd name="T37" fmla="*/ 163 h 226"/>
                <a:gd name="T38" fmla="*/ 234 w 271"/>
                <a:gd name="T39" fmla="*/ 54 h 226"/>
                <a:gd name="T40" fmla="*/ 176 w 271"/>
                <a:gd name="T41" fmla="*/ 0 h 226"/>
                <a:gd name="T42" fmla="*/ 98 w 271"/>
                <a:gd name="T43" fmla="*/ 44 h 226"/>
                <a:gd name="T44" fmla="*/ 53 w 271"/>
                <a:gd name="T45" fmla="*/ 0 h 226"/>
                <a:gd name="T46" fmla="*/ 15 w 271"/>
                <a:gd name="T47" fmla="*/ 29 h 226"/>
                <a:gd name="T48" fmla="*/ 0 w 271"/>
                <a:gd name="T49" fmla="*/ 77 h 226"/>
                <a:gd name="T50" fmla="*/ 6 w 271"/>
                <a:gd name="T51" fmla="*/ 82 h 226"/>
                <a:gd name="T52" fmla="*/ 15 w 271"/>
                <a:gd name="T53" fmla="*/ 71 h 226"/>
                <a:gd name="T54" fmla="*/ 51 w 271"/>
                <a:gd name="T55" fmla="*/ 11 h 226"/>
                <a:gd name="T56" fmla="*/ 67 w 271"/>
                <a:gd name="T57" fmla="*/ 34 h 226"/>
                <a:gd name="T58" fmla="*/ 59 w 271"/>
                <a:gd name="T59" fmla="*/ 76 h 226"/>
                <a:gd name="T60" fmla="*/ 30 w 271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26">
                  <a:moveTo>
                    <a:pt x="30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9"/>
                    <a:pt x="87" y="97"/>
                  </a:cubicBezTo>
                  <a:cubicBezTo>
                    <a:pt x="89" y="89"/>
                    <a:pt x="93" y="74"/>
                    <a:pt x="93" y="72"/>
                  </a:cubicBezTo>
                  <a:cubicBezTo>
                    <a:pt x="101" y="57"/>
                    <a:pt x="127" y="11"/>
                    <a:pt x="175" y="11"/>
                  </a:cubicBezTo>
                  <a:cubicBezTo>
                    <a:pt x="197" y="11"/>
                    <a:pt x="202" y="30"/>
                    <a:pt x="202" y="46"/>
                  </a:cubicBezTo>
                  <a:cubicBezTo>
                    <a:pt x="202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2" y="226"/>
                    <a:pt x="205" y="226"/>
                  </a:cubicBezTo>
                  <a:cubicBezTo>
                    <a:pt x="252" y="226"/>
                    <a:pt x="271" y="153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60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4" y="82"/>
                    <a:pt x="234" y="54"/>
                  </a:cubicBezTo>
                  <a:cubicBezTo>
                    <a:pt x="234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4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2"/>
                    <a:pt x="15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5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219 1 1">
              <a:extLst>
                <a:ext uri="{FF2B5EF4-FFF2-40B4-BE49-F238E27FC236}">
                  <a16:creationId xmlns:a16="http://schemas.microsoft.com/office/drawing/2014/main" id="{E5754104-9643-4648-9096-005DF48E78D3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10237788" y="2141538"/>
              <a:ext cx="87313" cy="1476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7" y="197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8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8"/>
                  </a:ln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Freeform 220 1 1">
              <a:extLst>
                <a:ext uri="{FF2B5EF4-FFF2-40B4-BE49-F238E27FC236}">
                  <a16:creationId xmlns:a16="http://schemas.microsoft.com/office/drawing/2014/main" id="{B48459D2-C20A-4BF2-B211-A3A488D31CEF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10367963" y="2181226"/>
              <a:ext cx="65088" cy="319088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3 h 499"/>
                <a:gd name="T4" fmla="*/ 5 w 115"/>
                <a:gd name="T5" fmla="*/ 0 h 499"/>
                <a:gd name="T6" fmla="*/ 0 w 115"/>
                <a:gd name="T7" fmla="*/ 4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98EA1409-B1C7-4D1D-9F8C-55EE20C076B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5806800" y="5270668"/>
            <a:ext cx="1049342" cy="536944"/>
            <a:chOff x="13136559" y="2078038"/>
            <a:chExt cx="2171700" cy="1111251"/>
          </a:xfrm>
        </p:grpSpPr>
        <p:sp>
          <p:nvSpPr>
            <p:cNvPr id="590" name="Freeform 238">
              <a:extLst>
                <a:ext uri="{FF2B5EF4-FFF2-40B4-BE49-F238E27FC236}">
                  <a16:creationId xmlns:a16="http://schemas.microsoft.com/office/drawing/2014/main" id="{DE0BF8FA-3EE0-4591-8C6E-3BDC22102FCB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13136559" y="2247901"/>
              <a:ext cx="628650" cy="715963"/>
            </a:xfrm>
            <a:custGeom>
              <a:avLst/>
              <a:gdLst>
                <a:gd name="T0" fmla="*/ 359 w 359"/>
                <a:gd name="T1" fmla="*/ 111 h 363"/>
                <a:gd name="T2" fmla="*/ 270 w 359"/>
                <a:gd name="T3" fmla="*/ 0 h 363"/>
                <a:gd name="T4" fmla="*/ 171 w 359"/>
                <a:gd name="T5" fmla="*/ 45 h 363"/>
                <a:gd name="T6" fmla="*/ 116 w 359"/>
                <a:gd name="T7" fmla="*/ 130 h 363"/>
                <a:gd name="T8" fmla="*/ 121 w 359"/>
                <a:gd name="T9" fmla="*/ 134 h 363"/>
                <a:gd name="T10" fmla="*/ 146 w 359"/>
                <a:gd name="T11" fmla="*/ 123 h 363"/>
                <a:gd name="T12" fmla="*/ 161 w 359"/>
                <a:gd name="T13" fmla="*/ 104 h 363"/>
                <a:gd name="T14" fmla="*/ 196 w 359"/>
                <a:gd name="T15" fmla="*/ 48 h 363"/>
                <a:gd name="T16" fmla="*/ 237 w 359"/>
                <a:gd name="T17" fmla="*/ 27 h 363"/>
                <a:gd name="T18" fmla="*/ 317 w 359"/>
                <a:gd name="T19" fmla="*/ 133 h 363"/>
                <a:gd name="T20" fmla="*/ 152 w 359"/>
                <a:gd name="T21" fmla="*/ 335 h 363"/>
                <a:gd name="T22" fmla="*/ 42 w 359"/>
                <a:gd name="T23" fmla="*/ 208 h 363"/>
                <a:gd name="T24" fmla="*/ 150 w 359"/>
                <a:gd name="T25" fmla="*/ 22 h 363"/>
                <a:gd name="T26" fmla="*/ 170 w 359"/>
                <a:gd name="T27" fmla="*/ 3 h 363"/>
                <a:gd name="T28" fmla="*/ 165 w 359"/>
                <a:gd name="T29" fmla="*/ 0 h 363"/>
                <a:gd name="T30" fmla="*/ 0 w 359"/>
                <a:gd name="T31" fmla="*/ 229 h 363"/>
                <a:gd name="T32" fmla="*/ 119 w 359"/>
                <a:gd name="T33" fmla="*/ 363 h 363"/>
                <a:gd name="T34" fmla="*/ 359 w 359"/>
                <a:gd name="T35" fmla="*/ 11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363">
                  <a:moveTo>
                    <a:pt x="359" y="111"/>
                  </a:moveTo>
                  <a:cubicBezTo>
                    <a:pt x="359" y="48"/>
                    <a:pt x="331" y="0"/>
                    <a:pt x="270" y="0"/>
                  </a:cubicBezTo>
                  <a:cubicBezTo>
                    <a:pt x="218" y="0"/>
                    <a:pt x="175" y="42"/>
                    <a:pt x="171" y="45"/>
                  </a:cubicBezTo>
                  <a:cubicBezTo>
                    <a:pt x="131" y="84"/>
                    <a:pt x="116" y="129"/>
                    <a:pt x="116" y="130"/>
                  </a:cubicBezTo>
                  <a:cubicBezTo>
                    <a:pt x="116" y="133"/>
                    <a:pt x="119" y="134"/>
                    <a:pt x="121" y="134"/>
                  </a:cubicBezTo>
                  <a:cubicBezTo>
                    <a:pt x="131" y="134"/>
                    <a:pt x="139" y="129"/>
                    <a:pt x="146" y="123"/>
                  </a:cubicBezTo>
                  <a:cubicBezTo>
                    <a:pt x="155" y="117"/>
                    <a:pt x="156" y="115"/>
                    <a:pt x="161" y="104"/>
                  </a:cubicBezTo>
                  <a:cubicBezTo>
                    <a:pt x="166" y="94"/>
                    <a:pt x="177" y="69"/>
                    <a:pt x="196" y="48"/>
                  </a:cubicBezTo>
                  <a:cubicBezTo>
                    <a:pt x="207" y="35"/>
                    <a:pt x="217" y="27"/>
                    <a:pt x="237" y="27"/>
                  </a:cubicBezTo>
                  <a:cubicBezTo>
                    <a:pt x="286" y="27"/>
                    <a:pt x="317" y="67"/>
                    <a:pt x="317" y="133"/>
                  </a:cubicBezTo>
                  <a:cubicBezTo>
                    <a:pt x="317" y="235"/>
                    <a:pt x="244" y="335"/>
                    <a:pt x="152" y="335"/>
                  </a:cubicBezTo>
                  <a:cubicBezTo>
                    <a:pt x="81" y="335"/>
                    <a:pt x="42" y="279"/>
                    <a:pt x="42" y="208"/>
                  </a:cubicBezTo>
                  <a:cubicBezTo>
                    <a:pt x="42" y="140"/>
                    <a:pt x="77" y="65"/>
                    <a:pt x="150" y="22"/>
                  </a:cubicBezTo>
                  <a:cubicBezTo>
                    <a:pt x="155" y="19"/>
                    <a:pt x="170" y="10"/>
                    <a:pt x="170" y="3"/>
                  </a:cubicBezTo>
                  <a:cubicBezTo>
                    <a:pt x="170" y="0"/>
                    <a:pt x="166" y="0"/>
                    <a:pt x="165" y="0"/>
                  </a:cubicBezTo>
                  <a:cubicBezTo>
                    <a:pt x="148" y="0"/>
                    <a:pt x="0" y="79"/>
                    <a:pt x="0" y="229"/>
                  </a:cubicBezTo>
                  <a:cubicBezTo>
                    <a:pt x="0" y="299"/>
                    <a:pt x="36" y="363"/>
                    <a:pt x="119" y="363"/>
                  </a:cubicBezTo>
                  <a:cubicBezTo>
                    <a:pt x="216" y="363"/>
                    <a:pt x="359" y="265"/>
                    <a:pt x="359" y="111"/>
                  </a:cubicBez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239">
              <a:extLst>
                <a:ext uri="{FF2B5EF4-FFF2-40B4-BE49-F238E27FC236}">
                  <a16:creationId xmlns:a16="http://schemas.microsoft.com/office/drawing/2014/main" id="{0CF2EEF0-F8C9-4A67-AD2C-D88E8854F67B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13890622" y="2203451"/>
              <a:ext cx="203200" cy="985838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10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240">
              <a:extLst>
                <a:ext uri="{FF2B5EF4-FFF2-40B4-BE49-F238E27FC236}">
                  <a16:creationId xmlns:a16="http://schemas.microsoft.com/office/drawing/2014/main" id="{B05F638D-ECB7-4BC5-8A4E-5009C1270705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14168434" y="2506663"/>
              <a:ext cx="474663" cy="446088"/>
            </a:xfrm>
            <a:custGeom>
              <a:avLst/>
              <a:gdLst>
                <a:gd name="T0" fmla="*/ 30 w 271"/>
                <a:gd name="T1" fmla="*/ 191 h 226"/>
                <a:gd name="T2" fmla="*/ 25 w 271"/>
                <a:gd name="T3" fmla="*/ 213 h 226"/>
                <a:gd name="T4" fmla="*/ 40 w 271"/>
                <a:gd name="T5" fmla="*/ 226 h 226"/>
                <a:gd name="T6" fmla="*/ 58 w 271"/>
                <a:gd name="T7" fmla="*/ 212 h 226"/>
                <a:gd name="T8" fmla="*/ 68 w 271"/>
                <a:gd name="T9" fmla="*/ 175 h 226"/>
                <a:gd name="T10" fmla="*/ 79 w 271"/>
                <a:gd name="T11" fmla="*/ 130 h 226"/>
                <a:gd name="T12" fmla="*/ 87 w 271"/>
                <a:gd name="T13" fmla="*/ 97 h 226"/>
                <a:gd name="T14" fmla="*/ 93 w 271"/>
                <a:gd name="T15" fmla="*/ 72 h 226"/>
                <a:gd name="T16" fmla="*/ 175 w 271"/>
                <a:gd name="T17" fmla="*/ 11 h 226"/>
                <a:gd name="T18" fmla="*/ 202 w 271"/>
                <a:gd name="T19" fmla="*/ 46 h 226"/>
                <a:gd name="T20" fmla="*/ 169 w 271"/>
                <a:gd name="T21" fmla="*/ 162 h 226"/>
                <a:gd name="T22" fmla="*/ 164 w 271"/>
                <a:gd name="T23" fmla="*/ 185 h 226"/>
                <a:gd name="T24" fmla="*/ 205 w 271"/>
                <a:gd name="T25" fmla="*/ 226 h 226"/>
                <a:gd name="T26" fmla="*/ 271 w 271"/>
                <a:gd name="T27" fmla="*/ 149 h 226"/>
                <a:gd name="T28" fmla="*/ 265 w 271"/>
                <a:gd name="T29" fmla="*/ 144 h 226"/>
                <a:gd name="T30" fmla="*/ 257 w 271"/>
                <a:gd name="T31" fmla="*/ 153 h 226"/>
                <a:gd name="T32" fmla="*/ 206 w 271"/>
                <a:gd name="T33" fmla="*/ 215 h 226"/>
                <a:gd name="T34" fmla="*/ 194 w 271"/>
                <a:gd name="T35" fmla="*/ 199 h 226"/>
                <a:gd name="T36" fmla="*/ 203 w 271"/>
                <a:gd name="T37" fmla="*/ 163 h 226"/>
                <a:gd name="T38" fmla="*/ 234 w 271"/>
                <a:gd name="T39" fmla="*/ 54 h 226"/>
                <a:gd name="T40" fmla="*/ 176 w 271"/>
                <a:gd name="T41" fmla="*/ 0 h 226"/>
                <a:gd name="T42" fmla="*/ 98 w 271"/>
                <a:gd name="T43" fmla="*/ 44 h 226"/>
                <a:gd name="T44" fmla="*/ 53 w 271"/>
                <a:gd name="T45" fmla="*/ 0 h 226"/>
                <a:gd name="T46" fmla="*/ 15 w 271"/>
                <a:gd name="T47" fmla="*/ 29 h 226"/>
                <a:gd name="T48" fmla="*/ 0 w 271"/>
                <a:gd name="T49" fmla="*/ 77 h 226"/>
                <a:gd name="T50" fmla="*/ 6 w 271"/>
                <a:gd name="T51" fmla="*/ 82 h 226"/>
                <a:gd name="T52" fmla="*/ 15 w 271"/>
                <a:gd name="T53" fmla="*/ 71 h 226"/>
                <a:gd name="T54" fmla="*/ 51 w 271"/>
                <a:gd name="T55" fmla="*/ 11 h 226"/>
                <a:gd name="T56" fmla="*/ 67 w 271"/>
                <a:gd name="T57" fmla="*/ 34 h 226"/>
                <a:gd name="T58" fmla="*/ 59 w 271"/>
                <a:gd name="T59" fmla="*/ 76 h 226"/>
                <a:gd name="T60" fmla="*/ 30 w 271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26">
                  <a:moveTo>
                    <a:pt x="30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9"/>
                    <a:pt x="87" y="97"/>
                  </a:cubicBezTo>
                  <a:cubicBezTo>
                    <a:pt x="89" y="89"/>
                    <a:pt x="93" y="74"/>
                    <a:pt x="93" y="72"/>
                  </a:cubicBezTo>
                  <a:cubicBezTo>
                    <a:pt x="101" y="57"/>
                    <a:pt x="127" y="11"/>
                    <a:pt x="175" y="11"/>
                  </a:cubicBezTo>
                  <a:cubicBezTo>
                    <a:pt x="197" y="11"/>
                    <a:pt x="202" y="30"/>
                    <a:pt x="202" y="46"/>
                  </a:cubicBezTo>
                  <a:cubicBezTo>
                    <a:pt x="202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2" y="226"/>
                    <a:pt x="205" y="226"/>
                  </a:cubicBezTo>
                  <a:cubicBezTo>
                    <a:pt x="252" y="226"/>
                    <a:pt x="271" y="153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60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4" y="82"/>
                    <a:pt x="234" y="54"/>
                  </a:cubicBezTo>
                  <a:cubicBezTo>
                    <a:pt x="234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4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2"/>
                    <a:pt x="15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5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241">
              <a:extLst>
                <a:ext uri="{FF2B5EF4-FFF2-40B4-BE49-F238E27FC236}">
                  <a16:creationId xmlns:a16="http://schemas.microsoft.com/office/drawing/2014/main" id="{78B3A7D8-C5A1-4A89-94B9-E6803924EC6A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14700247" y="2078038"/>
              <a:ext cx="279400" cy="471488"/>
            </a:xfrm>
            <a:custGeom>
              <a:avLst/>
              <a:gdLst>
                <a:gd name="T0" fmla="*/ 76 w 160"/>
                <a:gd name="T1" fmla="*/ 115 h 239"/>
                <a:gd name="T2" fmla="*/ 123 w 160"/>
                <a:gd name="T3" fmla="*/ 171 h 239"/>
                <a:gd name="T4" fmla="*/ 77 w 160"/>
                <a:gd name="T5" fmla="*/ 228 h 239"/>
                <a:gd name="T6" fmla="*/ 18 w 160"/>
                <a:gd name="T7" fmla="*/ 203 h 239"/>
                <a:gd name="T8" fmla="*/ 38 w 160"/>
                <a:gd name="T9" fmla="*/ 184 h 239"/>
                <a:gd name="T10" fmla="*/ 19 w 160"/>
                <a:gd name="T11" fmla="*/ 164 h 239"/>
                <a:gd name="T12" fmla="*/ 0 w 160"/>
                <a:gd name="T13" fmla="*/ 185 h 239"/>
                <a:gd name="T14" fmla="*/ 78 w 160"/>
                <a:gd name="T15" fmla="*/ 239 h 239"/>
                <a:gd name="T16" fmla="*/ 160 w 160"/>
                <a:gd name="T17" fmla="*/ 171 h 239"/>
                <a:gd name="T18" fmla="*/ 99 w 160"/>
                <a:gd name="T19" fmla="*/ 109 h 239"/>
                <a:gd name="T20" fmla="*/ 149 w 160"/>
                <a:gd name="T21" fmla="*/ 48 h 239"/>
                <a:gd name="T22" fmla="*/ 79 w 160"/>
                <a:gd name="T23" fmla="*/ 0 h 239"/>
                <a:gd name="T24" fmla="*/ 10 w 160"/>
                <a:gd name="T25" fmla="*/ 47 h 239"/>
                <a:gd name="T26" fmla="*/ 28 w 160"/>
                <a:gd name="T27" fmla="*/ 65 h 239"/>
                <a:gd name="T28" fmla="*/ 46 w 160"/>
                <a:gd name="T29" fmla="*/ 48 h 239"/>
                <a:gd name="T30" fmla="*/ 28 w 160"/>
                <a:gd name="T31" fmla="*/ 29 h 239"/>
                <a:gd name="T32" fmla="*/ 78 w 160"/>
                <a:gd name="T33" fmla="*/ 10 h 239"/>
                <a:gd name="T34" fmla="*/ 115 w 160"/>
                <a:gd name="T35" fmla="*/ 48 h 239"/>
                <a:gd name="T36" fmla="*/ 101 w 160"/>
                <a:gd name="T37" fmla="*/ 90 h 239"/>
                <a:gd name="T38" fmla="*/ 63 w 160"/>
                <a:gd name="T39" fmla="*/ 105 h 239"/>
                <a:gd name="T40" fmla="*/ 51 w 160"/>
                <a:gd name="T41" fmla="*/ 106 h 239"/>
                <a:gd name="T42" fmla="*/ 48 w 160"/>
                <a:gd name="T43" fmla="*/ 110 h 239"/>
                <a:gd name="T44" fmla="*/ 57 w 160"/>
                <a:gd name="T45" fmla="*/ 115 h 239"/>
                <a:gd name="T46" fmla="*/ 76 w 160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76" y="115"/>
                  </a:moveTo>
                  <a:cubicBezTo>
                    <a:pt x="103" y="115"/>
                    <a:pt x="123" y="134"/>
                    <a:pt x="123" y="171"/>
                  </a:cubicBezTo>
                  <a:cubicBezTo>
                    <a:pt x="123" y="215"/>
                    <a:pt x="98" y="228"/>
                    <a:pt x="77" y="228"/>
                  </a:cubicBezTo>
                  <a:cubicBezTo>
                    <a:pt x="63" y="228"/>
                    <a:pt x="33" y="224"/>
                    <a:pt x="18" y="203"/>
                  </a:cubicBezTo>
                  <a:cubicBezTo>
                    <a:pt x="34" y="203"/>
                    <a:pt x="38" y="191"/>
                    <a:pt x="38" y="184"/>
                  </a:cubicBezTo>
                  <a:cubicBezTo>
                    <a:pt x="38" y="173"/>
                    <a:pt x="30" y="164"/>
                    <a:pt x="19" y="164"/>
                  </a:cubicBezTo>
                  <a:cubicBezTo>
                    <a:pt x="9" y="164"/>
                    <a:pt x="0" y="170"/>
                    <a:pt x="0" y="185"/>
                  </a:cubicBezTo>
                  <a:cubicBezTo>
                    <a:pt x="0" y="218"/>
                    <a:pt x="36" y="239"/>
                    <a:pt x="78" y="239"/>
                  </a:cubicBezTo>
                  <a:cubicBezTo>
                    <a:pt x="126" y="239"/>
                    <a:pt x="160" y="206"/>
                    <a:pt x="160" y="171"/>
                  </a:cubicBezTo>
                  <a:cubicBezTo>
                    <a:pt x="160" y="144"/>
                    <a:pt x="138" y="117"/>
                    <a:pt x="99" y="109"/>
                  </a:cubicBezTo>
                  <a:cubicBezTo>
                    <a:pt x="136" y="96"/>
                    <a:pt x="149" y="70"/>
                    <a:pt x="149" y="48"/>
                  </a:cubicBezTo>
                  <a:cubicBezTo>
                    <a:pt x="149" y="21"/>
                    <a:pt x="117" y="0"/>
                    <a:pt x="79" y="0"/>
                  </a:cubicBezTo>
                  <a:cubicBezTo>
                    <a:pt x="40" y="0"/>
                    <a:pt x="10" y="19"/>
                    <a:pt x="10" y="47"/>
                  </a:cubicBezTo>
                  <a:cubicBezTo>
                    <a:pt x="10" y="59"/>
                    <a:pt x="18" y="65"/>
                    <a:pt x="28" y="65"/>
                  </a:cubicBezTo>
                  <a:cubicBezTo>
                    <a:pt x="39" y="65"/>
                    <a:pt x="46" y="57"/>
                    <a:pt x="46" y="48"/>
                  </a:cubicBezTo>
                  <a:cubicBezTo>
                    <a:pt x="46" y="37"/>
                    <a:pt x="39" y="30"/>
                    <a:pt x="28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3" y="10"/>
                    <a:pt x="115" y="18"/>
                    <a:pt x="115" y="48"/>
                  </a:cubicBezTo>
                  <a:cubicBezTo>
                    <a:pt x="115" y="63"/>
                    <a:pt x="110" y="79"/>
                    <a:pt x="101" y="90"/>
                  </a:cubicBezTo>
                  <a:cubicBezTo>
                    <a:pt x="90" y="103"/>
                    <a:pt x="80" y="104"/>
                    <a:pt x="63" y="105"/>
                  </a:cubicBezTo>
                  <a:cubicBezTo>
                    <a:pt x="54" y="106"/>
                    <a:pt x="53" y="106"/>
                    <a:pt x="51" y="106"/>
                  </a:cubicBezTo>
                  <a:cubicBezTo>
                    <a:pt x="51" y="106"/>
                    <a:pt x="48" y="107"/>
                    <a:pt x="48" y="110"/>
                  </a:cubicBezTo>
                  <a:cubicBezTo>
                    <a:pt x="48" y="115"/>
                    <a:pt x="51" y="115"/>
                    <a:pt x="57" y="115"/>
                  </a:cubicBezTo>
                  <a:lnTo>
                    <a:pt x="76" y="115"/>
                  </a:ln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242">
              <a:extLst>
                <a:ext uri="{FF2B5EF4-FFF2-40B4-BE49-F238E27FC236}">
                  <a16:creationId xmlns:a16="http://schemas.microsoft.com/office/drawing/2014/main" id="{30B39DB2-3EA8-4792-BA98-113177E2398B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15108234" y="2203451"/>
              <a:ext cx="200025" cy="985838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3 h 499"/>
                <a:gd name="T4" fmla="*/ 5 w 115"/>
                <a:gd name="T5" fmla="*/ 0 h 499"/>
                <a:gd name="T6" fmla="*/ 0 w 115"/>
                <a:gd name="T7" fmla="*/ 4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3" name="Group 782">
            <a:extLst>
              <a:ext uri="{FF2B5EF4-FFF2-40B4-BE49-F238E27FC236}">
                <a16:creationId xmlns:a16="http://schemas.microsoft.com/office/drawing/2014/main" id="{5C098CFD-2706-41AD-B4E2-03C91B373C6D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1025804" y="7306872"/>
            <a:ext cx="1176338" cy="600119"/>
            <a:chOff x="9729788" y="2141538"/>
            <a:chExt cx="703263" cy="358776"/>
          </a:xfrm>
        </p:grpSpPr>
        <p:sp>
          <p:nvSpPr>
            <p:cNvPr id="784" name="Freeform 216 1 2">
              <a:extLst>
                <a:ext uri="{FF2B5EF4-FFF2-40B4-BE49-F238E27FC236}">
                  <a16:creationId xmlns:a16="http://schemas.microsoft.com/office/drawing/2014/main" id="{2F717E05-C2EA-4449-B3EF-66ECB8127DF7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9729788" y="2195513"/>
              <a:ext cx="203200" cy="231775"/>
            </a:xfrm>
            <a:custGeom>
              <a:avLst/>
              <a:gdLst>
                <a:gd name="T0" fmla="*/ 359 w 359"/>
                <a:gd name="T1" fmla="*/ 111 h 363"/>
                <a:gd name="T2" fmla="*/ 270 w 359"/>
                <a:gd name="T3" fmla="*/ 0 h 363"/>
                <a:gd name="T4" fmla="*/ 171 w 359"/>
                <a:gd name="T5" fmla="*/ 45 h 363"/>
                <a:gd name="T6" fmla="*/ 116 w 359"/>
                <a:gd name="T7" fmla="*/ 130 h 363"/>
                <a:gd name="T8" fmla="*/ 121 w 359"/>
                <a:gd name="T9" fmla="*/ 134 h 363"/>
                <a:gd name="T10" fmla="*/ 146 w 359"/>
                <a:gd name="T11" fmla="*/ 123 h 363"/>
                <a:gd name="T12" fmla="*/ 161 w 359"/>
                <a:gd name="T13" fmla="*/ 104 h 363"/>
                <a:gd name="T14" fmla="*/ 196 w 359"/>
                <a:gd name="T15" fmla="*/ 48 h 363"/>
                <a:gd name="T16" fmla="*/ 237 w 359"/>
                <a:gd name="T17" fmla="*/ 27 h 363"/>
                <a:gd name="T18" fmla="*/ 317 w 359"/>
                <a:gd name="T19" fmla="*/ 133 h 363"/>
                <a:gd name="T20" fmla="*/ 152 w 359"/>
                <a:gd name="T21" fmla="*/ 335 h 363"/>
                <a:gd name="T22" fmla="*/ 42 w 359"/>
                <a:gd name="T23" fmla="*/ 208 h 363"/>
                <a:gd name="T24" fmla="*/ 150 w 359"/>
                <a:gd name="T25" fmla="*/ 22 h 363"/>
                <a:gd name="T26" fmla="*/ 170 w 359"/>
                <a:gd name="T27" fmla="*/ 3 h 363"/>
                <a:gd name="T28" fmla="*/ 165 w 359"/>
                <a:gd name="T29" fmla="*/ 0 h 363"/>
                <a:gd name="T30" fmla="*/ 0 w 359"/>
                <a:gd name="T31" fmla="*/ 229 h 363"/>
                <a:gd name="T32" fmla="*/ 119 w 359"/>
                <a:gd name="T33" fmla="*/ 363 h 363"/>
                <a:gd name="T34" fmla="*/ 359 w 359"/>
                <a:gd name="T35" fmla="*/ 11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363">
                  <a:moveTo>
                    <a:pt x="359" y="111"/>
                  </a:moveTo>
                  <a:cubicBezTo>
                    <a:pt x="359" y="48"/>
                    <a:pt x="331" y="0"/>
                    <a:pt x="270" y="0"/>
                  </a:cubicBezTo>
                  <a:cubicBezTo>
                    <a:pt x="218" y="0"/>
                    <a:pt x="175" y="42"/>
                    <a:pt x="171" y="45"/>
                  </a:cubicBezTo>
                  <a:cubicBezTo>
                    <a:pt x="131" y="84"/>
                    <a:pt x="116" y="129"/>
                    <a:pt x="116" y="130"/>
                  </a:cubicBezTo>
                  <a:cubicBezTo>
                    <a:pt x="116" y="133"/>
                    <a:pt x="119" y="134"/>
                    <a:pt x="121" y="134"/>
                  </a:cubicBezTo>
                  <a:cubicBezTo>
                    <a:pt x="131" y="134"/>
                    <a:pt x="139" y="129"/>
                    <a:pt x="146" y="123"/>
                  </a:cubicBezTo>
                  <a:cubicBezTo>
                    <a:pt x="155" y="117"/>
                    <a:pt x="156" y="115"/>
                    <a:pt x="161" y="104"/>
                  </a:cubicBezTo>
                  <a:cubicBezTo>
                    <a:pt x="166" y="94"/>
                    <a:pt x="177" y="69"/>
                    <a:pt x="196" y="48"/>
                  </a:cubicBezTo>
                  <a:cubicBezTo>
                    <a:pt x="207" y="35"/>
                    <a:pt x="217" y="27"/>
                    <a:pt x="237" y="27"/>
                  </a:cubicBezTo>
                  <a:cubicBezTo>
                    <a:pt x="286" y="27"/>
                    <a:pt x="317" y="67"/>
                    <a:pt x="317" y="133"/>
                  </a:cubicBezTo>
                  <a:cubicBezTo>
                    <a:pt x="317" y="235"/>
                    <a:pt x="244" y="335"/>
                    <a:pt x="152" y="335"/>
                  </a:cubicBezTo>
                  <a:cubicBezTo>
                    <a:pt x="81" y="335"/>
                    <a:pt x="42" y="279"/>
                    <a:pt x="42" y="208"/>
                  </a:cubicBezTo>
                  <a:cubicBezTo>
                    <a:pt x="42" y="140"/>
                    <a:pt x="77" y="65"/>
                    <a:pt x="150" y="22"/>
                  </a:cubicBezTo>
                  <a:cubicBezTo>
                    <a:pt x="155" y="19"/>
                    <a:pt x="170" y="10"/>
                    <a:pt x="170" y="3"/>
                  </a:cubicBezTo>
                  <a:cubicBezTo>
                    <a:pt x="170" y="0"/>
                    <a:pt x="166" y="0"/>
                    <a:pt x="165" y="0"/>
                  </a:cubicBezTo>
                  <a:cubicBezTo>
                    <a:pt x="148" y="0"/>
                    <a:pt x="0" y="79"/>
                    <a:pt x="0" y="229"/>
                  </a:cubicBezTo>
                  <a:cubicBezTo>
                    <a:pt x="0" y="299"/>
                    <a:pt x="36" y="363"/>
                    <a:pt x="119" y="363"/>
                  </a:cubicBezTo>
                  <a:cubicBezTo>
                    <a:pt x="216" y="363"/>
                    <a:pt x="359" y="265"/>
                    <a:pt x="359" y="111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217 1 2">
              <a:extLst>
                <a:ext uri="{FF2B5EF4-FFF2-40B4-BE49-F238E27FC236}">
                  <a16:creationId xmlns:a16="http://schemas.microsoft.com/office/drawing/2014/main" id="{856382F8-5658-4F29-BC8C-3A4722594FDF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9974263" y="2181226"/>
              <a:ext cx="65088" cy="319088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4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5"/>
                    <a:pt x="29" y="249"/>
                  </a:cubicBezTo>
                  <a:cubicBezTo>
                    <a:pt x="29" y="162"/>
                    <a:pt x="48" y="75"/>
                    <a:pt x="110" y="13"/>
                  </a:cubicBezTo>
                  <a:cubicBezTo>
                    <a:pt x="116" y="7"/>
                    <a:pt x="116" y="6"/>
                    <a:pt x="116" y="4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3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8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218 1 2">
              <a:extLst>
                <a:ext uri="{FF2B5EF4-FFF2-40B4-BE49-F238E27FC236}">
                  <a16:creationId xmlns:a16="http://schemas.microsoft.com/office/drawing/2014/main" id="{0A9F9B79-4B75-4E80-923A-7EF1DA754550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10064751" y="2279651"/>
              <a:ext cx="152400" cy="144463"/>
            </a:xfrm>
            <a:custGeom>
              <a:avLst/>
              <a:gdLst>
                <a:gd name="T0" fmla="*/ 30 w 271"/>
                <a:gd name="T1" fmla="*/ 191 h 226"/>
                <a:gd name="T2" fmla="*/ 25 w 271"/>
                <a:gd name="T3" fmla="*/ 213 h 226"/>
                <a:gd name="T4" fmla="*/ 40 w 271"/>
                <a:gd name="T5" fmla="*/ 226 h 226"/>
                <a:gd name="T6" fmla="*/ 58 w 271"/>
                <a:gd name="T7" fmla="*/ 212 h 226"/>
                <a:gd name="T8" fmla="*/ 68 w 271"/>
                <a:gd name="T9" fmla="*/ 175 h 226"/>
                <a:gd name="T10" fmla="*/ 79 w 271"/>
                <a:gd name="T11" fmla="*/ 130 h 226"/>
                <a:gd name="T12" fmla="*/ 87 w 271"/>
                <a:gd name="T13" fmla="*/ 97 h 226"/>
                <a:gd name="T14" fmla="*/ 93 w 271"/>
                <a:gd name="T15" fmla="*/ 72 h 226"/>
                <a:gd name="T16" fmla="*/ 175 w 271"/>
                <a:gd name="T17" fmla="*/ 11 h 226"/>
                <a:gd name="T18" fmla="*/ 202 w 271"/>
                <a:gd name="T19" fmla="*/ 46 h 226"/>
                <a:gd name="T20" fmla="*/ 169 w 271"/>
                <a:gd name="T21" fmla="*/ 162 h 226"/>
                <a:gd name="T22" fmla="*/ 164 w 271"/>
                <a:gd name="T23" fmla="*/ 185 h 226"/>
                <a:gd name="T24" fmla="*/ 205 w 271"/>
                <a:gd name="T25" fmla="*/ 226 h 226"/>
                <a:gd name="T26" fmla="*/ 271 w 271"/>
                <a:gd name="T27" fmla="*/ 149 h 226"/>
                <a:gd name="T28" fmla="*/ 265 w 271"/>
                <a:gd name="T29" fmla="*/ 144 h 226"/>
                <a:gd name="T30" fmla="*/ 257 w 271"/>
                <a:gd name="T31" fmla="*/ 153 h 226"/>
                <a:gd name="T32" fmla="*/ 206 w 271"/>
                <a:gd name="T33" fmla="*/ 215 h 226"/>
                <a:gd name="T34" fmla="*/ 194 w 271"/>
                <a:gd name="T35" fmla="*/ 199 h 226"/>
                <a:gd name="T36" fmla="*/ 203 w 271"/>
                <a:gd name="T37" fmla="*/ 163 h 226"/>
                <a:gd name="T38" fmla="*/ 234 w 271"/>
                <a:gd name="T39" fmla="*/ 54 h 226"/>
                <a:gd name="T40" fmla="*/ 176 w 271"/>
                <a:gd name="T41" fmla="*/ 0 h 226"/>
                <a:gd name="T42" fmla="*/ 98 w 271"/>
                <a:gd name="T43" fmla="*/ 44 h 226"/>
                <a:gd name="T44" fmla="*/ 53 w 271"/>
                <a:gd name="T45" fmla="*/ 0 h 226"/>
                <a:gd name="T46" fmla="*/ 15 w 271"/>
                <a:gd name="T47" fmla="*/ 29 h 226"/>
                <a:gd name="T48" fmla="*/ 0 w 271"/>
                <a:gd name="T49" fmla="*/ 77 h 226"/>
                <a:gd name="T50" fmla="*/ 6 w 271"/>
                <a:gd name="T51" fmla="*/ 82 h 226"/>
                <a:gd name="T52" fmla="*/ 15 w 271"/>
                <a:gd name="T53" fmla="*/ 71 h 226"/>
                <a:gd name="T54" fmla="*/ 51 w 271"/>
                <a:gd name="T55" fmla="*/ 11 h 226"/>
                <a:gd name="T56" fmla="*/ 67 w 271"/>
                <a:gd name="T57" fmla="*/ 34 h 226"/>
                <a:gd name="T58" fmla="*/ 59 w 271"/>
                <a:gd name="T59" fmla="*/ 76 h 226"/>
                <a:gd name="T60" fmla="*/ 30 w 271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1" h="226">
                  <a:moveTo>
                    <a:pt x="30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9"/>
                    <a:pt x="87" y="97"/>
                  </a:cubicBezTo>
                  <a:cubicBezTo>
                    <a:pt x="89" y="89"/>
                    <a:pt x="93" y="74"/>
                    <a:pt x="93" y="72"/>
                  </a:cubicBezTo>
                  <a:cubicBezTo>
                    <a:pt x="101" y="57"/>
                    <a:pt x="127" y="11"/>
                    <a:pt x="175" y="11"/>
                  </a:cubicBezTo>
                  <a:cubicBezTo>
                    <a:pt x="197" y="11"/>
                    <a:pt x="202" y="30"/>
                    <a:pt x="202" y="46"/>
                  </a:cubicBezTo>
                  <a:cubicBezTo>
                    <a:pt x="202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2" y="226"/>
                    <a:pt x="205" y="226"/>
                  </a:cubicBezTo>
                  <a:cubicBezTo>
                    <a:pt x="252" y="226"/>
                    <a:pt x="271" y="153"/>
                    <a:pt x="271" y="149"/>
                  </a:cubicBezTo>
                  <a:cubicBezTo>
                    <a:pt x="271" y="144"/>
                    <a:pt x="266" y="144"/>
                    <a:pt x="265" y="144"/>
                  </a:cubicBezTo>
                  <a:cubicBezTo>
                    <a:pt x="260" y="144"/>
                    <a:pt x="260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4" y="82"/>
                    <a:pt x="234" y="54"/>
                  </a:cubicBezTo>
                  <a:cubicBezTo>
                    <a:pt x="234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4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2"/>
                    <a:pt x="15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5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219 1 2">
              <a:extLst>
                <a:ext uri="{FF2B5EF4-FFF2-40B4-BE49-F238E27FC236}">
                  <a16:creationId xmlns:a16="http://schemas.microsoft.com/office/drawing/2014/main" id="{3B01E342-B91F-4774-9AF4-C23E7A0E6DFD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10237788" y="2141538"/>
              <a:ext cx="87313" cy="1476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7" y="197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8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8"/>
                  </a:ln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220 1 2">
              <a:extLst>
                <a:ext uri="{FF2B5EF4-FFF2-40B4-BE49-F238E27FC236}">
                  <a16:creationId xmlns:a16="http://schemas.microsoft.com/office/drawing/2014/main" id="{7826C606-FF0C-425C-B42B-723079DB6CC8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10367963" y="2181226"/>
              <a:ext cx="65088" cy="319088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3 h 499"/>
                <a:gd name="T4" fmla="*/ 5 w 115"/>
                <a:gd name="T5" fmla="*/ 0 h 499"/>
                <a:gd name="T6" fmla="*/ 0 w 115"/>
                <a:gd name="T7" fmla="*/ 4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5"/>
                    <a:pt x="86" y="145"/>
                    <a:pt x="86" y="249"/>
                  </a:cubicBezTo>
                  <a:cubicBezTo>
                    <a:pt x="86" y="334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09" y="346"/>
                    <a:pt x="115" y="291"/>
                    <a:pt x="115" y="249"/>
                  </a:cubicBezTo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99ED25D1-EFEC-4206-B748-3C7CC42C6359}"/>
              </a:ext>
            </a:extLst>
          </p:cNvPr>
          <p:cNvSpPr txBox="1"/>
          <p:nvPr/>
        </p:nvSpPr>
        <p:spPr>
          <a:xfrm>
            <a:off x="11900765" y="1682210"/>
            <a:ext cx="539994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u="sng" dirty="0">
                <a:latin typeface="Helvetica Light" panose="020B0403020202020204"/>
              </a:rPr>
              <a:t>Reverse Mode Auto-Differentiation 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8D0AC14-EB44-49B0-803F-280DBD774335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2802038" y="3143969"/>
            <a:ext cx="2678722" cy="524601"/>
            <a:chOff x="8805863" y="4633913"/>
            <a:chExt cx="915987" cy="179387"/>
          </a:xfrm>
        </p:grpSpPr>
        <p:sp>
          <p:nvSpPr>
            <p:cNvPr id="168" name="Freeform 76 1">
              <a:extLst>
                <a:ext uri="{FF2B5EF4-FFF2-40B4-BE49-F238E27FC236}">
                  <a16:creationId xmlns:a16="http://schemas.microsoft.com/office/drawing/2014/main" id="{F019D06C-6097-42D6-93B9-AB280EEB4F06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8805863" y="4662488"/>
              <a:ext cx="65087" cy="101600"/>
            </a:xfrm>
            <a:custGeom>
              <a:avLst/>
              <a:gdLst>
                <a:gd name="T0" fmla="*/ 152 w 247"/>
                <a:gd name="T1" fmla="*/ 200 h 353"/>
                <a:gd name="T2" fmla="*/ 204 w 247"/>
                <a:gd name="T3" fmla="*/ 341 h 353"/>
                <a:gd name="T4" fmla="*/ 231 w 247"/>
                <a:gd name="T5" fmla="*/ 352 h 353"/>
                <a:gd name="T6" fmla="*/ 242 w 247"/>
                <a:gd name="T7" fmla="*/ 352 h 353"/>
                <a:gd name="T8" fmla="*/ 247 w 247"/>
                <a:gd name="T9" fmla="*/ 347 h 353"/>
                <a:gd name="T10" fmla="*/ 245 w 247"/>
                <a:gd name="T11" fmla="*/ 342 h 353"/>
                <a:gd name="T12" fmla="*/ 233 w 247"/>
                <a:gd name="T13" fmla="*/ 319 h 353"/>
                <a:gd name="T14" fmla="*/ 131 w 247"/>
                <a:gd name="T15" fmla="*/ 35 h 353"/>
                <a:gd name="T16" fmla="*/ 70 w 247"/>
                <a:gd name="T17" fmla="*/ 0 h 353"/>
                <a:gd name="T18" fmla="*/ 61 w 247"/>
                <a:gd name="T19" fmla="*/ 5 h 353"/>
                <a:gd name="T20" fmla="*/ 66 w 247"/>
                <a:gd name="T21" fmla="*/ 10 h 353"/>
                <a:gd name="T22" fmla="*/ 98 w 247"/>
                <a:gd name="T23" fmla="*/ 50 h 353"/>
                <a:gd name="T24" fmla="*/ 147 w 247"/>
                <a:gd name="T25" fmla="*/ 186 h 353"/>
                <a:gd name="T26" fmla="*/ 9 w 247"/>
                <a:gd name="T27" fmla="*/ 323 h 353"/>
                <a:gd name="T28" fmla="*/ 0 w 247"/>
                <a:gd name="T29" fmla="*/ 338 h 353"/>
                <a:gd name="T30" fmla="*/ 15 w 247"/>
                <a:gd name="T31" fmla="*/ 353 h 353"/>
                <a:gd name="T32" fmla="*/ 32 w 247"/>
                <a:gd name="T33" fmla="*/ 342 h 353"/>
                <a:gd name="T34" fmla="*/ 152 w 247"/>
                <a:gd name="T35" fmla="*/ 20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" h="353">
                  <a:moveTo>
                    <a:pt x="152" y="200"/>
                  </a:moveTo>
                  <a:cubicBezTo>
                    <a:pt x="172" y="253"/>
                    <a:pt x="196" y="329"/>
                    <a:pt x="204" y="341"/>
                  </a:cubicBezTo>
                  <a:cubicBezTo>
                    <a:pt x="212" y="352"/>
                    <a:pt x="217" y="352"/>
                    <a:pt x="231" y="352"/>
                  </a:cubicBezTo>
                  <a:lnTo>
                    <a:pt x="242" y="352"/>
                  </a:lnTo>
                  <a:cubicBezTo>
                    <a:pt x="247" y="351"/>
                    <a:pt x="247" y="348"/>
                    <a:pt x="247" y="347"/>
                  </a:cubicBezTo>
                  <a:cubicBezTo>
                    <a:pt x="247" y="345"/>
                    <a:pt x="246" y="344"/>
                    <a:pt x="245" y="342"/>
                  </a:cubicBezTo>
                  <a:cubicBezTo>
                    <a:pt x="240" y="337"/>
                    <a:pt x="237" y="329"/>
                    <a:pt x="233" y="319"/>
                  </a:cubicBezTo>
                  <a:lnTo>
                    <a:pt x="131" y="35"/>
                  </a:lnTo>
                  <a:cubicBezTo>
                    <a:pt x="121" y="6"/>
                    <a:pt x="94" y="0"/>
                    <a:pt x="70" y="0"/>
                  </a:cubicBezTo>
                  <a:cubicBezTo>
                    <a:pt x="68" y="0"/>
                    <a:pt x="61" y="0"/>
                    <a:pt x="61" y="5"/>
                  </a:cubicBezTo>
                  <a:cubicBezTo>
                    <a:pt x="61" y="9"/>
                    <a:pt x="65" y="10"/>
                    <a:pt x="66" y="10"/>
                  </a:cubicBezTo>
                  <a:cubicBezTo>
                    <a:pt x="82" y="13"/>
                    <a:pt x="86" y="16"/>
                    <a:pt x="98" y="50"/>
                  </a:cubicBezTo>
                  <a:lnTo>
                    <a:pt x="147" y="186"/>
                  </a:lnTo>
                  <a:lnTo>
                    <a:pt x="9" y="323"/>
                  </a:lnTo>
                  <a:cubicBezTo>
                    <a:pt x="3" y="329"/>
                    <a:pt x="0" y="332"/>
                    <a:pt x="0" y="338"/>
                  </a:cubicBezTo>
                  <a:cubicBezTo>
                    <a:pt x="0" y="347"/>
                    <a:pt x="7" y="353"/>
                    <a:pt x="15" y="353"/>
                  </a:cubicBezTo>
                  <a:cubicBezTo>
                    <a:pt x="23" y="353"/>
                    <a:pt x="28" y="347"/>
                    <a:pt x="32" y="342"/>
                  </a:cubicBezTo>
                  <a:lnTo>
                    <a:pt x="152" y="2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7 1">
              <a:extLst>
                <a:ext uri="{FF2B5EF4-FFF2-40B4-BE49-F238E27FC236}">
                  <a16:creationId xmlns:a16="http://schemas.microsoft.com/office/drawing/2014/main" id="{126C3665-A798-4CBF-92EE-D41FE4AD4F6C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8878888" y="4641850"/>
              <a:ext cx="69850" cy="68262"/>
            </a:xfrm>
            <a:custGeom>
              <a:avLst/>
              <a:gdLst>
                <a:gd name="T0" fmla="*/ 155 w 261"/>
                <a:gd name="T1" fmla="*/ 25 h 236"/>
                <a:gd name="T2" fmla="*/ 166 w 261"/>
                <a:gd name="T3" fmla="*/ 13 h 236"/>
                <a:gd name="T4" fmla="*/ 187 w 261"/>
                <a:gd name="T5" fmla="*/ 13 h 236"/>
                <a:gd name="T6" fmla="*/ 226 w 261"/>
                <a:gd name="T7" fmla="*/ 16 h 236"/>
                <a:gd name="T8" fmla="*/ 242 w 261"/>
                <a:gd name="T9" fmla="*/ 43 h 236"/>
                <a:gd name="T10" fmla="*/ 240 w 261"/>
                <a:gd name="T11" fmla="*/ 71 h 236"/>
                <a:gd name="T12" fmla="*/ 239 w 261"/>
                <a:gd name="T13" fmla="*/ 75 h 236"/>
                <a:gd name="T14" fmla="*/ 245 w 261"/>
                <a:gd name="T15" fmla="*/ 81 h 236"/>
                <a:gd name="T16" fmla="*/ 251 w 261"/>
                <a:gd name="T17" fmla="*/ 72 h 236"/>
                <a:gd name="T18" fmla="*/ 261 w 261"/>
                <a:gd name="T19" fmla="*/ 5 h 236"/>
                <a:gd name="T20" fmla="*/ 250 w 261"/>
                <a:gd name="T21" fmla="*/ 0 h 236"/>
                <a:gd name="T22" fmla="*/ 36 w 261"/>
                <a:gd name="T23" fmla="*/ 0 h 236"/>
                <a:gd name="T24" fmla="*/ 24 w 261"/>
                <a:gd name="T25" fmla="*/ 8 h 236"/>
                <a:gd name="T26" fmla="*/ 2 w 261"/>
                <a:gd name="T27" fmla="*/ 69 h 236"/>
                <a:gd name="T28" fmla="*/ 0 w 261"/>
                <a:gd name="T29" fmla="*/ 76 h 236"/>
                <a:gd name="T30" fmla="*/ 6 w 261"/>
                <a:gd name="T31" fmla="*/ 81 h 236"/>
                <a:gd name="T32" fmla="*/ 14 w 261"/>
                <a:gd name="T33" fmla="*/ 72 h 236"/>
                <a:gd name="T34" fmla="*/ 98 w 261"/>
                <a:gd name="T35" fmla="*/ 13 h 236"/>
                <a:gd name="T36" fmla="*/ 113 w 261"/>
                <a:gd name="T37" fmla="*/ 13 h 236"/>
                <a:gd name="T38" fmla="*/ 124 w 261"/>
                <a:gd name="T39" fmla="*/ 16 h 236"/>
                <a:gd name="T40" fmla="*/ 122 w 261"/>
                <a:gd name="T41" fmla="*/ 24 h 236"/>
                <a:gd name="T42" fmla="*/ 76 w 261"/>
                <a:gd name="T43" fmla="*/ 207 h 236"/>
                <a:gd name="T44" fmla="*/ 36 w 261"/>
                <a:gd name="T45" fmla="*/ 224 h 236"/>
                <a:gd name="T46" fmla="*/ 20 w 261"/>
                <a:gd name="T47" fmla="*/ 231 h 236"/>
                <a:gd name="T48" fmla="*/ 26 w 261"/>
                <a:gd name="T49" fmla="*/ 236 h 236"/>
                <a:gd name="T50" fmla="*/ 56 w 261"/>
                <a:gd name="T51" fmla="*/ 235 h 236"/>
                <a:gd name="T52" fmla="*/ 86 w 261"/>
                <a:gd name="T53" fmla="*/ 235 h 236"/>
                <a:gd name="T54" fmla="*/ 117 w 261"/>
                <a:gd name="T55" fmla="*/ 235 h 236"/>
                <a:gd name="T56" fmla="*/ 147 w 261"/>
                <a:gd name="T57" fmla="*/ 236 h 236"/>
                <a:gd name="T58" fmla="*/ 155 w 261"/>
                <a:gd name="T59" fmla="*/ 228 h 236"/>
                <a:gd name="T60" fmla="*/ 140 w 261"/>
                <a:gd name="T61" fmla="*/ 224 h 236"/>
                <a:gd name="T62" fmla="*/ 120 w 261"/>
                <a:gd name="T63" fmla="*/ 223 h 236"/>
                <a:gd name="T64" fmla="*/ 107 w 261"/>
                <a:gd name="T65" fmla="*/ 216 h 236"/>
                <a:gd name="T66" fmla="*/ 109 w 261"/>
                <a:gd name="T67" fmla="*/ 208 h 236"/>
                <a:gd name="T68" fmla="*/ 155 w 261"/>
                <a:gd name="T69" fmla="*/ 2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236">
                  <a:moveTo>
                    <a:pt x="155" y="25"/>
                  </a:moveTo>
                  <a:cubicBezTo>
                    <a:pt x="157" y="15"/>
                    <a:pt x="158" y="14"/>
                    <a:pt x="166" y="13"/>
                  </a:cubicBezTo>
                  <a:cubicBezTo>
                    <a:pt x="167" y="13"/>
                    <a:pt x="180" y="13"/>
                    <a:pt x="187" y="13"/>
                  </a:cubicBezTo>
                  <a:cubicBezTo>
                    <a:pt x="208" y="13"/>
                    <a:pt x="217" y="13"/>
                    <a:pt x="226" y="16"/>
                  </a:cubicBezTo>
                  <a:cubicBezTo>
                    <a:pt x="241" y="21"/>
                    <a:pt x="242" y="31"/>
                    <a:pt x="242" y="43"/>
                  </a:cubicBezTo>
                  <a:cubicBezTo>
                    <a:pt x="242" y="49"/>
                    <a:pt x="242" y="53"/>
                    <a:pt x="240" y="71"/>
                  </a:cubicBezTo>
                  <a:lnTo>
                    <a:pt x="239" y="75"/>
                  </a:lnTo>
                  <a:cubicBezTo>
                    <a:pt x="239" y="79"/>
                    <a:pt x="241" y="81"/>
                    <a:pt x="245" y="81"/>
                  </a:cubicBezTo>
                  <a:cubicBezTo>
                    <a:pt x="250" y="81"/>
                    <a:pt x="251" y="77"/>
                    <a:pt x="251" y="72"/>
                  </a:cubicBezTo>
                  <a:lnTo>
                    <a:pt x="261" y="5"/>
                  </a:lnTo>
                  <a:cubicBezTo>
                    <a:pt x="261" y="0"/>
                    <a:pt x="257" y="0"/>
                    <a:pt x="250" y="0"/>
                  </a:cubicBezTo>
                  <a:lnTo>
                    <a:pt x="36" y="0"/>
                  </a:lnTo>
                  <a:cubicBezTo>
                    <a:pt x="27" y="0"/>
                    <a:pt x="27" y="0"/>
                    <a:pt x="24" y="8"/>
                  </a:cubicBezTo>
                  <a:lnTo>
                    <a:pt x="2" y="69"/>
                  </a:lnTo>
                  <a:cubicBezTo>
                    <a:pt x="2" y="71"/>
                    <a:pt x="0" y="74"/>
                    <a:pt x="0" y="76"/>
                  </a:cubicBezTo>
                  <a:cubicBezTo>
                    <a:pt x="0" y="77"/>
                    <a:pt x="1" y="81"/>
                    <a:pt x="6" y="81"/>
                  </a:cubicBezTo>
                  <a:cubicBezTo>
                    <a:pt x="11" y="81"/>
                    <a:pt x="12" y="79"/>
                    <a:pt x="14" y="72"/>
                  </a:cubicBezTo>
                  <a:cubicBezTo>
                    <a:pt x="34" y="16"/>
                    <a:pt x="45" y="13"/>
                    <a:pt x="98" y="13"/>
                  </a:cubicBezTo>
                  <a:lnTo>
                    <a:pt x="113" y="13"/>
                  </a:lnTo>
                  <a:cubicBezTo>
                    <a:pt x="124" y="13"/>
                    <a:pt x="124" y="13"/>
                    <a:pt x="124" y="16"/>
                  </a:cubicBezTo>
                  <a:cubicBezTo>
                    <a:pt x="124" y="17"/>
                    <a:pt x="124" y="18"/>
                    <a:pt x="122" y="24"/>
                  </a:cubicBezTo>
                  <a:lnTo>
                    <a:pt x="76" y="207"/>
                  </a:lnTo>
                  <a:cubicBezTo>
                    <a:pt x="73" y="220"/>
                    <a:pt x="72" y="224"/>
                    <a:pt x="36" y="224"/>
                  </a:cubicBezTo>
                  <a:cubicBezTo>
                    <a:pt x="23" y="224"/>
                    <a:pt x="20" y="224"/>
                    <a:pt x="20" y="231"/>
                  </a:cubicBezTo>
                  <a:cubicBezTo>
                    <a:pt x="20" y="232"/>
                    <a:pt x="21" y="236"/>
                    <a:pt x="26" y="236"/>
                  </a:cubicBezTo>
                  <a:cubicBezTo>
                    <a:pt x="36" y="236"/>
                    <a:pt x="46" y="235"/>
                    <a:pt x="56" y="235"/>
                  </a:cubicBezTo>
                  <a:cubicBezTo>
                    <a:pt x="66" y="235"/>
                    <a:pt x="76" y="235"/>
                    <a:pt x="86" y="235"/>
                  </a:cubicBezTo>
                  <a:cubicBezTo>
                    <a:pt x="96" y="235"/>
                    <a:pt x="107" y="235"/>
                    <a:pt x="117" y="235"/>
                  </a:cubicBezTo>
                  <a:cubicBezTo>
                    <a:pt x="127" y="235"/>
                    <a:pt x="137" y="236"/>
                    <a:pt x="147" y="236"/>
                  </a:cubicBezTo>
                  <a:cubicBezTo>
                    <a:pt x="149" y="236"/>
                    <a:pt x="155" y="236"/>
                    <a:pt x="155" y="228"/>
                  </a:cubicBezTo>
                  <a:cubicBezTo>
                    <a:pt x="155" y="224"/>
                    <a:pt x="151" y="224"/>
                    <a:pt x="140" y="224"/>
                  </a:cubicBezTo>
                  <a:cubicBezTo>
                    <a:pt x="134" y="224"/>
                    <a:pt x="127" y="223"/>
                    <a:pt x="120" y="223"/>
                  </a:cubicBezTo>
                  <a:cubicBezTo>
                    <a:pt x="108" y="222"/>
                    <a:pt x="107" y="220"/>
                    <a:pt x="107" y="216"/>
                  </a:cubicBezTo>
                  <a:cubicBezTo>
                    <a:pt x="107" y="214"/>
                    <a:pt x="107" y="213"/>
                    <a:pt x="109" y="208"/>
                  </a:cubicBezTo>
                  <a:lnTo>
                    <a:pt x="155" y="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8 1">
              <a:extLst>
                <a:ext uri="{FF2B5EF4-FFF2-40B4-BE49-F238E27FC236}">
                  <a16:creationId xmlns:a16="http://schemas.microsoft.com/office/drawing/2014/main" id="{9A8EF670-8048-4A3A-9B95-DFCEAF0A3AB4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8986838" y="4633913"/>
              <a:ext cx="52387" cy="73025"/>
            </a:xfrm>
            <a:custGeom>
              <a:avLst/>
              <a:gdLst>
                <a:gd name="T0" fmla="*/ 163 w 201"/>
                <a:gd name="T1" fmla="*/ 131 h 256"/>
                <a:gd name="T2" fmla="*/ 109 w 201"/>
                <a:gd name="T3" fmla="*/ 90 h 256"/>
                <a:gd name="T4" fmla="*/ 7 w 201"/>
                <a:gd name="T5" fmla="*/ 158 h 256"/>
                <a:gd name="T6" fmla="*/ 0 w 201"/>
                <a:gd name="T7" fmla="*/ 192 h 256"/>
                <a:gd name="T8" fmla="*/ 74 w 201"/>
                <a:gd name="T9" fmla="*/ 256 h 256"/>
                <a:gd name="T10" fmla="*/ 201 w 201"/>
                <a:gd name="T11" fmla="*/ 93 h 256"/>
                <a:gd name="T12" fmla="*/ 115 w 201"/>
                <a:gd name="T13" fmla="*/ 0 h 256"/>
                <a:gd name="T14" fmla="*/ 42 w 201"/>
                <a:gd name="T15" fmla="*/ 56 h 256"/>
                <a:gd name="T16" fmla="*/ 56 w 201"/>
                <a:gd name="T17" fmla="*/ 68 h 256"/>
                <a:gd name="T18" fmla="*/ 76 w 201"/>
                <a:gd name="T19" fmla="*/ 49 h 256"/>
                <a:gd name="T20" fmla="*/ 62 w 201"/>
                <a:gd name="T21" fmla="*/ 36 h 256"/>
                <a:gd name="T22" fmla="*/ 114 w 201"/>
                <a:gd name="T23" fmla="*/ 10 h 256"/>
                <a:gd name="T24" fmla="*/ 171 w 201"/>
                <a:gd name="T25" fmla="*/ 76 h 256"/>
                <a:gd name="T26" fmla="*/ 163 w 201"/>
                <a:gd name="T27" fmla="*/ 131 h 256"/>
                <a:gd name="T28" fmla="*/ 163 w 201"/>
                <a:gd name="T29" fmla="*/ 131 h 256"/>
                <a:gd name="T30" fmla="*/ 74 w 201"/>
                <a:gd name="T31" fmla="*/ 245 h 256"/>
                <a:gd name="T32" fmla="*/ 30 w 201"/>
                <a:gd name="T33" fmla="*/ 204 h 256"/>
                <a:gd name="T34" fmla="*/ 43 w 201"/>
                <a:gd name="T35" fmla="*/ 148 h 256"/>
                <a:gd name="T36" fmla="*/ 111 w 201"/>
                <a:gd name="T37" fmla="*/ 99 h 256"/>
                <a:gd name="T38" fmla="*/ 156 w 201"/>
                <a:gd name="T39" fmla="*/ 147 h 256"/>
                <a:gd name="T40" fmla="*/ 74 w 201"/>
                <a:gd name="T41" fmla="*/ 24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1" h="256">
                  <a:moveTo>
                    <a:pt x="163" y="131"/>
                  </a:moveTo>
                  <a:cubicBezTo>
                    <a:pt x="158" y="111"/>
                    <a:pt x="142" y="90"/>
                    <a:pt x="109" y="90"/>
                  </a:cubicBezTo>
                  <a:cubicBezTo>
                    <a:pt x="60" y="90"/>
                    <a:pt x="20" y="126"/>
                    <a:pt x="7" y="158"/>
                  </a:cubicBezTo>
                  <a:cubicBezTo>
                    <a:pt x="5" y="164"/>
                    <a:pt x="0" y="178"/>
                    <a:pt x="0" y="192"/>
                  </a:cubicBezTo>
                  <a:cubicBezTo>
                    <a:pt x="0" y="216"/>
                    <a:pt x="19" y="256"/>
                    <a:pt x="74" y="256"/>
                  </a:cubicBezTo>
                  <a:cubicBezTo>
                    <a:pt x="164" y="256"/>
                    <a:pt x="201" y="143"/>
                    <a:pt x="201" y="93"/>
                  </a:cubicBezTo>
                  <a:cubicBezTo>
                    <a:pt x="201" y="34"/>
                    <a:pt x="161" y="0"/>
                    <a:pt x="115" y="0"/>
                  </a:cubicBezTo>
                  <a:cubicBezTo>
                    <a:pt x="58" y="0"/>
                    <a:pt x="42" y="45"/>
                    <a:pt x="42" y="56"/>
                  </a:cubicBezTo>
                  <a:cubicBezTo>
                    <a:pt x="42" y="59"/>
                    <a:pt x="44" y="68"/>
                    <a:pt x="56" y="68"/>
                  </a:cubicBezTo>
                  <a:cubicBezTo>
                    <a:pt x="68" y="68"/>
                    <a:pt x="76" y="57"/>
                    <a:pt x="76" y="49"/>
                  </a:cubicBezTo>
                  <a:cubicBezTo>
                    <a:pt x="76" y="40"/>
                    <a:pt x="69" y="37"/>
                    <a:pt x="62" y="36"/>
                  </a:cubicBezTo>
                  <a:cubicBezTo>
                    <a:pt x="80" y="10"/>
                    <a:pt x="108" y="10"/>
                    <a:pt x="114" y="10"/>
                  </a:cubicBezTo>
                  <a:cubicBezTo>
                    <a:pt x="140" y="10"/>
                    <a:pt x="171" y="26"/>
                    <a:pt x="171" y="76"/>
                  </a:cubicBezTo>
                  <a:cubicBezTo>
                    <a:pt x="171" y="91"/>
                    <a:pt x="169" y="103"/>
                    <a:pt x="163" y="131"/>
                  </a:cubicBezTo>
                  <a:lnTo>
                    <a:pt x="163" y="131"/>
                  </a:lnTo>
                  <a:close/>
                  <a:moveTo>
                    <a:pt x="74" y="245"/>
                  </a:moveTo>
                  <a:cubicBezTo>
                    <a:pt x="35" y="245"/>
                    <a:pt x="30" y="215"/>
                    <a:pt x="30" y="204"/>
                  </a:cubicBezTo>
                  <a:cubicBezTo>
                    <a:pt x="30" y="190"/>
                    <a:pt x="40" y="156"/>
                    <a:pt x="43" y="148"/>
                  </a:cubicBezTo>
                  <a:cubicBezTo>
                    <a:pt x="50" y="131"/>
                    <a:pt x="71" y="99"/>
                    <a:pt x="111" y="99"/>
                  </a:cubicBezTo>
                  <a:cubicBezTo>
                    <a:pt x="144" y="99"/>
                    <a:pt x="156" y="126"/>
                    <a:pt x="156" y="147"/>
                  </a:cubicBezTo>
                  <a:cubicBezTo>
                    <a:pt x="156" y="170"/>
                    <a:pt x="133" y="245"/>
                    <a:pt x="74" y="24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9 1">
              <a:extLst>
                <a:ext uri="{FF2B5EF4-FFF2-40B4-BE49-F238E27FC236}">
                  <a16:creationId xmlns:a16="http://schemas.microsoft.com/office/drawing/2014/main" id="{42E54A95-EA4B-40DA-B861-E17C1AA827F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048750" y="4635500"/>
              <a:ext cx="39687" cy="69850"/>
            </a:xfrm>
            <a:custGeom>
              <a:avLst/>
              <a:gdLst>
                <a:gd name="T0" fmla="*/ 71 w 153"/>
                <a:gd name="T1" fmla="*/ 109 h 245"/>
                <a:gd name="T2" fmla="*/ 115 w 153"/>
                <a:gd name="T3" fmla="*/ 109 h 245"/>
                <a:gd name="T4" fmla="*/ 115 w 153"/>
                <a:gd name="T5" fmla="*/ 90 h 245"/>
                <a:gd name="T6" fmla="*/ 68 w 153"/>
                <a:gd name="T7" fmla="*/ 90 h 245"/>
                <a:gd name="T8" fmla="*/ 68 w 153"/>
                <a:gd name="T9" fmla="*/ 57 h 245"/>
                <a:gd name="T10" fmla="*/ 106 w 153"/>
                <a:gd name="T11" fmla="*/ 17 h 245"/>
                <a:gd name="T12" fmla="*/ 110 w 153"/>
                <a:gd name="T13" fmla="*/ 17 h 245"/>
                <a:gd name="T14" fmla="*/ 109 w 153"/>
                <a:gd name="T15" fmla="*/ 19 h 245"/>
                <a:gd name="T16" fmla="*/ 105 w 153"/>
                <a:gd name="T17" fmla="*/ 33 h 245"/>
                <a:gd name="T18" fmla="*/ 129 w 153"/>
                <a:gd name="T19" fmla="*/ 57 h 245"/>
                <a:gd name="T20" fmla="*/ 153 w 153"/>
                <a:gd name="T21" fmla="*/ 33 h 245"/>
                <a:gd name="T22" fmla="*/ 109 w 153"/>
                <a:gd name="T23" fmla="*/ 0 h 245"/>
                <a:gd name="T24" fmla="*/ 29 w 153"/>
                <a:gd name="T25" fmla="*/ 56 h 245"/>
                <a:gd name="T26" fmla="*/ 29 w 153"/>
                <a:gd name="T27" fmla="*/ 90 h 245"/>
                <a:gd name="T28" fmla="*/ 0 w 153"/>
                <a:gd name="T29" fmla="*/ 90 h 245"/>
                <a:gd name="T30" fmla="*/ 0 w 153"/>
                <a:gd name="T31" fmla="*/ 109 h 245"/>
                <a:gd name="T32" fmla="*/ 29 w 153"/>
                <a:gd name="T33" fmla="*/ 109 h 245"/>
                <a:gd name="T34" fmla="*/ 29 w 153"/>
                <a:gd name="T35" fmla="*/ 225 h 245"/>
                <a:gd name="T36" fmla="*/ 5 w 153"/>
                <a:gd name="T37" fmla="*/ 225 h 245"/>
                <a:gd name="T38" fmla="*/ 5 w 153"/>
                <a:gd name="T39" fmla="*/ 245 h 245"/>
                <a:gd name="T40" fmla="*/ 50 w 153"/>
                <a:gd name="T41" fmla="*/ 243 h 245"/>
                <a:gd name="T42" fmla="*/ 100 w 153"/>
                <a:gd name="T43" fmla="*/ 245 h 245"/>
                <a:gd name="T44" fmla="*/ 100 w 153"/>
                <a:gd name="T45" fmla="*/ 225 h 245"/>
                <a:gd name="T46" fmla="*/ 71 w 153"/>
                <a:gd name="T47" fmla="*/ 225 h 245"/>
                <a:gd name="T48" fmla="*/ 71 w 153"/>
                <a:gd name="T49" fmla="*/ 10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245">
                  <a:moveTo>
                    <a:pt x="71" y="109"/>
                  </a:moveTo>
                  <a:lnTo>
                    <a:pt x="115" y="109"/>
                  </a:lnTo>
                  <a:lnTo>
                    <a:pt x="115" y="90"/>
                  </a:lnTo>
                  <a:lnTo>
                    <a:pt x="68" y="90"/>
                  </a:lnTo>
                  <a:lnTo>
                    <a:pt x="68" y="57"/>
                  </a:lnTo>
                  <a:cubicBezTo>
                    <a:pt x="68" y="51"/>
                    <a:pt x="68" y="17"/>
                    <a:pt x="106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8"/>
                    <a:pt x="110" y="18"/>
                    <a:pt x="109" y="19"/>
                  </a:cubicBezTo>
                  <a:cubicBezTo>
                    <a:pt x="108" y="21"/>
                    <a:pt x="105" y="26"/>
                    <a:pt x="105" y="33"/>
                  </a:cubicBezTo>
                  <a:cubicBezTo>
                    <a:pt x="105" y="50"/>
                    <a:pt x="119" y="57"/>
                    <a:pt x="129" y="57"/>
                  </a:cubicBezTo>
                  <a:cubicBezTo>
                    <a:pt x="140" y="57"/>
                    <a:pt x="153" y="49"/>
                    <a:pt x="153" y="33"/>
                  </a:cubicBezTo>
                  <a:cubicBezTo>
                    <a:pt x="153" y="17"/>
                    <a:pt x="139" y="0"/>
                    <a:pt x="109" y="0"/>
                  </a:cubicBezTo>
                  <a:cubicBezTo>
                    <a:pt x="68" y="0"/>
                    <a:pt x="29" y="17"/>
                    <a:pt x="29" y="56"/>
                  </a:cubicBezTo>
                  <a:lnTo>
                    <a:pt x="29" y="90"/>
                  </a:lnTo>
                  <a:lnTo>
                    <a:pt x="0" y="90"/>
                  </a:lnTo>
                  <a:lnTo>
                    <a:pt x="0" y="109"/>
                  </a:lnTo>
                  <a:lnTo>
                    <a:pt x="29" y="109"/>
                  </a:lnTo>
                  <a:lnTo>
                    <a:pt x="29" y="225"/>
                  </a:lnTo>
                  <a:lnTo>
                    <a:pt x="5" y="225"/>
                  </a:lnTo>
                  <a:lnTo>
                    <a:pt x="5" y="245"/>
                  </a:lnTo>
                  <a:cubicBezTo>
                    <a:pt x="7" y="245"/>
                    <a:pt x="34" y="243"/>
                    <a:pt x="50" y="243"/>
                  </a:cubicBezTo>
                  <a:cubicBezTo>
                    <a:pt x="64" y="243"/>
                    <a:pt x="97" y="245"/>
                    <a:pt x="100" y="245"/>
                  </a:cubicBezTo>
                  <a:lnTo>
                    <a:pt x="100" y="225"/>
                  </a:lnTo>
                  <a:lnTo>
                    <a:pt x="71" y="225"/>
                  </a:lnTo>
                  <a:lnTo>
                    <a:pt x="71" y="10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80 1">
              <a:extLst>
                <a:ext uri="{FF2B5EF4-FFF2-40B4-BE49-F238E27FC236}">
                  <a16:creationId xmlns:a16="http://schemas.microsoft.com/office/drawing/2014/main" id="{C5394F67-6043-404E-B1E1-2FEAE521314E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8974138" y="4722813"/>
              <a:ext cx="12382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1 1">
              <a:extLst>
                <a:ext uri="{FF2B5EF4-FFF2-40B4-BE49-F238E27FC236}">
                  <a16:creationId xmlns:a16="http://schemas.microsoft.com/office/drawing/2014/main" id="{93477AF0-B47D-4FB1-A33A-D841FC0824DF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8978900" y="4738688"/>
              <a:ext cx="53975" cy="74612"/>
            </a:xfrm>
            <a:custGeom>
              <a:avLst/>
              <a:gdLst>
                <a:gd name="T0" fmla="*/ 162 w 200"/>
                <a:gd name="T1" fmla="*/ 131 h 256"/>
                <a:gd name="T2" fmla="*/ 109 w 200"/>
                <a:gd name="T3" fmla="*/ 90 h 256"/>
                <a:gd name="T4" fmla="*/ 7 w 200"/>
                <a:gd name="T5" fmla="*/ 158 h 256"/>
                <a:gd name="T6" fmla="*/ 0 w 200"/>
                <a:gd name="T7" fmla="*/ 192 h 256"/>
                <a:gd name="T8" fmla="*/ 73 w 200"/>
                <a:gd name="T9" fmla="*/ 256 h 256"/>
                <a:gd name="T10" fmla="*/ 200 w 200"/>
                <a:gd name="T11" fmla="*/ 94 h 256"/>
                <a:gd name="T12" fmla="*/ 114 w 200"/>
                <a:gd name="T13" fmla="*/ 0 h 256"/>
                <a:gd name="T14" fmla="*/ 42 w 200"/>
                <a:gd name="T15" fmla="*/ 56 h 256"/>
                <a:gd name="T16" fmla="*/ 56 w 200"/>
                <a:gd name="T17" fmla="*/ 69 h 256"/>
                <a:gd name="T18" fmla="*/ 75 w 200"/>
                <a:gd name="T19" fmla="*/ 49 h 256"/>
                <a:gd name="T20" fmla="*/ 62 w 200"/>
                <a:gd name="T21" fmla="*/ 36 h 256"/>
                <a:gd name="T22" fmla="*/ 114 w 200"/>
                <a:gd name="T23" fmla="*/ 10 h 256"/>
                <a:gd name="T24" fmla="*/ 171 w 200"/>
                <a:gd name="T25" fmla="*/ 76 h 256"/>
                <a:gd name="T26" fmla="*/ 162 w 200"/>
                <a:gd name="T27" fmla="*/ 131 h 256"/>
                <a:gd name="T28" fmla="*/ 162 w 200"/>
                <a:gd name="T29" fmla="*/ 131 h 256"/>
                <a:gd name="T30" fmla="*/ 74 w 200"/>
                <a:gd name="T31" fmla="*/ 245 h 256"/>
                <a:gd name="T32" fmla="*/ 30 w 200"/>
                <a:gd name="T33" fmla="*/ 204 h 256"/>
                <a:gd name="T34" fmla="*/ 43 w 200"/>
                <a:gd name="T35" fmla="*/ 148 h 256"/>
                <a:gd name="T36" fmla="*/ 110 w 200"/>
                <a:gd name="T37" fmla="*/ 100 h 256"/>
                <a:gd name="T38" fmla="*/ 155 w 200"/>
                <a:gd name="T39" fmla="*/ 147 h 256"/>
                <a:gd name="T40" fmla="*/ 74 w 200"/>
                <a:gd name="T41" fmla="*/ 24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" h="256">
                  <a:moveTo>
                    <a:pt x="162" y="131"/>
                  </a:moveTo>
                  <a:cubicBezTo>
                    <a:pt x="157" y="111"/>
                    <a:pt x="142" y="90"/>
                    <a:pt x="109" y="90"/>
                  </a:cubicBezTo>
                  <a:cubicBezTo>
                    <a:pt x="60" y="90"/>
                    <a:pt x="19" y="127"/>
                    <a:pt x="7" y="158"/>
                  </a:cubicBezTo>
                  <a:cubicBezTo>
                    <a:pt x="5" y="164"/>
                    <a:pt x="0" y="178"/>
                    <a:pt x="0" y="192"/>
                  </a:cubicBezTo>
                  <a:cubicBezTo>
                    <a:pt x="0" y="216"/>
                    <a:pt x="19" y="256"/>
                    <a:pt x="73" y="256"/>
                  </a:cubicBezTo>
                  <a:cubicBezTo>
                    <a:pt x="164" y="256"/>
                    <a:pt x="200" y="143"/>
                    <a:pt x="200" y="94"/>
                  </a:cubicBezTo>
                  <a:cubicBezTo>
                    <a:pt x="200" y="34"/>
                    <a:pt x="161" y="0"/>
                    <a:pt x="114" y="0"/>
                  </a:cubicBezTo>
                  <a:cubicBezTo>
                    <a:pt x="57" y="0"/>
                    <a:pt x="42" y="45"/>
                    <a:pt x="42" y="56"/>
                  </a:cubicBezTo>
                  <a:cubicBezTo>
                    <a:pt x="42" y="59"/>
                    <a:pt x="44" y="69"/>
                    <a:pt x="56" y="69"/>
                  </a:cubicBezTo>
                  <a:cubicBezTo>
                    <a:pt x="68" y="69"/>
                    <a:pt x="75" y="58"/>
                    <a:pt x="75" y="49"/>
                  </a:cubicBezTo>
                  <a:cubicBezTo>
                    <a:pt x="75" y="40"/>
                    <a:pt x="68" y="37"/>
                    <a:pt x="62" y="36"/>
                  </a:cubicBezTo>
                  <a:cubicBezTo>
                    <a:pt x="79" y="10"/>
                    <a:pt x="108" y="10"/>
                    <a:pt x="114" y="10"/>
                  </a:cubicBezTo>
                  <a:cubicBezTo>
                    <a:pt x="140" y="10"/>
                    <a:pt x="171" y="26"/>
                    <a:pt x="171" y="76"/>
                  </a:cubicBezTo>
                  <a:cubicBezTo>
                    <a:pt x="171" y="91"/>
                    <a:pt x="169" y="103"/>
                    <a:pt x="162" y="131"/>
                  </a:cubicBezTo>
                  <a:lnTo>
                    <a:pt x="162" y="131"/>
                  </a:lnTo>
                  <a:close/>
                  <a:moveTo>
                    <a:pt x="74" y="245"/>
                  </a:moveTo>
                  <a:cubicBezTo>
                    <a:pt x="34" y="245"/>
                    <a:pt x="30" y="215"/>
                    <a:pt x="30" y="204"/>
                  </a:cubicBezTo>
                  <a:cubicBezTo>
                    <a:pt x="30" y="191"/>
                    <a:pt x="39" y="157"/>
                    <a:pt x="43" y="148"/>
                  </a:cubicBezTo>
                  <a:cubicBezTo>
                    <a:pt x="49" y="132"/>
                    <a:pt x="71" y="100"/>
                    <a:pt x="110" y="100"/>
                  </a:cubicBezTo>
                  <a:cubicBezTo>
                    <a:pt x="144" y="100"/>
                    <a:pt x="155" y="126"/>
                    <a:pt x="155" y="147"/>
                  </a:cubicBezTo>
                  <a:cubicBezTo>
                    <a:pt x="155" y="170"/>
                    <a:pt x="132" y="245"/>
                    <a:pt x="74" y="24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82 1">
              <a:extLst>
                <a:ext uri="{FF2B5EF4-FFF2-40B4-BE49-F238E27FC236}">
                  <a16:creationId xmlns:a16="http://schemas.microsoft.com/office/drawing/2014/main" id="{03AEF3C1-4C71-4E74-A834-DF5DF34C5779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9039225" y="4765675"/>
              <a:ext cx="55562" cy="44450"/>
            </a:xfrm>
            <a:custGeom>
              <a:avLst/>
              <a:gdLst>
                <a:gd name="T0" fmla="*/ 126 w 214"/>
                <a:gd name="T1" fmla="*/ 71 h 155"/>
                <a:gd name="T2" fmla="*/ 174 w 214"/>
                <a:gd name="T3" fmla="*/ 22 h 155"/>
                <a:gd name="T4" fmla="*/ 207 w 214"/>
                <a:gd name="T5" fmla="*/ 20 h 155"/>
                <a:gd name="T6" fmla="*/ 207 w 214"/>
                <a:gd name="T7" fmla="*/ 0 h 155"/>
                <a:gd name="T8" fmla="*/ 173 w 214"/>
                <a:gd name="T9" fmla="*/ 1 h 155"/>
                <a:gd name="T10" fmla="*/ 134 w 214"/>
                <a:gd name="T11" fmla="*/ 0 h 155"/>
                <a:gd name="T12" fmla="*/ 134 w 214"/>
                <a:gd name="T13" fmla="*/ 20 h 155"/>
                <a:gd name="T14" fmla="*/ 143 w 214"/>
                <a:gd name="T15" fmla="*/ 22 h 155"/>
                <a:gd name="T16" fmla="*/ 111 w 214"/>
                <a:gd name="T17" fmla="*/ 55 h 155"/>
                <a:gd name="T18" fmla="*/ 77 w 214"/>
                <a:gd name="T19" fmla="*/ 20 h 155"/>
                <a:gd name="T20" fmla="*/ 86 w 214"/>
                <a:gd name="T21" fmla="*/ 20 h 155"/>
                <a:gd name="T22" fmla="*/ 86 w 214"/>
                <a:gd name="T23" fmla="*/ 0 h 155"/>
                <a:gd name="T24" fmla="*/ 42 w 214"/>
                <a:gd name="T25" fmla="*/ 1 h 155"/>
                <a:gd name="T26" fmla="*/ 3 w 214"/>
                <a:gd name="T27" fmla="*/ 0 h 155"/>
                <a:gd name="T28" fmla="*/ 3 w 214"/>
                <a:gd name="T29" fmla="*/ 20 h 155"/>
                <a:gd name="T30" fmla="*/ 29 w 214"/>
                <a:gd name="T31" fmla="*/ 20 h 155"/>
                <a:gd name="T32" fmla="*/ 86 w 214"/>
                <a:gd name="T33" fmla="*/ 79 h 155"/>
                <a:gd name="T34" fmla="*/ 36 w 214"/>
                <a:gd name="T35" fmla="*/ 130 h 155"/>
                <a:gd name="T36" fmla="*/ 20 w 214"/>
                <a:gd name="T37" fmla="*/ 135 h 155"/>
                <a:gd name="T38" fmla="*/ 0 w 214"/>
                <a:gd name="T39" fmla="*/ 135 h 155"/>
                <a:gd name="T40" fmla="*/ 0 w 214"/>
                <a:gd name="T41" fmla="*/ 155 h 155"/>
                <a:gd name="T42" fmla="*/ 34 w 214"/>
                <a:gd name="T43" fmla="*/ 154 h 155"/>
                <a:gd name="T44" fmla="*/ 73 w 214"/>
                <a:gd name="T45" fmla="*/ 155 h 155"/>
                <a:gd name="T46" fmla="*/ 73 w 214"/>
                <a:gd name="T47" fmla="*/ 135 h 155"/>
                <a:gd name="T48" fmla="*/ 64 w 214"/>
                <a:gd name="T49" fmla="*/ 133 h 155"/>
                <a:gd name="T50" fmla="*/ 101 w 214"/>
                <a:gd name="T51" fmla="*/ 95 h 155"/>
                <a:gd name="T52" fmla="*/ 140 w 214"/>
                <a:gd name="T53" fmla="*/ 135 h 155"/>
                <a:gd name="T54" fmla="*/ 131 w 214"/>
                <a:gd name="T55" fmla="*/ 135 h 155"/>
                <a:gd name="T56" fmla="*/ 131 w 214"/>
                <a:gd name="T57" fmla="*/ 155 h 155"/>
                <a:gd name="T58" fmla="*/ 175 w 214"/>
                <a:gd name="T59" fmla="*/ 154 h 155"/>
                <a:gd name="T60" fmla="*/ 214 w 214"/>
                <a:gd name="T61" fmla="*/ 155 h 155"/>
                <a:gd name="T62" fmla="*/ 214 w 214"/>
                <a:gd name="T63" fmla="*/ 135 h 155"/>
                <a:gd name="T64" fmla="*/ 188 w 214"/>
                <a:gd name="T65" fmla="*/ 135 h 155"/>
                <a:gd name="T66" fmla="*/ 126 w 214"/>
                <a:gd name="T67" fmla="*/ 7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4" h="155">
                  <a:moveTo>
                    <a:pt x="126" y="71"/>
                  </a:moveTo>
                  <a:lnTo>
                    <a:pt x="174" y="22"/>
                  </a:lnTo>
                  <a:cubicBezTo>
                    <a:pt x="182" y="20"/>
                    <a:pt x="192" y="20"/>
                    <a:pt x="207" y="20"/>
                  </a:cubicBezTo>
                  <a:lnTo>
                    <a:pt x="207" y="0"/>
                  </a:lnTo>
                  <a:cubicBezTo>
                    <a:pt x="195" y="1"/>
                    <a:pt x="184" y="1"/>
                    <a:pt x="173" y="1"/>
                  </a:cubicBezTo>
                  <a:cubicBezTo>
                    <a:pt x="161" y="1"/>
                    <a:pt x="137" y="0"/>
                    <a:pt x="134" y="0"/>
                  </a:cubicBezTo>
                  <a:lnTo>
                    <a:pt x="134" y="20"/>
                  </a:lnTo>
                  <a:cubicBezTo>
                    <a:pt x="139" y="20"/>
                    <a:pt x="141" y="20"/>
                    <a:pt x="143" y="22"/>
                  </a:cubicBezTo>
                  <a:lnTo>
                    <a:pt x="111" y="55"/>
                  </a:lnTo>
                  <a:lnTo>
                    <a:pt x="77" y="20"/>
                  </a:lnTo>
                  <a:lnTo>
                    <a:pt x="86" y="20"/>
                  </a:lnTo>
                  <a:lnTo>
                    <a:pt x="86" y="0"/>
                  </a:lnTo>
                  <a:cubicBezTo>
                    <a:pt x="84" y="0"/>
                    <a:pt x="57" y="1"/>
                    <a:pt x="42" y="1"/>
                  </a:cubicBezTo>
                  <a:cubicBezTo>
                    <a:pt x="29" y="1"/>
                    <a:pt x="16" y="1"/>
                    <a:pt x="3" y="0"/>
                  </a:cubicBezTo>
                  <a:lnTo>
                    <a:pt x="3" y="20"/>
                  </a:lnTo>
                  <a:lnTo>
                    <a:pt x="29" y="20"/>
                  </a:lnTo>
                  <a:lnTo>
                    <a:pt x="86" y="79"/>
                  </a:lnTo>
                  <a:lnTo>
                    <a:pt x="36" y="130"/>
                  </a:lnTo>
                  <a:cubicBezTo>
                    <a:pt x="31" y="134"/>
                    <a:pt x="31" y="134"/>
                    <a:pt x="20" y="135"/>
                  </a:cubicBezTo>
                  <a:cubicBezTo>
                    <a:pt x="14" y="135"/>
                    <a:pt x="2" y="135"/>
                    <a:pt x="0" y="135"/>
                  </a:cubicBezTo>
                  <a:lnTo>
                    <a:pt x="0" y="155"/>
                  </a:lnTo>
                  <a:cubicBezTo>
                    <a:pt x="12" y="154"/>
                    <a:pt x="23" y="154"/>
                    <a:pt x="34" y="154"/>
                  </a:cubicBezTo>
                  <a:cubicBezTo>
                    <a:pt x="44" y="154"/>
                    <a:pt x="68" y="155"/>
                    <a:pt x="73" y="155"/>
                  </a:cubicBezTo>
                  <a:lnTo>
                    <a:pt x="73" y="135"/>
                  </a:lnTo>
                  <a:cubicBezTo>
                    <a:pt x="67" y="135"/>
                    <a:pt x="66" y="135"/>
                    <a:pt x="64" y="133"/>
                  </a:cubicBezTo>
                  <a:lnTo>
                    <a:pt x="101" y="95"/>
                  </a:lnTo>
                  <a:lnTo>
                    <a:pt x="140" y="135"/>
                  </a:lnTo>
                  <a:lnTo>
                    <a:pt x="131" y="135"/>
                  </a:lnTo>
                  <a:lnTo>
                    <a:pt x="131" y="155"/>
                  </a:lnTo>
                  <a:cubicBezTo>
                    <a:pt x="131" y="155"/>
                    <a:pt x="159" y="154"/>
                    <a:pt x="175" y="154"/>
                  </a:cubicBezTo>
                  <a:cubicBezTo>
                    <a:pt x="188" y="154"/>
                    <a:pt x="201" y="154"/>
                    <a:pt x="214" y="155"/>
                  </a:cubicBezTo>
                  <a:lnTo>
                    <a:pt x="214" y="135"/>
                  </a:lnTo>
                  <a:lnTo>
                    <a:pt x="188" y="135"/>
                  </a:lnTo>
                  <a:lnTo>
                    <a:pt x="126" y="7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83 1">
              <a:extLst>
                <a:ext uri="{FF2B5EF4-FFF2-40B4-BE49-F238E27FC236}">
                  <a16:creationId xmlns:a16="http://schemas.microsoft.com/office/drawing/2014/main" id="{93B409E6-B333-4D12-9FA1-AD044E9679C8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9158288" y="4708525"/>
              <a:ext cx="87312" cy="33337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6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6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6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3" y="20"/>
                    <a:pt x="332" y="20"/>
                    <a:pt x="332" y="10"/>
                  </a:cubicBezTo>
                  <a:cubicBezTo>
                    <a:pt x="332" y="0"/>
                    <a:pt x="323" y="0"/>
                    <a:pt x="316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6" y="117"/>
                  </a:moveTo>
                  <a:cubicBezTo>
                    <a:pt x="323" y="117"/>
                    <a:pt x="332" y="117"/>
                    <a:pt x="332" y="107"/>
                  </a:cubicBezTo>
                  <a:cubicBezTo>
                    <a:pt x="332" y="97"/>
                    <a:pt x="323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6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84 1">
              <a:extLst>
                <a:ext uri="{FF2B5EF4-FFF2-40B4-BE49-F238E27FC236}">
                  <a16:creationId xmlns:a16="http://schemas.microsoft.com/office/drawing/2014/main" id="{A6D866B0-4FD6-443F-809A-6FA94BF35316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9342438" y="4633913"/>
              <a:ext cx="52387" cy="73025"/>
            </a:xfrm>
            <a:custGeom>
              <a:avLst/>
              <a:gdLst>
                <a:gd name="T0" fmla="*/ 162 w 200"/>
                <a:gd name="T1" fmla="*/ 131 h 256"/>
                <a:gd name="T2" fmla="*/ 109 w 200"/>
                <a:gd name="T3" fmla="*/ 90 h 256"/>
                <a:gd name="T4" fmla="*/ 7 w 200"/>
                <a:gd name="T5" fmla="*/ 158 h 256"/>
                <a:gd name="T6" fmla="*/ 0 w 200"/>
                <a:gd name="T7" fmla="*/ 192 h 256"/>
                <a:gd name="T8" fmla="*/ 73 w 200"/>
                <a:gd name="T9" fmla="*/ 256 h 256"/>
                <a:gd name="T10" fmla="*/ 200 w 200"/>
                <a:gd name="T11" fmla="*/ 93 h 256"/>
                <a:gd name="T12" fmla="*/ 114 w 200"/>
                <a:gd name="T13" fmla="*/ 0 h 256"/>
                <a:gd name="T14" fmla="*/ 42 w 200"/>
                <a:gd name="T15" fmla="*/ 56 h 256"/>
                <a:gd name="T16" fmla="*/ 56 w 200"/>
                <a:gd name="T17" fmla="*/ 68 h 256"/>
                <a:gd name="T18" fmla="*/ 75 w 200"/>
                <a:gd name="T19" fmla="*/ 49 h 256"/>
                <a:gd name="T20" fmla="*/ 62 w 200"/>
                <a:gd name="T21" fmla="*/ 36 h 256"/>
                <a:gd name="T22" fmla="*/ 114 w 200"/>
                <a:gd name="T23" fmla="*/ 10 h 256"/>
                <a:gd name="T24" fmla="*/ 171 w 200"/>
                <a:gd name="T25" fmla="*/ 76 h 256"/>
                <a:gd name="T26" fmla="*/ 162 w 200"/>
                <a:gd name="T27" fmla="*/ 131 h 256"/>
                <a:gd name="T28" fmla="*/ 162 w 200"/>
                <a:gd name="T29" fmla="*/ 131 h 256"/>
                <a:gd name="T30" fmla="*/ 74 w 200"/>
                <a:gd name="T31" fmla="*/ 245 h 256"/>
                <a:gd name="T32" fmla="*/ 30 w 200"/>
                <a:gd name="T33" fmla="*/ 204 h 256"/>
                <a:gd name="T34" fmla="*/ 43 w 200"/>
                <a:gd name="T35" fmla="*/ 148 h 256"/>
                <a:gd name="T36" fmla="*/ 110 w 200"/>
                <a:gd name="T37" fmla="*/ 99 h 256"/>
                <a:gd name="T38" fmla="*/ 155 w 200"/>
                <a:gd name="T39" fmla="*/ 147 h 256"/>
                <a:gd name="T40" fmla="*/ 74 w 200"/>
                <a:gd name="T41" fmla="*/ 24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" h="256">
                  <a:moveTo>
                    <a:pt x="162" y="131"/>
                  </a:moveTo>
                  <a:cubicBezTo>
                    <a:pt x="157" y="111"/>
                    <a:pt x="142" y="90"/>
                    <a:pt x="109" y="90"/>
                  </a:cubicBezTo>
                  <a:cubicBezTo>
                    <a:pt x="60" y="90"/>
                    <a:pt x="20" y="126"/>
                    <a:pt x="7" y="158"/>
                  </a:cubicBezTo>
                  <a:cubicBezTo>
                    <a:pt x="5" y="164"/>
                    <a:pt x="0" y="178"/>
                    <a:pt x="0" y="192"/>
                  </a:cubicBezTo>
                  <a:cubicBezTo>
                    <a:pt x="0" y="216"/>
                    <a:pt x="19" y="256"/>
                    <a:pt x="73" y="256"/>
                  </a:cubicBezTo>
                  <a:cubicBezTo>
                    <a:pt x="164" y="256"/>
                    <a:pt x="200" y="143"/>
                    <a:pt x="200" y="93"/>
                  </a:cubicBezTo>
                  <a:cubicBezTo>
                    <a:pt x="200" y="34"/>
                    <a:pt x="161" y="0"/>
                    <a:pt x="114" y="0"/>
                  </a:cubicBezTo>
                  <a:cubicBezTo>
                    <a:pt x="58" y="0"/>
                    <a:pt x="42" y="45"/>
                    <a:pt x="42" y="56"/>
                  </a:cubicBezTo>
                  <a:cubicBezTo>
                    <a:pt x="42" y="59"/>
                    <a:pt x="44" y="68"/>
                    <a:pt x="56" y="68"/>
                  </a:cubicBezTo>
                  <a:cubicBezTo>
                    <a:pt x="68" y="68"/>
                    <a:pt x="75" y="57"/>
                    <a:pt x="75" y="49"/>
                  </a:cubicBezTo>
                  <a:cubicBezTo>
                    <a:pt x="75" y="40"/>
                    <a:pt x="68" y="37"/>
                    <a:pt x="62" y="36"/>
                  </a:cubicBezTo>
                  <a:cubicBezTo>
                    <a:pt x="79" y="10"/>
                    <a:pt x="108" y="10"/>
                    <a:pt x="114" y="10"/>
                  </a:cubicBezTo>
                  <a:cubicBezTo>
                    <a:pt x="140" y="10"/>
                    <a:pt x="171" y="26"/>
                    <a:pt x="171" y="76"/>
                  </a:cubicBezTo>
                  <a:cubicBezTo>
                    <a:pt x="171" y="91"/>
                    <a:pt x="169" y="103"/>
                    <a:pt x="162" y="131"/>
                  </a:cubicBezTo>
                  <a:lnTo>
                    <a:pt x="162" y="131"/>
                  </a:lnTo>
                  <a:close/>
                  <a:moveTo>
                    <a:pt x="74" y="245"/>
                  </a:moveTo>
                  <a:cubicBezTo>
                    <a:pt x="35" y="245"/>
                    <a:pt x="30" y="215"/>
                    <a:pt x="30" y="204"/>
                  </a:cubicBezTo>
                  <a:cubicBezTo>
                    <a:pt x="30" y="190"/>
                    <a:pt x="39" y="156"/>
                    <a:pt x="43" y="148"/>
                  </a:cubicBezTo>
                  <a:cubicBezTo>
                    <a:pt x="49" y="131"/>
                    <a:pt x="71" y="99"/>
                    <a:pt x="110" y="99"/>
                  </a:cubicBezTo>
                  <a:cubicBezTo>
                    <a:pt x="144" y="99"/>
                    <a:pt x="155" y="126"/>
                    <a:pt x="155" y="147"/>
                  </a:cubicBezTo>
                  <a:cubicBezTo>
                    <a:pt x="155" y="170"/>
                    <a:pt x="132" y="245"/>
                    <a:pt x="74" y="24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85 1">
              <a:extLst>
                <a:ext uri="{FF2B5EF4-FFF2-40B4-BE49-F238E27FC236}">
                  <a16:creationId xmlns:a16="http://schemas.microsoft.com/office/drawing/2014/main" id="{A1FE3697-A554-45A9-B158-9FA2B44C5708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9304338" y="4722813"/>
              <a:ext cx="125412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86 1">
              <a:extLst>
                <a:ext uri="{FF2B5EF4-FFF2-40B4-BE49-F238E27FC236}">
                  <a16:creationId xmlns:a16="http://schemas.microsoft.com/office/drawing/2014/main" id="{6B4425D0-C373-4F42-84BD-A003E503AD6A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9310688" y="4738688"/>
              <a:ext cx="52387" cy="74612"/>
            </a:xfrm>
            <a:custGeom>
              <a:avLst/>
              <a:gdLst>
                <a:gd name="T0" fmla="*/ 162 w 200"/>
                <a:gd name="T1" fmla="*/ 131 h 256"/>
                <a:gd name="T2" fmla="*/ 109 w 200"/>
                <a:gd name="T3" fmla="*/ 90 h 256"/>
                <a:gd name="T4" fmla="*/ 7 w 200"/>
                <a:gd name="T5" fmla="*/ 158 h 256"/>
                <a:gd name="T6" fmla="*/ 0 w 200"/>
                <a:gd name="T7" fmla="*/ 192 h 256"/>
                <a:gd name="T8" fmla="*/ 73 w 200"/>
                <a:gd name="T9" fmla="*/ 256 h 256"/>
                <a:gd name="T10" fmla="*/ 200 w 200"/>
                <a:gd name="T11" fmla="*/ 94 h 256"/>
                <a:gd name="T12" fmla="*/ 114 w 200"/>
                <a:gd name="T13" fmla="*/ 0 h 256"/>
                <a:gd name="T14" fmla="*/ 42 w 200"/>
                <a:gd name="T15" fmla="*/ 56 h 256"/>
                <a:gd name="T16" fmla="*/ 56 w 200"/>
                <a:gd name="T17" fmla="*/ 69 h 256"/>
                <a:gd name="T18" fmla="*/ 75 w 200"/>
                <a:gd name="T19" fmla="*/ 49 h 256"/>
                <a:gd name="T20" fmla="*/ 62 w 200"/>
                <a:gd name="T21" fmla="*/ 36 h 256"/>
                <a:gd name="T22" fmla="*/ 114 w 200"/>
                <a:gd name="T23" fmla="*/ 10 h 256"/>
                <a:gd name="T24" fmla="*/ 171 w 200"/>
                <a:gd name="T25" fmla="*/ 76 h 256"/>
                <a:gd name="T26" fmla="*/ 163 w 200"/>
                <a:gd name="T27" fmla="*/ 131 h 256"/>
                <a:gd name="T28" fmla="*/ 162 w 200"/>
                <a:gd name="T29" fmla="*/ 131 h 256"/>
                <a:gd name="T30" fmla="*/ 74 w 200"/>
                <a:gd name="T31" fmla="*/ 245 h 256"/>
                <a:gd name="T32" fmla="*/ 30 w 200"/>
                <a:gd name="T33" fmla="*/ 204 h 256"/>
                <a:gd name="T34" fmla="*/ 43 w 200"/>
                <a:gd name="T35" fmla="*/ 148 h 256"/>
                <a:gd name="T36" fmla="*/ 110 w 200"/>
                <a:gd name="T37" fmla="*/ 100 h 256"/>
                <a:gd name="T38" fmla="*/ 155 w 200"/>
                <a:gd name="T39" fmla="*/ 147 h 256"/>
                <a:gd name="T40" fmla="*/ 74 w 200"/>
                <a:gd name="T41" fmla="*/ 24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" h="256">
                  <a:moveTo>
                    <a:pt x="162" y="131"/>
                  </a:moveTo>
                  <a:cubicBezTo>
                    <a:pt x="157" y="111"/>
                    <a:pt x="142" y="90"/>
                    <a:pt x="109" y="90"/>
                  </a:cubicBezTo>
                  <a:cubicBezTo>
                    <a:pt x="60" y="90"/>
                    <a:pt x="20" y="127"/>
                    <a:pt x="7" y="158"/>
                  </a:cubicBezTo>
                  <a:cubicBezTo>
                    <a:pt x="5" y="164"/>
                    <a:pt x="0" y="178"/>
                    <a:pt x="0" y="192"/>
                  </a:cubicBezTo>
                  <a:cubicBezTo>
                    <a:pt x="0" y="216"/>
                    <a:pt x="19" y="256"/>
                    <a:pt x="73" y="256"/>
                  </a:cubicBezTo>
                  <a:cubicBezTo>
                    <a:pt x="164" y="256"/>
                    <a:pt x="200" y="143"/>
                    <a:pt x="200" y="94"/>
                  </a:cubicBezTo>
                  <a:cubicBezTo>
                    <a:pt x="200" y="34"/>
                    <a:pt x="161" y="0"/>
                    <a:pt x="114" y="0"/>
                  </a:cubicBezTo>
                  <a:cubicBezTo>
                    <a:pt x="58" y="0"/>
                    <a:pt x="42" y="45"/>
                    <a:pt x="42" y="56"/>
                  </a:cubicBezTo>
                  <a:cubicBezTo>
                    <a:pt x="42" y="59"/>
                    <a:pt x="44" y="69"/>
                    <a:pt x="56" y="69"/>
                  </a:cubicBezTo>
                  <a:cubicBezTo>
                    <a:pt x="68" y="69"/>
                    <a:pt x="75" y="58"/>
                    <a:pt x="75" y="49"/>
                  </a:cubicBezTo>
                  <a:cubicBezTo>
                    <a:pt x="75" y="40"/>
                    <a:pt x="68" y="37"/>
                    <a:pt x="62" y="36"/>
                  </a:cubicBezTo>
                  <a:cubicBezTo>
                    <a:pt x="79" y="10"/>
                    <a:pt x="108" y="10"/>
                    <a:pt x="114" y="10"/>
                  </a:cubicBezTo>
                  <a:cubicBezTo>
                    <a:pt x="140" y="10"/>
                    <a:pt x="171" y="26"/>
                    <a:pt x="171" y="76"/>
                  </a:cubicBezTo>
                  <a:cubicBezTo>
                    <a:pt x="171" y="91"/>
                    <a:pt x="169" y="103"/>
                    <a:pt x="163" y="131"/>
                  </a:cubicBezTo>
                  <a:lnTo>
                    <a:pt x="162" y="131"/>
                  </a:lnTo>
                  <a:close/>
                  <a:moveTo>
                    <a:pt x="74" y="245"/>
                  </a:moveTo>
                  <a:cubicBezTo>
                    <a:pt x="35" y="245"/>
                    <a:pt x="30" y="215"/>
                    <a:pt x="30" y="204"/>
                  </a:cubicBezTo>
                  <a:cubicBezTo>
                    <a:pt x="30" y="191"/>
                    <a:pt x="39" y="157"/>
                    <a:pt x="43" y="148"/>
                  </a:cubicBezTo>
                  <a:cubicBezTo>
                    <a:pt x="49" y="132"/>
                    <a:pt x="71" y="100"/>
                    <a:pt x="110" y="100"/>
                  </a:cubicBezTo>
                  <a:cubicBezTo>
                    <a:pt x="144" y="100"/>
                    <a:pt x="155" y="126"/>
                    <a:pt x="155" y="147"/>
                  </a:cubicBezTo>
                  <a:cubicBezTo>
                    <a:pt x="155" y="170"/>
                    <a:pt x="133" y="245"/>
                    <a:pt x="74" y="24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87 1">
              <a:extLst>
                <a:ext uri="{FF2B5EF4-FFF2-40B4-BE49-F238E27FC236}">
                  <a16:creationId xmlns:a16="http://schemas.microsoft.com/office/drawing/2014/main" id="{086ABF4C-66C2-4BB5-8660-A34437EA9061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9369425" y="4765675"/>
              <a:ext cx="57150" cy="44450"/>
            </a:xfrm>
            <a:custGeom>
              <a:avLst/>
              <a:gdLst>
                <a:gd name="T0" fmla="*/ 125 w 213"/>
                <a:gd name="T1" fmla="*/ 71 h 155"/>
                <a:gd name="T2" fmla="*/ 173 w 213"/>
                <a:gd name="T3" fmla="*/ 22 h 155"/>
                <a:gd name="T4" fmla="*/ 206 w 213"/>
                <a:gd name="T5" fmla="*/ 20 h 155"/>
                <a:gd name="T6" fmla="*/ 206 w 213"/>
                <a:gd name="T7" fmla="*/ 0 h 155"/>
                <a:gd name="T8" fmla="*/ 172 w 213"/>
                <a:gd name="T9" fmla="*/ 1 h 155"/>
                <a:gd name="T10" fmla="*/ 133 w 213"/>
                <a:gd name="T11" fmla="*/ 0 h 155"/>
                <a:gd name="T12" fmla="*/ 133 w 213"/>
                <a:gd name="T13" fmla="*/ 20 h 155"/>
                <a:gd name="T14" fmla="*/ 143 w 213"/>
                <a:gd name="T15" fmla="*/ 22 h 155"/>
                <a:gd name="T16" fmla="*/ 110 w 213"/>
                <a:gd name="T17" fmla="*/ 55 h 155"/>
                <a:gd name="T18" fmla="*/ 76 w 213"/>
                <a:gd name="T19" fmla="*/ 20 h 155"/>
                <a:gd name="T20" fmla="*/ 85 w 213"/>
                <a:gd name="T21" fmla="*/ 20 h 155"/>
                <a:gd name="T22" fmla="*/ 85 w 213"/>
                <a:gd name="T23" fmla="*/ 0 h 155"/>
                <a:gd name="T24" fmla="*/ 41 w 213"/>
                <a:gd name="T25" fmla="*/ 1 h 155"/>
                <a:gd name="T26" fmla="*/ 2 w 213"/>
                <a:gd name="T27" fmla="*/ 0 h 155"/>
                <a:gd name="T28" fmla="*/ 2 w 213"/>
                <a:gd name="T29" fmla="*/ 20 h 155"/>
                <a:gd name="T30" fmla="*/ 28 w 213"/>
                <a:gd name="T31" fmla="*/ 20 h 155"/>
                <a:gd name="T32" fmla="*/ 85 w 213"/>
                <a:gd name="T33" fmla="*/ 79 h 155"/>
                <a:gd name="T34" fmla="*/ 35 w 213"/>
                <a:gd name="T35" fmla="*/ 130 h 155"/>
                <a:gd name="T36" fmla="*/ 19 w 213"/>
                <a:gd name="T37" fmla="*/ 135 h 155"/>
                <a:gd name="T38" fmla="*/ 0 w 213"/>
                <a:gd name="T39" fmla="*/ 135 h 155"/>
                <a:gd name="T40" fmla="*/ 0 w 213"/>
                <a:gd name="T41" fmla="*/ 155 h 155"/>
                <a:gd name="T42" fmla="*/ 33 w 213"/>
                <a:gd name="T43" fmla="*/ 154 h 155"/>
                <a:gd name="T44" fmla="*/ 72 w 213"/>
                <a:gd name="T45" fmla="*/ 155 h 155"/>
                <a:gd name="T46" fmla="*/ 72 w 213"/>
                <a:gd name="T47" fmla="*/ 135 h 155"/>
                <a:gd name="T48" fmla="*/ 63 w 213"/>
                <a:gd name="T49" fmla="*/ 133 h 155"/>
                <a:gd name="T50" fmla="*/ 100 w 213"/>
                <a:gd name="T51" fmla="*/ 95 h 155"/>
                <a:gd name="T52" fmla="*/ 139 w 213"/>
                <a:gd name="T53" fmla="*/ 135 h 155"/>
                <a:gd name="T54" fmla="*/ 130 w 213"/>
                <a:gd name="T55" fmla="*/ 135 h 155"/>
                <a:gd name="T56" fmla="*/ 130 w 213"/>
                <a:gd name="T57" fmla="*/ 155 h 155"/>
                <a:gd name="T58" fmla="*/ 174 w 213"/>
                <a:gd name="T59" fmla="*/ 154 h 155"/>
                <a:gd name="T60" fmla="*/ 213 w 213"/>
                <a:gd name="T61" fmla="*/ 155 h 155"/>
                <a:gd name="T62" fmla="*/ 213 w 213"/>
                <a:gd name="T63" fmla="*/ 135 h 155"/>
                <a:gd name="T64" fmla="*/ 188 w 213"/>
                <a:gd name="T65" fmla="*/ 135 h 155"/>
                <a:gd name="T66" fmla="*/ 125 w 213"/>
                <a:gd name="T67" fmla="*/ 7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3" h="155">
                  <a:moveTo>
                    <a:pt x="125" y="71"/>
                  </a:moveTo>
                  <a:lnTo>
                    <a:pt x="173" y="22"/>
                  </a:lnTo>
                  <a:cubicBezTo>
                    <a:pt x="182" y="20"/>
                    <a:pt x="191" y="20"/>
                    <a:pt x="206" y="20"/>
                  </a:cubicBezTo>
                  <a:lnTo>
                    <a:pt x="206" y="0"/>
                  </a:lnTo>
                  <a:cubicBezTo>
                    <a:pt x="194" y="1"/>
                    <a:pt x="183" y="1"/>
                    <a:pt x="172" y="1"/>
                  </a:cubicBezTo>
                  <a:cubicBezTo>
                    <a:pt x="160" y="1"/>
                    <a:pt x="136" y="0"/>
                    <a:pt x="133" y="0"/>
                  </a:cubicBezTo>
                  <a:lnTo>
                    <a:pt x="133" y="20"/>
                  </a:lnTo>
                  <a:cubicBezTo>
                    <a:pt x="138" y="20"/>
                    <a:pt x="140" y="20"/>
                    <a:pt x="143" y="22"/>
                  </a:cubicBezTo>
                  <a:lnTo>
                    <a:pt x="110" y="55"/>
                  </a:lnTo>
                  <a:lnTo>
                    <a:pt x="76" y="20"/>
                  </a:lnTo>
                  <a:lnTo>
                    <a:pt x="85" y="20"/>
                  </a:lnTo>
                  <a:lnTo>
                    <a:pt x="85" y="0"/>
                  </a:lnTo>
                  <a:cubicBezTo>
                    <a:pt x="83" y="0"/>
                    <a:pt x="56" y="1"/>
                    <a:pt x="41" y="1"/>
                  </a:cubicBezTo>
                  <a:cubicBezTo>
                    <a:pt x="28" y="1"/>
                    <a:pt x="15" y="1"/>
                    <a:pt x="2" y="0"/>
                  </a:cubicBezTo>
                  <a:lnTo>
                    <a:pt x="2" y="20"/>
                  </a:lnTo>
                  <a:lnTo>
                    <a:pt x="28" y="20"/>
                  </a:lnTo>
                  <a:lnTo>
                    <a:pt x="85" y="79"/>
                  </a:lnTo>
                  <a:lnTo>
                    <a:pt x="35" y="130"/>
                  </a:lnTo>
                  <a:cubicBezTo>
                    <a:pt x="30" y="134"/>
                    <a:pt x="30" y="134"/>
                    <a:pt x="19" y="135"/>
                  </a:cubicBezTo>
                  <a:cubicBezTo>
                    <a:pt x="14" y="135"/>
                    <a:pt x="1" y="135"/>
                    <a:pt x="0" y="135"/>
                  </a:cubicBezTo>
                  <a:lnTo>
                    <a:pt x="0" y="155"/>
                  </a:lnTo>
                  <a:cubicBezTo>
                    <a:pt x="11" y="154"/>
                    <a:pt x="22" y="154"/>
                    <a:pt x="33" y="154"/>
                  </a:cubicBezTo>
                  <a:cubicBezTo>
                    <a:pt x="43" y="154"/>
                    <a:pt x="68" y="155"/>
                    <a:pt x="72" y="155"/>
                  </a:cubicBezTo>
                  <a:lnTo>
                    <a:pt x="72" y="135"/>
                  </a:lnTo>
                  <a:cubicBezTo>
                    <a:pt x="67" y="135"/>
                    <a:pt x="65" y="135"/>
                    <a:pt x="63" y="133"/>
                  </a:cubicBezTo>
                  <a:lnTo>
                    <a:pt x="100" y="95"/>
                  </a:lnTo>
                  <a:lnTo>
                    <a:pt x="139" y="135"/>
                  </a:lnTo>
                  <a:lnTo>
                    <a:pt x="130" y="135"/>
                  </a:lnTo>
                  <a:lnTo>
                    <a:pt x="130" y="155"/>
                  </a:lnTo>
                  <a:cubicBezTo>
                    <a:pt x="130" y="155"/>
                    <a:pt x="158" y="154"/>
                    <a:pt x="174" y="154"/>
                  </a:cubicBezTo>
                  <a:cubicBezTo>
                    <a:pt x="187" y="154"/>
                    <a:pt x="200" y="154"/>
                    <a:pt x="213" y="155"/>
                  </a:cubicBezTo>
                  <a:lnTo>
                    <a:pt x="213" y="135"/>
                  </a:lnTo>
                  <a:lnTo>
                    <a:pt x="188" y="135"/>
                  </a:lnTo>
                  <a:lnTo>
                    <a:pt x="125" y="7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8 1">
              <a:extLst>
                <a:ext uri="{FF2B5EF4-FFF2-40B4-BE49-F238E27FC236}">
                  <a16:creationId xmlns:a16="http://schemas.microsoft.com/office/drawing/2014/main" id="{C3EFA779-60FD-4F53-9E2C-E2E6D1402873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9461500" y="4654550"/>
              <a:ext cx="17462" cy="142875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20 w 68"/>
                <a:gd name="T5" fmla="*/ 479 h 499"/>
                <a:gd name="T6" fmla="*/ 20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9 1">
              <a:extLst>
                <a:ext uri="{FF2B5EF4-FFF2-40B4-BE49-F238E27FC236}">
                  <a16:creationId xmlns:a16="http://schemas.microsoft.com/office/drawing/2014/main" id="{1D0FCDAB-AA10-4F1E-B367-C707F0DB0B42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9488488" y="4662488"/>
              <a:ext cx="65087" cy="101600"/>
            </a:xfrm>
            <a:custGeom>
              <a:avLst/>
              <a:gdLst>
                <a:gd name="T0" fmla="*/ 152 w 247"/>
                <a:gd name="T1" fmla="*/ 200 h 353"/>
                <a:gd name="T2" fmla="*/ 204 w 247"/>
                <a:gd name="T3" fmla="*/ 341 h 353"/>
                <a:gd name="T4" fmla="*/ 230 w 247"/>
                <a:gd name="T5" fmla="*/ 352 h 353"/>
                <a:gd name="T6" fmla="*/ 241 w 247"/>
                <a:gd name="T7" fmla="*/ 352 h 353"/>
                <a:gd name="T8" fmla="*/ 247 w 247"/>
                <a:gd name="T9" fmla="*/ 347 h 353"/>
                <a:gd name="T10" fmla="*/ 244 w 247"/>
                <a:gd name="T11" fmla="*/ 342 h 353"/>
                <a:gd name="T12" fmla="*/ 233 w 247"/>
                <a:gd name="T13" fmla="*/ 319 h 353"/>
                <a:gd name="T14" fmla="*/ 131 w 247"/>
                <a:gd name="T15" fmla="*/ 35 h 353"/>
                <a:gd name="T16" fmla="*/ 70 w 247"/>
                <a:gd name="T17" fmla="*/ 0 h 353"/>
                <a:gd name="T18" fmla="*/ 61 w 247"/>
                <a:gd name="T19" fmla="*/ 5 h 353"/>
                <a:gd name="T20" fmla="*/ 66 w 247"/>
                <a:gd name="T21" fmla="*/ 10 h 353"/>
                <a:gd name="T22" fmla="*/ 98 w 247"/>
                <a:gd name="T23" fmla="*/ 50 h 353"/>
                <a:gd name="T24" fmla="*/ 147 w 247"/>
                <a:gd name="T25" fmla="*/ 186 h 353"/>
                <a:gd name="T26" fmla="*/ 9 w 247"/>
                <a:gd name="T27" fmla="*/ 323 h 353"/>
                <a:gd name="T28" fmla="*/ 0 w 247"/>
                <a:gd name="T29" fmla="*/ 338 h 353"/>
                <a:gd name="T30" fmla="*/ 15 w 247"/>
                <a:gd name="T31" fmla="*/ 353 h 353"/>
                <a:gd name="T32" fmla="*/ 31 w 247"/>
                <a:gd name="T33" fmla="*/ 342 h 353"/>
                <a:gd name="T34" fmla="*/ 152 w 247"/>
                <a:gd name="T35" fmla="*/ 20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" h="353">
                  <a:moveTo>
                    <a:pt x="152" y="200"/>
                  </a:moveTo>
                  <a:cubicBezTo>
                    <a:pt x="172" y="253"/>
                    <a:pt x="196" y="329"/>
                    <a:pt x="204" y="341"/>
                  </a:cubicBezTo>
                  <a:cubicBezTo>
                    <a:pt x="212" y="352"/>
                    <a:pt x="217" y="352"/>
                    <a:pt x="230" y="352"/>
                  </a:cubicBezTo>
                  <a:lnTo>
                    <a:pt x="241" y="352"/>
                  </a:lnTo>
                  <a:cubicBezTo>
                    <a:pt x="246" y="351"/>
                    <a:pt x="247" y="348"/>
                    <a:pt x="247" y="347"/>
                  </a:cubicBezTo>
                  <a:cubicBezTo>
                    <a:pt x="247" y="345"/>
                    <a:pt x="246" y="344"/>
                    <a:pt x="244" y="342"/>
                  </a:cubicBezTo>
                  <a:cubicBezTo>
                    <a:pt x="239" y="337"/>
                    <a:pt x="236" y="329"/>
                    <a:pt x="233" y="319"/>
                  </a:cubicBezTo>
                  <a:lnTo>
                    <a:pt x="131" y="35"/>
                  </a:lnTo>
                  <a:cubicBezTo>
                    <a:pt x="121" y="6"/>
                    <a:pt x="94" y="0"/>
                    <a:pt x="70" y="0"/>
                  </a:cubicBezTo>
                  <a:cubicBezTo>
                    <a:pt x="68" y="0"/>
                    <a:pt x="61" y="0"/>
                    <a:pt x="61" y="5"/>
                  </a:cubicBezTo>
                  <a:cubicBezTo>
                    <a:pt x="61" y="9"/>
                    <a:pt x="65" y="10"/>
                    <a:pt x="66" y="10"/>
                  </a:cubicBezTo>
                  <a:cubicBezTo>
                    <a:pt x="82" y="13"/>
                    <a:pt x="86" y="16"/>
                    <a:pt x="98" y="50"/>
                  </a:cubicBezTo>
                  <a:lnTo>
                    <a:pt x="147" y="186"/>
                  </a:lnTo>
                  <a:lnTo>
                    <a:pt x="9" y="323"/>
                  </a:lnTo>
                  <a:cubicBezTo>
                    <a:pt x="3" y="329"/>
                    <a:pt x="0" y="332"/>
                    <a:pt x="0" y="338"/>
                  </a:cubicBezTo>
                  <a:cubicBezTo>
                    <a:pt x="0" y="347"/>
                    <a:pt x="7" y="353"/>
                    <a:pt x="15" y="353"/>
                  </a:cubicBezTo>
                  <a:cubicBezTo>
                    <a:pt x="23" y="353"/>
                    <a:pt x="27" y="347"/>
                    <a:pt x="31" y="342"/>
                  </a:cubicBezTo>
                  <a:lnTo>
                    <a:pt x="152" y="2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90 1">
              <a:extLst>
                <a:ext uri="{FF2B5EF4-FFF2-40B4-BE49-F238E27FC236}">
                  <a16:creationId xmlns:a16="http://schemas.microsoft.com/office/drawing/2014/main" id="{0E44EA50-6548-4E80-9523-8A64E7A876E9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9561513" y="4641850"/>
              <a:ext cx="69850" cy="68262"/>
            </a:xfrm>
            <a:custGeom>
              <a:avLst/>
              <a:gdLst>
                <a:gd name="T0" fmla="*/ 155 w 261"/>
                <a:gd name="T1" fmla="*/ 25 h 236"/>
                <a:gd name="T2" fmla="*/ 166 w 261"/>
                <a:gd name="T3" fmla="*/ 13 h 236"/>
                <a:gd name="T4" fmla="*/ 186 w 261"/>
                <a:gd name="T5" fmla="*/ 13 h 236"/>
                <a:gd name="T6" fmla="*/ 226 w 261"/>
                <a:gd name="T7" fmla="*/ 15 h 236"/>
                <a:gd name="T8" fmla="*/ 242 w 261"/>
                <a:gd name="T9" fmla="*/ 43 h 236"/>
                <a:gd name="T10" fmla="*/ 239 w 261"/>
                <a:gd name="T11" fmla="*/ 71 h 236"/>
                <a:gd name="T12" fmla="*/ 239 w 261"/>
                <a:gd name="T13" fmla="*/ 75 h 236"/>
                <a:gd name="T14" fmla="*/ 245 w 261"/>
                <a:gd name="T15" fmla="*/ 80 h 236"/>
                <a:gd name="T16" fmla="*/ 251 w 261"/>
                <a:gd name="T17" fmla="*/ 72 h 236"/>
                <a:gd name="T18" fmla="*/ 261 w 261"/>
                <a:gd name="T19" fmla="*/ 5 h 236"/>
                <a:gd name="T20" fmla="*/ 250 w 261"/>
                <a:gd name="T21" fmla="*/ 0 h 236"/>
                <a:gd name="T22" fmla="*/ 36 w 261"/>
                <a:gd name="T23" fmla="*/ 0 h 236"/>
                <a:gd name="T24" fmla="*/ 24 w 261"/>
                <a:gd name="T25" fmla="*/ 7 h 236"/>
                <a:gd name="T26" fmla="*/ 2 w 261"/>
                <a:gd name="T27" fmla="*/ 69 h 236"/>
                <a:gd name="T28" fmla="*/ 0 w 261"/>
                <a:gd name="T29" fmla="*/ 76 h 236"/>
                <a:gd name="T30" fmla="*/ 6 w 261"/>
                <a:gd name="T31" fmla="*/ 80 h 236"/>
                <a:gd name="T32" fmla="*/ 13 w 261"/>
                <a:gd name="T33" fmla="*/ 72 h 236"/>
                <a:gd name="T34" fmla="*/ 98 w 261"/>
                <a:gd name="T35" fmla="*/ 13 h 236"/>
                <a:gd name="T36" fmla="*/ 113 w 261"/>
                <a:gd name="T37" fmla="*/ 13 h 236"/>
                <a:gd name="T38" fmla="*/ 124 w 261"/>
                <a:gd name="T39" fmla="*/ 16 h 236"/>
                <a:gd name="T40" fmla="*/ 122 w 261"/>
                <a:gd name="T41" fmla="*/ 24 h 236"/>
                <a:gd name="T42" fmla="*/ 76 w 261"/>
                <a:gd name="T43" fmla="*/ 207 h 236"/>
                <a:gd name="T44" fmla="*/ 35 w 261"/>
                <a:gd name="T45" fmla="*/ 223 h 236"/>
                <a:gd name="T46" fmla="*/ 20 w 261"/>
                <a:gd name="T47" fmla="*/ 231 h 236"/>
                <a:gd name="T48" fmla="*/ 26 w 261"/>
                <a:gd name="T49" fmla="*/ 236 h 236"/>
                <a:gd name="T50" fmla="*/ 56 w 261"/>
                <a:gd name="T51" fmla="*/ 235 h 236"/>
                <a:gd name="T52" fmla="*/ 86 w 261"/>
                <a:gd name="T53" fmla="*/ 235 h 236"/>
                <a:gd name="T54" fmla="*/ 117 w 261"/>
                <a:gd name="T55" fmla="*/ 235 h 236"/>
                <a:gd name="T56" fmla="*/ 146 w 261"/>
                <a:gd name="T57" fmla="*/ 236 h 236"/>
                <a:gd name="T58" fmla="*/ 154 w 261"/>
                <a:gd name="T59" fmla="*/ 228 h 236"/>
                <a:gd name="T60" fmla="*/ 140 w 261"/>
                <a:gd name="T61" fmla="*/ 223 h 236"/>
                <a:gd name="T62" fmla="*/ 120 w 261"/>
                <a:gd name="T63" fmla="*/ 223 h 236"/>
                <a:gd name="T64" fmla="*/ 107 w 261"/>
                <a:gd name="T65" fmla="*/ 216 h 236"/>
                <a:gd name="T66" fmla="*/ 109 w 261"/>
                <a:gd name="T67" fmla="*/ 208 h 236"/>
                <a:gd name="T68" fmla="*/ 155 w 261"/>
                <a:gd name="T69" fmla="*/ 2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236">
                  <a:moveTo>
                    <a:pt x="155" y="25"/>
                  </a:moveTo>
                  <a:cubicBezTo>
                    <a:pt x="157" y="15"/>
                    <a:pt x="158" y="14"/>
                    <a:pt x="166" y="13"/>
                  </a:cubicBezTo>
                  <a:cubicBezTo>
                    <a:pt x="167" y="13"/>
                    <a:pt x="179" y="13"/>
                    <a:pt x="186" y="13"/>
                  </a:cubicBezTo>
                  <a:cubicBezTo>
                    <a:pt x="208" y="13"/>
                    <a:pt x="217" y="13"/>
                    <a:pt x="226" y="15"/>
                  </a:cubicBezTo>
                  <a:cubicBezTo>
                    <a:pt x="241" y="20"/>
                    <a:pt x="242" y="30"/>
                    <a:pt x="242" y="43"/>
                  </a:cubicBezTo>
                  <a:cubicBezTo>
                    <a:pt x="242" y="49"/>
                    <a:pt x="242" y="53"/>
                    <a:pt x="239" y="71"/>
                  </a:cubicBezTo>
                  <a:lnTo>
                    <a:pt x="239" y="75"/>
                  </a:lnTo>
                  <a:cubicBezTo>
                    <a:pt x="239" y="79"/>
                    <a:pt x="241" y="80"/>
                    <a:pt x="245" y="80"/>
                  </a:cubicBezTo>
                  <a:cubicBezTo>
                    <a:pt x="250" y="80"/>
                    <a:pt x="251" y="77"/>
                    <a:pt x="251" y="72"/>
                  </a:cubicBezTo>
                  <a:lnTo>
                    <a:pt x="261" y="5"/>
                  </a:lnTo>
                  <a:cubicBezTo>
                    <a:pt x="261" y="0"/>
                    <a:pt x="257" y="0"/>
                    <a:pt x="250" y="0"/>
                  </a:cubicBezTo>
                  <a:lnTo>
                    <a:pt x="36" y="0"/>
                  </a:lnTo>
                  <a:cubicBezTo>
                    <a:pt x="27" y="0"/>
                    <a:pt x="26" y="0"/>
                    <a:pt x="24" y="7"/>
                  </a:cubicBezTo>
                  <a:lnTo>
                    <a:pt x="2" y="69"/>
                  </a:lnTo>
                  <a:cubicBezTo>
                    <a:pt x="2" y="71"/>
                    <a:pt x="0" y="74"/>
                    <a:pt x="0" y="76"/>
                  </a:cubicBezTo>
                  <a:cubicBezTo>
                    <a:pt x="0" y="77"/>
                    <a:pt x="1" y="80"/>
                    <a:pt x="6" y="80"/>
                  </a:cubicBezTo>
                  <a:cubicBezTo>
                    <a:pt x="11" y="80"/>
                    <a:pt x="11" y="79"/>
                    <a:pt x="13" y="72"/>
                  </a:cubicBezTo>
                  <a:cubicBezTo>
                    <a:pt x="34" y="16"/>
                    <a:pt x="45" y="13"/>
                    <a:pt x="98" y="13"/>
                  </a:cubicBezTo>
                  <a:lnTo>
                    <a:pt x="113" y="13"/>
                  </a:lnTo>
                  <a:cubicBezTo>
                    <a:pt x="123" y="13"/>
                    <a:pt x="124" y="13"/>
                    <a:pt x="124" y="16"/>
                  </a:cubicBezTo>
                  <a:cubicBezTo>
                    <a:pt x="124" y="17"/>
                    <a:pt x="124" y="18"/>
                    <a:pt x="122" y="24"/>
                  </a:cubicBezTo>
                  <a:lnTo>
                    <a:pt x="76" y="207"/>
                  </a:lnTo>
                  <a:cubicBezTo>
                    <a:pt x="73" y="220"/>
                    <a:pt x="72" y="223"/>
                    <a:pt x="35" y="223"/>
                  </a:cubicBezTo>
                  <a:cubicBezTo>
                    <a:pt x="23" y="223"/>
                    <a:pt x="20" y="223"/>
                    <a:pt x="20" y="231"/>
                  </a:cubicBezTo>
                  <a:cubicBezTo>
                    <a:pt x="20" y="232"/>
                    <a:pt x="20" y="236"/>
                    <a:pt x="26" y="236"/>
                  </a:cubicBezTo>
                  <a:cubicBezTo>
                    <a:pt x="35" y="236"/>
                    <a:pt x="46" y="235"/>
                    <a:pt x="56" y="235"/>
                  </a:cubicBezTo>
                  <a:cubicBezTo>
                    <a:pt x="65" y="235"/>
                    <a:pt x="76" y="235"/>
                    <a:pt x="86" y="235"/>
                  </a:cubicBezTo>
                  <a:cubicBezTo>
                    <a:pt x="95" y="235"/>
                    <a:pt x="107" y="235"/>
                    <a:pt x="117" y="235"/>
                  </a:cubicBezTo>
                  <a:cubicBezTo>
                    <a:pt x="126" y="235"/>
                    <a:pt x="137" y="236"/>
                    <a:pt x="146" y="236"/>
                  </a:cubicBezTo>
                  <a:cubicBezTo>
                    <a:pt x="149" y="236"/>
                    <a:pt x="154" y="236"/>
                    <a:pt x="154" y="228"/>
                  </a:cubicBezTo>
                  <a:cubicBezTo>
                    <a:pt x="154" y="223"/>
                    <a:pt x="151" y="223"/>
                    <a:pt x="140" y="223"/>
                  </a:cubicBezTo>
                  <a:cubicBezTo>
                    <a:pt x="133" y="223"/>
                    <a:pt x="126" y="223"/>
                    <a:pt x="120" y="223"/>
                  </a:cubicBezTo>
                  <a:cubicBezTo>
                    <a:pt x="108" y="222"/>
                    <a:pt x="107" y="220"/>
                    <a:pt x="107" y="216"/>
                  </a:cubicBezTo>
                  <a:cubicBezTo>
                    <a:pt x="107" y="214"/>
                    <a:pt x="107" y="213"/>
                    <a:pt x="109" y="208"/>
                  </a:cubicBezTo>
                  <a:lnTo>
                    <a:pt x="155" y="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91 1">
              <a:extLst>
                <a:ext uri="{FF2B5EF4-FFF2-40B4-BE49-F238E27FC236}">
                  <a16:creationId xmlns:a16="http://schemas.microsoft.com/office/drawing/2014/main" id="{76649CAF-7A3B-4767-A218-DF8EBFB4D47B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9647238" y="4660900"/>
              <a:ext cx="50800" cy="100012"/>
            </a:xfrm>
            <a:custGeom>
              <a:avLst/>
              <a:gdLst>
                <a:gd name="T0" fmla="*/ 37 w 197"/>
                <a:gd name="T1" fmla="*/ 128 h 349"/>
                <a:gd name="T2" fmla="*/ 0 w 197"/>
                <a:gd name="T3" fmla="*/ 128 h 349"/>
                <a:gd name="T4" fmla="*/ 0 w 197"/>
                <a:gd name="T5" fmla="*/ 151 h 349"/>
                <a:gd name="T6" fmla="*/ 37 w 197"/>
                <a:gd name="T7" fmla="*/ 151 h 349"/>
                <a:gd name="T8" fmla="*/ 37 w 197"/>
                <a:gd name="T9" fmla="*/ 326 h 349"/>
                <a:gd name="T10" fmla="*/ 3 w 197"/>
                <a:gd name="T11" fmla="*/ 326 h 349"/>
                <a:gd name="T12" fmla="*/ 3 w 197"/>
                <a:gd name="T13" fmla="*/ 349 h 349"/>
                <a:gd name="T14" fmla="*/ 66 w 197"/>
                <a:gd name="T15" fmla="*/ 348 h 349"/>
                <a:gd name="T16" fmla="*/ 135 w 197"/>
                <a:gd name="T17" fmla="*/ 349 h 349"/>
                <a:gd name="T18" fmla="*/ 135 w 197"/>
                <a:gd name="T19" fmla="*/ 326 h 349"/>
                <a:gd name="T20" fmla="*/ 91 w 197"/>
                <a:gd name="T21" fmla="*/ 326 h 349"/>
                <a:gd name="T22" fmla="*/ 91 w 197"/>
                <a:gd name="T23" fmla="*/ 151 h 349"/>
                <a:gd name="T24" fmla="*/ 149 w 197"/>
                <a:gd name="T25" fmla="*/ 151 h 349"/>
                <a:gd name="T26" fmla="*/ 149 w 197"/>
                <a:gd name="T27" fmla="*/ 128 h 349"/>
                <a:gd name="T28" fmla="*/ 88 w 197"/>
                <a:gd name="T29" fmla="*/ 128 h 349"/>
                <a:gd name="T30" fmla="*/ 88 w 197"/>
                <a:gd name="T31" fmla="*/ 77 h 349"/>
                <a:gd name="T32" fmla="*/ 139 w 197"/>
                <a:gd name="T33" fmla="*/ 18 h 349"/>
                <a:gd name="T34" fmla="*/ 147 w 197"/>
                <a:gd name="T35" fmla="*/ 19 h 349"/>
                <a:gd name="T36" fmla="*/ 136 w 197"/>
                <a:gd name="T37" fmla="*/ 43 h 349"/>
                <a:gd name="T38" fmla="*/ 166 w 197"/>
                <a:gd name="T39" fmla="*/ 74 h 349"/>
                <a:gd name="T40" fmla="*/ 197 w 197"/>
                <a:gd name="T41" fmla="*/ 43 h 349"/>
                <a:gd name="T42" fmla="*/ 140 w 197"/>
                <a:gd name="T43" fmla="*/ 0 h 349"/>
                <a:gd name="T44" fmla="*/ 37 w 197"/>
                <a:gd name="T45" fmla="*/ 77 h 349"/>
                <a:gd name="T46" fmla="*/ 37 w 197"/>
                <a:gd name="T47" fmla="*/ 12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7" h="349">
                  <a:moveTo>
                    <a:pt x="37" y="128"/>
                  </a:moveTo>
                  <a:lnTo>
                    <a:pt x="0" y="128"/>
                  </a:lnTo>
                  <a:lnTo>
                    <a:pt x="0" y="151"/>
                  </a:lnTo>
                  <a:lnTo>
                    <a:pt x="37" y="151"/>
                  </a:lnTo>
                  <a:lnTo>
                    <a:pt x="37" y="326"/>
                  </a:lnTo>
                  <a:lnTo>
                    <a:pt x="3" y="326"/>
                  </a:lnTo>
                  <a:lnTo>
                    <a:pt x="3" y="349"/>
                  </a:lnTo>
                  <a:cubicBezTo>
                    <a:pt x="20" y="349"/>
                    <a:pt x="43" y="348"/>
                    <a:pt x="66" y="348"/>
                  </a:cubicBezTo>
                  <a:cubicBezTo>
                    <a:pt x="85" y="348"/>
                    <a:pt x="117" y="348"/>
                    <a:pt x="135" y="349"/>
                  </a:cubicBezTo>
                  <a:lnTo>
                    <a:pt x="135" y="326"/>
                  </a:lnTo>
                  <a:lnTo>
                    <a:pt x="91" y="326"/>
                  </a:lnTo>
                  <a:lnTo>
                    <a:pt x="91" y="151"/>
                  </a:lnTo>
                  <a:lnTo>
                    <a:pt x="149" y="151"/>
                  </a:lnTo>
                  <a:lnTo>
                    <a:pt x="149" y="128"/>
                  </a:lnTo>
                  <a:lnTo>
                    <a:pt x="88" y="128"/>
                  </a:lnTo>
                  <a:lnTo>
                    <a:pt x="88" y="77"/>
                  </a:lnTo>
                  <a:cubicBezTo>
                    <a:pt x="88" y="22"/>
                    <a:pt x="126" y="18"/>
                    <a:pt x="139" y="18"/>
                  </a:cubicBezTo>
                  <a:cubicBezTo>
                    <a:pt x="141" y="18"/>
                    <a:pt x="144" y="18"/>
                    <a:pt x="147" y="19"/>
                  </a:cubicBezTo>
                  <a:cubicBezTo>
                    <a:pt x="140" y="24"/>
                    <a:pt x="136" y="34"/>
                    <a:pt x="136" y="43"/>
                  </a:cubicBezTo>
                  <a:cubicBezTo>
                    <a:pt x="136" y="65"/>
                    <a:pt x="153" y="74"/>
                    <a:pt x="166" y="74"/>
                  </a:cubicBezTo>
                  <a:cubicBezTo>
                    <a:pt x="181" y="74"/>
                    <a:pt x="197" y="64"/>
                    <a:pt x="197" y="43"/>
                  </a:cubicBezTo>
                  <a:cubicBezTo>
                    <a:pt x="197" y="22"/>
                    <a:pt x="179" y="0"/>
                    <a:pt x="140" y="0"/>
                  </a:cubicBezTo>
                  <a:cubicBezTo>
                    <a:pt x="91" y="0"/>
                    <a:pt x="37" y="21"/>
                    <a:pt x="37" y="77"/>
                  </a:cubicBezTo>
                  <a:lnTo>
                    <a:pt x="37" y="1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92 1">
              <a:extLst>
                <a:ext uri="{FF2B5EF4-FFF2-40B4-BE49-F238E27FC236}">
                  <a16:creationId xmlns:a16="http://schemas.microsoft.com/office/drawing/2014/main" id="{D4B12DA6-3F5C-4254-AAB3-5BB8BCCE5582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9704388" y="4654550"/>
              <a:ext cx="17462" cy="142875"/>
            </a:xfrm>
            <a:custGeom>
              <a:avLst/>
              <a:gdLst>
                <a:gd name="T0" fmla="*/ 69 w 69"/>
                <a:gd name="T1" fmla="*/ 0 h 499"/>
                <a:gd name="T2" fmla="*/ 0 w 69"/>
                <a:gd name="T3" fmla="*/ 0 h 499"/>
                <a:gd name="T4" fmla="*/ 0 w 69"/>
                <a:gd name="T5" fmla="*/ 20 h 499"/>
                <a:gd name="T6" fmla="*/ 49 w 69"/>
                <a:gd name="T7" fmla="*/ 20 h 499"/>
                <a:gd name="T8" fmla="*/ 49 w 69"/>
                <a:gd name="T9" fmla="*/ 479 h 499"/>
                <a:gd name="T10" fmla="*/ 0 w 69"/>
                <a:gd name="T11" fmla="*/ 479 h 499"/>
                <a:gd name="T12" fmla="*/ 0 w 69"/>
                <a:gd name="T13" fmla="*/ 499 h 499"/>
                <a:gd name="T14" fmla="*/ 69 w 69"/>
                <a:gd name="T15" fmla="*/ 499 h 499"/>
                <a:gd name="T16" fmla="*/ 69 w 69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99">
                  <a:moveTo>
                    <a:pt x="69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9" y="20"/>
                  </a:lnTo>
                  <a:lnTo>
                    <a:pt x="49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9" y="499"/>
                  </a:lnTo>
                  <a:lnTo>
                    <a:pt x="69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D4ABDAC-47ED-4F2A-8F5D-7C44F3FC1B80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1652375" y="2293314"/>
            <a:ext cx="1472047" cy="458865"/>
            <a:chOff x="10602913" y="1955801"/>
            <a:chExt cx="2032000" cy="633413"/>
          </a:xfrm>
        </p:grpSpPr>
        <p:sp>
          <p:nvSpPr>
            <p:cNvPr id="186" name="Freeform 137 1">
              <a:extLst>
                <a:ext uri="{FF2B5EF4-FFF2-40B4-BE49-F238E27FC236}">
                  <a16:creationId xmlns:a16="http://schemas.microsoft.com/office/drawing/2014/main" id="{D91784C9-683E-4207-8397-0B0788D395A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10602913" y="1955801"/>
              <a:ext cx="342900" cy="611188"/>
            </a:xfrm>
            <a:custGeom>
              <a:avLst/>
              <a:gdLst>
                <a:gd name="T0" fmla="*/ 152 w 247"/>
                <a:gd name="T1" fmla="*/ 201 h 353"/>
                <a:gd name="T2" fmla="*/ 204 w 247"/>
                <a:gd name="T3" fmla="*/ 341 h 353"/>
                <a:gd name="T4" fmla="*/ 231 w 247"/>
                <a:gd name="T5" fmla="*/ 352 h 353"/>
                <a:gd name="T6" fmla="*/ 242 w 247"/>
                <a:gd name="T7" fmla="*/ 352 h 353"/>
                <a:gd name="T8" fmla="*/ 247 w 247"/>
                <a:gd name="T9" fmla="*/ 347 h 353"/>
                <a:gd name="T10" fmla="*/ 245 w 247"/>
                <a:gd name="T11" fmla="*/ 342 h 353"/>
                <a:gd name="T12" fmla="*/ 233 w 247"/>
                <a:gd name="T13" fmla="*/ 319 h 353"/>
                <a:gd name="T14" fmla="*/ 131 w 247"/>
                <a:gd name="T15" fmla="*/ 35 h 353"/>
                <a:gd name="T16" fmla="*/ 70 w 247"/>
                <a:gd name="T17" fmla="*/ 0 h 353"/>
                <a:gd name="T18" fmla="*/ 62 w 247"/>
                <a:gd name="T19" fmla="*/ 5 h 353"/>
                <a:gd name="T20" fmla="*/ 66 w 247"/>
                <a:gd name="T21" fmla="*/ 10 h 353"/>
                <a:gd name="T22" fmla="*/ 98 w 247"/>
                <a:gd name="T23" fmla="*/ 50 h 353"/>
                <a:gd name="T24" fmla="*/ 147 w 247"/>
                <a:gd name="T25" fmla="*/ 186 h 353"/>
                <a:gd name="T26" fmla="*/ 9 w 247"/>
                <a:gd name="T27" fmla="*/ 323 h 353"/>
                <a:gd name="T28" fmla="*/ 0 w 247"/>
                <a:gd name="T29" fmla="*/ 338 h 353"/>
                <a:gd name="T30" fmla="*/ 15 w 247"/>
                <a:gd name="T31" fmla="*/ 353 h 353"/>
                <a:gd name="T32" fmla="*/ 32 w 247"/>
                <a:gd name="T33" fmla="*/ 342 h 353"/>
                <a:gd name="T34" fmla="*/ 152 w 247"/>
                <a:gd name="T35" fmla="*/ 20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" h="353">
                  <a:moveTo>
                    <a:pt x="152" y="201"/>
                  </a:moveTo>
                  <a:cubicBezTo>
                    <a:pt x="172" y="253"/>
                    <a:pt x="196" y="329"/>
                    <a:pt x="204" y="341"/>
                  </a:cubicBezTo>
                  <a:cubicBezTo>
                    <a:pt x="212" y="352"/>
                    <a:pt x="217" y="352"/>
                    <a:pt x="231" y="352"/>
                  </a:cubicBezTo>
                  <a:lnTo>
                    <a:pt x="242" y="352"/>
                  </a:lnTo>
                  <a:cubicBezTo>
                    <a:pt x="247" y="351"/>
                    <a:pt x="247" y="348"/>
                    <a:pt x="247" y="347"/>
                  </a:cubicBezTo>
                  <a:cubicBezTo>
                    <a:pt x="247" y="345"/>
                    <a:pt x="246" y="344"/>
                    <a:pt x="245" y="342"/>
                  </a:cubicBezTo>
                  <a:cubicBezTo>
                    <a:pt x="240" y="337"/>
                    <a:pt x="237" y="329"/>
                    <a:pt x="233" y="319"/>
                  </a:cubicBezTo>
                  <a:lnTo>
                    <a:pt x="131" y="35"/>
                  </a:lnTo>
                  <a:cubicBezTo>
                    <a:pt x="121" y="6"/>
                    <a:pt x="94" y="0"/>
                    <a:pt x="70" y="0"/>
                  </a:cubicBezTo>
                  <a:cubicBezTo>
                    <a:pt x="68" y="0"/>
                    <a:pt x="62" y="0"/>
                    <a:pt x="62" y="5"/>
                  </a:cubicBezTo>
                  <a:cubicBezTo>
                    <a:pt x="62" y="9"/>
                    <a:pt x="66" y="10"/>
                    <a:pt x="66" y="10"/>
                  </a:cubicBezTo>
                  <a:cubicBezTo>
                    <a:pt x="82" y="13"/>
                    <a:pt x="86" y="16"/>
                    <a:pt x="98" y="50"/>
                  </a:cubicBezTo>
                  <a:lnTo>
                    <a:pt x="147" y="186"/>
                  </a:lnTo>
                  <a:lnTo>
                    <a:pt x="9" y="323"/>
                  </a:lnTo>
                  <a:cubicBezTo>
                    <a:pt x="3" y="329"/>
                    <a:pt x="0" y="332"/>
                    <a:pt x="0" y="338"/>
                  </a:cubicBezTo>
                  <a:cubicBezTo>
                    <a:pt x="0" y="347"/>
                    <a:pt x="7" y="353"/>
                    <a:pt x="15" y="353"/>
                  </a:cubicBezTo>
                  <a:cubicBezTo>
                    <a:pt x="23" y="353"/>
                    <a:pt x="28" y="347"/>
                    <a:pt x="32" y="342"/>
                  </a:cubicBezTo>
                  <a:lnTo>
                    <a:pt x="152" y="20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38 1">
              <a:extLst>
                <a:ext uri="{FF2B5EF4-FFF2-40B4-BE49-F238E27FC236}">
                  <a16:creationId xmlns:a16="http://schemas.microsoft.com/office/drawing/2014/main" id="{54F5DA68-39FF-4655-A804-9885D6A40277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11220451" y="2089151"/>
              <a:ext cx="346075" cy="500063"/>
            </a:xfrm>
            <a:custGeom>
              <a:avLst/>
              <a:gdLst>
                <a:gd name="T0" fmla="*/ 232 w 250"/>
                <a:gd name="T1" fmla="*/ 155 h 289"/>
                <a:gd name="T2" fmla="*/ 250 w 250"/>
                <a:gd name="T3" fmla="*/ 145 h 289"/>
                <a:gd name="T4" fmla="*/ 232 w 250"/>
                <a:gd name="T5" fmla="*/ 135 h 289"/>
                <a:gd name="T6" fmla="*/ 21 w 250"/>
                <a:gd name="T7" fmla="*/ 135 h 289"/>
                <a:gd name="T8" fmla="*/ 154 w 250"/>
                <a:gd name="T9" fmla="*/ 20 h 289"/>
                <a:gd name="T10" fmla="*/ 232 w 250"/>
                <a:gd name="T11" fmla="*/ 20 h 289"/>
                <a:gd name="T12" fmla="*/ 250 w 250"/>
                <a:gd name="T13" fmla="*/ 10 h 289"/>
                <a:gd name="T14" fmla="*/ 232 w 250"/>
                <a:gd name="T15" fmla="*/ 0 h 289"/>
                <a:gd name="T16" fmla="*/ 153 w 250"/>
                <a:gd name="T17" fmla="*/ 0 h 289"/>
                <a:gd name="T18" fmla="*/ 0 w 250"/>
                <a:gd name="T19" fmla="*/ 145 h 289"/>
                <a:gd name="T20" fmla="*/ 153 w 250"/>
                <a:gd name="T21" fmla="*/ 289 h 289"/>
                <a:gd name="T22" fmla="*/ 232 w 250"/>
                <a:gd name="T23" fmla="*/ 289 h 289"/>
                <a:gd name="T24" fmla="*/ 250 w 250"/>
                <a:gd name="T25" fmla="*/ 279 h 289"/>
                <a:gd name="T26" fmla="*/ 232 w 250"/>
                <a:gd name="T27" fmla="*/ 269 h 289"/>
                <a:gd name="T28" fmla="*/ 154 w 250"/>
                <a:gd name="T29" fmla="*/ 269 h 289"/>
                <a:gd name="T30" fmla="*/ 21 w 250"/>
                <a:gd name="T31" fmla="*/ 155 h 289"/>
                <a:gd name="T32" fmla="*/ 232 w 250"/>
                <a:gd name="T33" fmla="*/ 155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0" h="289">
                  <a:moveTo>
                    <a:pt x="232" y="155"/>
                  </a:moveTo>
                  <a:cubicBezTo>
                    <a:pt x="241" y="155"/>
                    <a:pt x="250" y="155"/>
                    <a:pt x="250" y="145"/>
                  </a:cubicBezTo>
                  <a:cubicBezTo>
                    <a:pt x="250" y="135"/>
                    <a:pt x="241" y="135"/>
                    <a:pt x="232" y="135"/>
                  </a:cubicBezTo>
                  <a:lnTo>
                    <a:pt x="21" y="135"/>
                  </a:lnTo>
                  <a:cubicBezTo>
                    <a:pt x="27" y="68"/>
                    <a:pt x="84" y="20"/>
                    <a:pt x="154" y="20"/>
                  </a:cubicBezTo>
                  <a:lnTo>
                    <a:pt x="232" y="20"/>
                  </a:lnTo>
                  <a:cubicBezTo>
                    <a:pt x="241" y="20"/>
                    <a:pt x="250" y="20"/>
                    <a:pt x="250" y="10"/>
                  </a:cubicBezTo>
                  <a:cubicBezTo>
                    <a:pt x="250" y="0"/>
                    <a:pt x="241" y="0"/>
                    <a:pt x="232" y="0"/>
                  </a:cubicBezTo>
                  <a:lnTo>
                    <a:pt x="153" y="0"/>
                  </a:lnTo>
                  <a:cubicBezTo>
                    <a:pt x="68" y="0"/>
                    <a:pt x="0" y="65"/>
                    <a:pt x="0" y="145"/>
                  </a:cubicBezTo>
                  <a:cubicBezTo>
                    <a:pt x="0" y="224"/>
                    <a:pt x="68" y="289"/>
                    <a:pt x="153" y="289"/>
                  </a:cubicBezTo>
                  <a:lnTo>
                    <a:pt x="232" y="289"/>
                  </a:lnTo>
                  <a:cubicBezTo>
                    <a:pt x="241" y="289"/>
                    <a:pt x="250" y="289"/>
                    <a:pt x="250" y="279"/>
                  </a:cubicBezTo>
                  <a:cubicBezTo>
                    <a:pt x="250" y="269"/>
                    <a:pt x="241" y="269"/>
                    <a:pt x="232" y="269"/>
                  </a:cubicBezTo>
                  <a:lnTo>
                    <a:pt x="154" y="269"/>
                  </a:lnTo>
                  <a:cubicBezTo>
                    <a:pt x="84" y="269"/>
                    <a:pt x="27" y="221"/>
                    <a:pt x="21" y="155"/>
                  </a:cubicBezTo>
                  <a:lnTo>
                    <a:pt x="232" y="1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39 1">
              <a:extLst>
                <a:ext uri="{FF2B5EF4-FFF2-40B4-BE49-F238E27FC236}">
                  <a16:creationId xmlns:a16="http://schemas.microsoft.com/office/drawing/2014/main" id="{658DF82D-729B-4AD1-AD78-006C6FAD7734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11826876" y="1962151"/>
              <a:ext cx="476250" cy="592138"/>
            </a:xfrm>
            <a:custGeom>
              <a:avLst/>
              <a:gdLst>
                <a:gd name="T0" fmla="*/ 126 w 343"/>
                <a:gd name="T1" fmla="*/ 186 h 342"/>
                <a:gd name="T2" fmla="*/ 144 w 343"/>
                <a:gd name="T3" fmla="*/ 186 h 342"/>
                <a:gd name="T4" fmla="*/ 219 w 343"/>
                <a:gd name="T5" fmla="*/ 301 h 342"/>
                <a:gd name="T6" fmla="*/ 241 w 343"/>
                <a:gd name="T7" fmla="*/ 336 h 342"/>
                <a:gd name="T8" fmla="*/ 258 w 343"/>
                <a:gd name="T9" fmla="*/ 342 h 342"/>
                <a:gd name="T10" fmla="*/ 327 w 343"/>
                <a:gd name="T11" fmla="*/ 342 h 342"/>
                <a:gd name="T12" fmla="*/ 343 w 343"/>
                <a:gd name="T13" fmla="*/ 333 h 342"/>
                <a:gd name="T14" fmla="*/ 335 w 343"/>
                <a:gd name="T15" fmla="*/ 325 h 342"/>
                <a:gd name="T16" fmla="*/ 281 w 343"/>
                <a:gd name="T17" fmla="*/ 272 h 342"/>
                <a:gd name="T18" fmla="*/ 219 w 343"/>
                <a:gd name="T19" fmla="*/ 180 h 342"/>
                <a:gd name="T20" fmla="*/ 306 w 343"/>
                <a:gd name="T21" fmla="*/ 94 h 342"/>
                <a:gd name="T22" fmla="*/ 174 w 343"/>
                <a:gd name="T23" fmla="*/ 0 h 342"/>
                <a:gd name="T24" fmla="*/ 17 w 343"/>
                <a:gd name="T25" fmla="*/ 0 h 342"/>
                <a:gd name="T26" fmla="*/ 0 w 343"/>
                <a:gd name="T27" fmla="*/ 9 h 342"/>
                <a:gd name="T28" fmla="*/ 14 w 343"/>
                <a:gd name="T29" fmla="*/ 18 h 342"/>
                <a:gd name="T30" fmla="*/ 45 w 343"/>
                <a:gd name="T31" fmla="*/ 46 h 342"/>
                <a:gd name="T32" fmla="*/ 45 w 343"/>
                <a:gd name="T33" fmla="*/ 296 h 342"/>
                <a:gd name="T34" fmla="*/ 14 w 343"/>
                <a:gd name="T35" fmla="*/ 325 h 342"/>
                <a:gd name="T36" fmla="*/ 0 w 343"/>
                <a:gd name="T37" fmla="*/ 333 h 342"/>
                <a:gd name="T38" fmla="*/ 17 w 343"/>
                <a:gd name="T39" fmla="*/ 342 h 342"/>
                <a:gd name="T40" fmla="*/ 154 w 343"/>
                <a:gd name="T41" fmla="*/ 342 h 342"/>
                <a:gd name="T42" fmla="*/ 170 w 343"/>
                <a:gd name="T43" fmla="*/ 333 h 342"/>
                <a:gd name="T44" fmla="*/ 156 w 343"/>
                <a:gd name="T45" fmla="*/ 325 h 342"/>
                <a:gd name="T46" fmla="*/ 126 w 343"/>
                <a:gd name="T47" fmla="*/ 296 h 342"/>
                <a:gd name="T48" fmla="*/ 126 w 343"/>
                <a:gd name="T49" fmla="*/ 186 h 342"/>
                <a:gd name="T50" fmla="*/ 222 w 343"/>
                <a:gd name="T51" fmla="*/ 161 h 342"/>
                <a:gd name="T52" fmla="*/ 238 w 343"/>
                <a:gd name="T53" fmla="*/ 94 h 342"/>
                <a:gd name="T54" fmla="*/ 219 w 343"/>
                <a:gd name="T55" fmla="*/ 23 h 342"/>
                <a:gd name="T56" fmla="*/ 289 w 343"/>
                <a:gd name="T57" fmla="*/ 94 h 342"/>
                <a:gd name="T58" fmla="*/ 222 w 343"/>
                <a:gd name="T59" fmla="*/ 161 h 342"/>
                <a:gd name="T60" fmla="*/ 126 w 343"/>
                <a:gd name="T61" fmla="*/ 45 h 342"/>
                <a:gd name="T62" fmla="*/ 157 w 343"/>
                <a:gd name="T63" fmla="*/ 18 h 342"/>
                <a:gd name="T64" fmla="*/ 220 w 343"/>
                <a:gd name="T65" fmla="*/ 94 h 342"/>
                <a:gd name="T66" fmla="*/ 126 w 343"/>
                <a:gd name="T67" fmla="*/ 168 h 342"/>
                <a:gd name="T68" fmla="*/ 126 w 343"/>
                <a:gd name="T69" fmla="*/ 45 h 342"/>
                <a:gd name="T70" fmla="*/ 58 w 343"/>
                <a:gd name="T71" fmla="*/ 325 h 342"/>
                <a:gd name="T72" fmla="*/ 62 w 343"/>
                <a:gd name="T73" fmla="*/ 297 h 342"/>
                <a:gd name="T74" fmla="*/ 62 w 343"/>
                <a:gd name="T75" fmla="*/ 45 h 342"/>
                <a:gd name="T76" fmla="*/ 58 w 343"/>
                <a:gd name="T77" fmla="*/ 18 h 342"/>
                <a:gd name="T78" fmla="*/ 115 w 343"/>
                <a:gd name="T79" fmla="*/ 18 h 342"/>
                <a:gd name="T80" fmla="*/ 109 w 343"/>
                <a:gd name="T81" fmla="*/ 43 h 342"/>
                <a:gd name="T82" fmla="*/ 109 w 343"/>
                <a:gd name="T83" fmla="*/ 297 h 342"/>
                <a:gd name="T84" fmla="*/ 113 w 343"/>
                <a:gd name="T85" fmla="*/ 325 h 342"/>
                <a:gd name="T86" fmla="*/ 58 w 343"/>
                <a:gd name="T87" fmla="*/ 325 h 342"/>
                <a:gd name="T88" fmla="*/ 164 w 343"/>
                <a:gd name="T89" fmla="*/ 186 h 342"/>
                <a:gd name="T90" fmla="*/ 174 w 343"/>
                <a:gd name="T91" fmla="*/ 185 h 342"/>
                <a:gd name="T92" fmla="*/ 200 w 343"/>
                <a:gd name="T93" fmla="*/ 183 h 342"/>
                <a:gd name="T94" fmla="*/ 303 w 343"/>
                <a:gd name="T95" fmla="*/ 325 h 342"/>
                <a:gd name="T96" fmla="*/ 254 w 343"/>
                <a:gd name="T97" fmla="*/ 325 h 342"/>
                <a:gd name="T98" fmla="*/ 164 w 343"/>
                <a:gd name="T99" fmla="*/ 18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" h="342">
                  <a:moveTo>
                    <a:pt x="126" y="186"/>
                  </a:moveTo>
                  <a:lnTo>
                    <a:pt x="144" y="186"/>
                  </a:lnTo>
                  <a:lnTo>
                    <a:pt x="219" y="301"/>
                  </a:lnTo>
                  <a:cubicBezTo>
                    <a:pt x="224" y="309"/>
                    <a:pt x="236" y="329"/>
                    <a:pt x="241" y="336"/>
                  </a:cubicBezTo>
                  <a:cubicBezTo>
                    <a:pt x="245" y="342"/>
                    <a:pt x="246" y="342"/>
                    <a:pt x="258" y="342"/>
                  </a:cubicBezTo>
                  <a:lnTo>
                    <a:pt x="327" y="342"/>
                  </a:lnTo>
                  <a:cubicBezTo>
                    <a:pt x="335" y="342"/>
                    <a:pt x="343" y="342"/>
                    <a:pt x="343" y="333"/>
                  </a:cubicBezTo>
                  <a:cubicBezTo>
                    <a:pt x="343" y="329"/>
                    <a:pt x="340" y="326"/>
                    <a:pt x="335" y="325"/>
                  </a:cubicBezTo>
                  <a:cubicBezTo>
                    <a:pt x="317" y="321"/>
                    <a:pt x="293" y="288"/>
                    <a:pt x="281" y="272"/>
                  </a:cubicBezTo>
                  <a:cubicBezTo>
                    <a:pt x="277" y="267"/>
                    <a:pt x="252" y="234"/>
                    <a:pt x="219" y="180"/>
                  </a:cubicBezTo>
                  <a:cubicBezTo>
                    <a:pt x="263" y="172"/>
                    <a:pt x="306" y="153"/>
                    <a:pt x="306" y="94"/>
                  </a:cubicBezTo>
                  <a:cubicBezTo>
                    <a:pt x="306" y="24"/>
                    <a:pt x="233" y="0"/>
                    <a:pt x="174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10" y="18"/>
                    <a:pt x="14" y="18"/>
                  </a:cubicBezTo>
                  <a:cubicBezTo>
                    <a:pt x="42" y="18"/>
                    <a:pt x="45" y="21"/>
                    <a:pt x="45" y="46"/>
                  </a:cubicBezTo>
                  <a:lnTo>
                    <a:pt x="45" y="296"/>
                  </a:lnTo>
                  <a:cubicBezTo>
                    <a:pt x="45" y="321"/>
                    <a:pt x="42" y="325"/>
                    <a:pt x="14" y="325"/>
                  </a:cubicBezTo>
                  <a:cubicBezTo>
                    <a:pt x="10" y="325"/>
                    <a:pt x="0" y="325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4" y="342"/>
                  </a:lnTo>
                  <a:cubicBezTo>
                    <a:pt x="163" y="342"/>
                    <a:pt x="170" y="342"/>
                    <a:pt x="170" y="333"/>
                  </a:cubicBezTo>
                  <a:cubicBezTo>
                    <a:pt x="170" y="325"/>
                    <a:pt x="162" y="325"/>
                    <a:pt x="156" y="325"/>
                  </a:cubicBezTo>
                  <a:cubicBezTo>
                    <a:pt x="128" y="325"/>
                    <a:pt x="126" y="321"/>
                    <a:pt x="126" y="296"/>
                  </a:cubicBezTo>
                  <a:lnTo>
                    <a:pt x="126" y="186"/>
                  </a:lnTo>
                  <a:close/>
                  <a:moveTo>
                    <a:pt x="222" y="161"/>
                  </a:moveTo>
                  <a:cubicBezTo>
                    <a:pt x="236" y="143"/>
                    <a:pt x="238" y="116"/>
                    <a:pt x="238" y="94"/>
                  </a:cubicBezTo>
                  <a:cubicBezTo>
                    <a:pt x="238" y="70"/>
                    <a:pt x="235" y="44"/>
                    <a:pt x="219" y="23"/>
                  </a:cubicBezTo>
                  <a:cubicBezTo>
                    <a:pt x="239" y="28"/>
                    <a:pt x="289" y="43"/>
                    <a:pt x="289" y="94"/>
                  </a:cubicBezTo>
                  <a:cubicBezTo>
                    <a:pt x="289" y="126"/>
                    <a:pt x="274" y="152"/>
                    <a:pt x="222" y="161"/>
                  </a:cubicBezTo>
                  <a:close/>
                  <a:moveTo>
                    <a:pt x="126" y="45"/>
                  </a:moveTo>
                  <a:cubicBezTo>
                    <a:pt x="126" y="34"/>
                    <a:pt x="126" y="18"/>
                    <a:pt x="157" y="18"/>
                  </a:cubicBezTo>
                  <a:cubicBezTo>
                    <a:pt x="199" y="18"/>
                    <a:pt x="220" y="35"/>
                    <a:pt x="220" y="94"/>
                  </a:cubicBezTo>
                  <a:cubicBezTo>
                    <a:pt x="220" y="159"/>
                    <a:pt x="205" y="168"/>
                    <a:pt x="126" y="168"/>
                  </a:cubicBezTo>
                  <a:lnTo>
                    <a:pt x="126" y="45"/>
                  </a:lnTo>
                  <a:close/>
                  <a:moveTo>
                    <a:pt x="58" y="325"/>
                  </a:moveTo>
                  <a:cubicBezTo>
                    <a:pt x="62" y="316"/>
                    <a:pt x="62" y="302"/>
                    <a:pt x="62" y="297"/>
                  </a:cubicBezTo>
                  <a:lnTo>
                    <a:pt x="62" y="45"/>
                  </a:lnTo>
                  <a:cubicBezTo>
                    <a:pt x="62" y="40"/>
                    <a:pt x="62" y="27"/>
                    <a:pt x="58" y="18"/>
                  </a:cubicBezTo>
                  <a:lnTo>
                    <a:pt x="115" y="18"/>
                  </a:lnTo>
                  <a:cubicBezTo>
                    <a:pt x="109" y="26"/>
                    <a:pt x="109" y="36"/>
                    <a:pt x="109" y="43"/>
                  </a:cubicBezTo>
                  <a:lnTo>
                    <a:pt x="109" y="297"/>
                  </a:lnTo>
                  <a:cubicBezTo>
                    <a:pt x="109" y="302"/>
                    <a:pt x="109" y="316"/>
                    <a:pt x="113" y="325"/>
                  </a:cubicBezTo>
                  <a:lnTo>
                    <a:pt x="58" y="325"/>
                  </a:lnTo>
                  <a:close/>
                  <a:moveTo>
                    <a:pt x="164" y="186"/>
                  </a:moveTo>
                  <a:cubicBezTo>
                    <a:pt x="168" y="185"/>
                    <a:pt x="170" y="185"/>
                    <a:pt x="174" y="185"/>
                  </a:cubicBezTo>
                  <a:cubicBezTo>
                    <a:pt x="181" y="185"/>
                    <a:pt x="192" y="184"/>
                    <a:pt x="200" y="183"/>
                  </a:cubicBezTo>
                  <a:cubicBezTo>
                    <a:pt x="207" y="195"/>
                    <a:pt x="261" y="283"/>
                    <a:pt x="303" y="325"/>
                  </a:cubicBezTo>
                  <a:lnTo>
                    <a:pt x="254" y="325"/>
                  </a:lnTo>
                  <a:lnTo>
                    <a:pt x="164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40 1">
              <a:extLst>
                <a:ext uri="{FF2B5EF4-FFF2-40B4-BE49-F238E27FC236}">
                  <a16:creationId xmlns:a16="http://schemas.microsoft.com/office/drawing/2014/main" id="{63D63CE8-1DC5-46DA-BF19-7572294C871C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12339638" y="1974851"/>
              <a:ext cx="295275" cy="273050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9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6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1" y="158"/>
                    <a:pt x="46" y="153"/>
                    <a:pt x="48" y="150"/>
                  </a:cubicBezTo>
                  <a:cubicBezTo>
                    <a:pt x="50" y="147"/>
                    <a:pt x="52" y="136"/>
                    <a:pt x="54" y="129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2" y="59"/>
                    <a:pt x="72" y="57"/>
                    <a:pt x="82" y="42"/>
                  </a:cubicBezTo>
                  <a:cubicBezTo>
                    <a:pt x="92" y="28"/>
                    <a:pt x="109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6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3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5" y="0"/>
                    <a:pt x="136" y="0"/>
                  </a:cubicBezTo>
                  <a:cubicBezTo>
                    <a:pt x="107" y="0"/>
                    <a:pt x="88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3" y="48"/>
                  </a:cubicBezTo>
                  <a:cubicBezTo>
                    <a:pt x="19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EEC270B-529C-4953-BD2C-2D2D847CB235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13640922" y="2185099"/>
            <a:ext cx="3412297" cy="641789"/>
            <a:chOff x="5953129" y="2297113"/>
            <a:chExt cx="852488" cy="160337"/>
          </a:xfrm>
        </p:grpSpPr>
        <p:sp>
          <p:nvSpPr>
            <p:cNvPr id="191" name="Freeform 211 1">
              <a:extLst>
                <a:ext uri="{FF2B5EF4-FFF2-40B4-BE49-F238E27FC236}">
                  <a16:creationId xmlns:a16="http://schemas.microsoft.com/office/drawing/2014/main" id="{96A97296-AEB8-48AD-A990-5E8BF789DD4B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5953129" y="2316163"/>
              <a:ext cx="52388" cy="104775"/>
            </a:xfrm>
            <a:custGeom>
              <a:avLst/>
              <a:gdLst>
                <a:gd name="T0" fmla="*/ 38 w 197"/>
                <a:gd name="T1" fmla="*/ 127 h 349"/>
                <a:gd name="T2" fmla="*/ 0 w 197"/>
                <a:gd name="T3" fmla="*/ 127 h 349"/>
                <a:gd name="T4" fmla="*/ 0 w 197"/>
                <a:gd name="T5" fmla="*/ 151 h 349"/>
                <a:gd name="T6" fmla="*/ 38 w 197"/>
                <a:gd name="T7" fmla="*/ 151 h 349"/>
                <a:gd name="T8" fmla="*/ 38 w 197"/>
                <a:gd name="T9" fmla="*/ 325 h 349"/>
                <a:gd name="T10" fmla="*/ 3 w 197"/>
                <a:gd name="T11" fmla="*/ 325 h 349"/>
                <a:gd name="T12" fmla="*/ 3 w 197"/>
                <a:gd name="T13" fmla="*/ 349 h 349"/>
                <a:gd name="T14" fmla="*/ 66 w 197"/>
                <a:gd name="T15" fmla="*/ 347 h 349"/>
                <a:gd name="T16" fmla="*/ 135 w 197"/>
                <a:gd name="T17" fmla="*/ 349 h 349"/>
                <a:gd name="T18" fmla="*/ 135 w 197"/>
                <a:gd name="T19" fmla="*/ 325 h 349"/>
                <a:gd name="T20" fmla="*/ 92 w 197"/>
                <a:gd name="T21" fmla="*/ 325 h 349"/>
                <a:gd name="T22" fmla="*/ 92 w 197"/>
                <a:gd name="T23" fmla="*/ 151 h 349"/>
                <a:gd name="T24" fmla="*/ 149 w 197"/>
                <a:gd name="T25" fmla="*/ 151 h 349"/>
                <a:gd name="T26" fmla="*/ 149 w 197"/>
                <a:gd name="T27" fmla="*/ 127 h 349"/>
                <a:gd name="T28" fmla="*/ 89 w 197"/>
                <a:gd name="T29" fmla="*/ 127 h 349"/>
                <a:gd name="T30" fmla="*/ 89 w 197"/>
                <a:gd name="T31" fmla="*/ 77 h 349"/>
                <a:gd name="T32" fmla="*/ 139 w 197"/>
                <a:gd name="T33" fmla="*/ 18 h 349"/>
                <a:gd name="T34" fmla="*/ 147 w 197"/>
                <a:gd name="T35" fmla="*/ 19 h 349"/>
                <a:gd name="T36" fmla="*/ 136 w 197"/>
                <a:gd name="T37" fmla="*/ 43 h 349"/>
                <a:gd name="T38" fmla="*/ 166 w 197"/>
                <a:gd name="T39" fmla="*/ 74 h 349"/>
                <a:gd name="T40" fmla="*/ 197 w 197"/>
                <a:gd name="T41" fmla="*/ 43 h 349"/>
                <a:gd name="T42" fmla="*/ 140 w 197"/>
                <a:gd name="T43" fmla="*/ 0 h 349"/>
                <a:gd name="T44" fmla="*/ 38 w 197"/>
                <a:gd name="T45" fmla="*/ 77 h 349"/>
                <a:gd name="T46" fmla="*/ 38 w 197"/>
                <a:gd name="T47" fmla="*/ 127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7" h="349">
                  <a:moveTo>
                    <a:pt x="38" y="127"/>
                  </a:moveTo>
                  <a:lnTo>
                    <a:pt x="0" y="127"/>
                  </a:lnTo>
                  <a:lnTo>
                    <a:pt x="0" y="151"/>
                  </a:lnTo>
                  <a:lnTo>
                    <a:pt x="38" y="151"/>
                  </a:lnTo>
                  <a:lnTo>
                    <a:pt x="38" y="325"/>
                  </a:lnTo>
                  <a:lnTo>
                    <a:pt x="3" y="325"/>
                  </a:lnTo>
                  <a:lnTo>
                    <a:pt x="3" y="349"/>
                  </a:lnTo>
                  <a:cubicBezTo>
                    <a:pt x="21" y="348"/>
                    <a:pt x="43" y="347"/>
                    <a:pt x="66" y="347"/>
                  </a:cubicBezTo>
                  <a:cubicBezTo>
                    <a:pt x="85" y="347"/>
                    <a:pt x="117" y="347"/>
                    <a:pt x="135" y="349"/>
                  </a:cubicBezTo>
                  <a:lnTo>
                    <a:pt x="135" y="325"/>
                  </a:lnTo>
                  <a:lnTo>
                    <a:pt x="92" y="325"/>
                  </a:lnTo>
                  <a:lnTo>
                    <a:pt x="92" y="151"/>
                  </a:lnTo>
                  <a:lnTo>
                    <a:pt x="149" y="151"/>
                  </a:lnTo>
                  <a:lnTo>
                    <a:pt x="149" y="127"/>
                  </a:lnTo>
                  <a:lnTo>
                    <a:pt x="89" y="127"/>
                  </a:lnTo>
                  <a:lnTo>
                    <a:pt x="89" y="77"/>
                  </a:lnTo>
                  <a:cubicBezTo>
                    <a:pt x="89" y="22"/>
                    <a:pt x="127" y="18"/>
                    <a:pt x="139" y="18"/>
                  </a:cubicBezTo>
                  <a:cubicBezTo>
                    <a:pt x="141" y="18"/>
                    <a:pt x="144" y="18"/>
                    <a:pt x="147" y="19"/>
                  </a:cubicBezTo>
                  <a:cubicBezTo>
                    <a:pt x="140" y="24"/>
                    <a:pt x="136" y="34"/>
                    <a:pt x="136" y="43"/>
                  </a:cubicBezTo>
                  <a:cubicBezTo>
                    <a:pt x="136" y="64"/>
                    <a:pt x="153" y="74"/>
                    <a:pt x="166" y="74"/>
                  </a:cubicBezTo>
                  <a:cubicBezTo>
                    <a:pt x="181" y="74"/>
                    <a:pt x="197" y="63"/>
                    <a:pt x="197" y="43"/>
                  </a:cubicBezTo>
                  <a:cubicBezTo>
                    <a:pt x="197" y="22"/>
                    <a:pt x="179" y="0"/>
                    <a:pt x="140" y="0"/>
                  </a:cubicBezTo>
                  <a:cubicBezTo>
                    <a:pt x="92" y="0"/>
                    <a:pt x="38" y="21"/>
                    <a:pt x="38" y="77"/>
                  </a:cubicBezTo>
                  <a:lnTo>
                    <a:pt x="38" y="12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12 1">
              <a:extLst>
                <a:ext uri="{FF2B5EF4-FFF2-40B4-BE49-F238E27FC236}">
                  <a16:creationId xmlns:a16="http://schemas.microsoft.com/office/drawing/2014/main" id="{E5BE00CE-8843-4316-AA92-0C8EB8895986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6021392" y="2308225"/>
              <a:ext cx="30163" cy="149225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2"/>
                    <a:pt x="48" y="76"/>
                    <a:pt x="109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13 1">
              <a:extLst>
                <a:ext uri="{FF2B5EF4-FFF2-40B4-BE49-F238E27FC236}">
                  <a16:creationId xmlns:a16="http://schemas.microsoft.com/office/drawing/2014/main" id="{1245F948-59A3-4D21-B828-640901CFBC93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062667" y="2354263"/>
              <a:ext cx="66675" cy="68262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8 h 226"/>
                <a:gd name="T6" fmla="*/ 202 w 248"/>
                <a:gd name="T7" fmla="*/ 45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8 w 248"/>
                <a:gd name="T23" fmla="*/ 77 h 226"/>
                <a:gd name="T24" fmla="*/ 95 w 248"/>
                <a:gd name="T25" fmla="*/ 11 h 226"/>
                <a:gd name="T26" fmla="*/ 122 w 248"/>
                <a:gd name="T27" fmla="*/ 45 h 226"/>
                <a:gd name="T28" fmla="*/ 95 w 248"/>
                <a:gd name="T29" fmla="*/ 164 h 226"/>
                <a:gd name="T30" fmla="*/ 47 w 248"/>
                <a:gd name="T31" fmla="*/ 215 h 226"/>
                <a:gd name="T32" fmla="*/ 22 w 248"/>
                <a:gd name="T33" fmla="*/ 209 h 226"/>
                <a:gd name="T34" fmla="*/ 46 w 248"/>
                <a:gd name="T35" fmla="*/ 182 h 226"/>
                <a:gd name="T36" fmla="*/ 27 w 248"/>
                <a:gd name="T37" fmla="*/ 165 h 226"/>
                <a:gd name="T38" fmla="*/ 0 w 248"/>
                <a:gd name="T39" fmla="*/ 194 h 226"/>
                <a:gd name="T40" fmla="*/ 47 w 248"/>
                <a:gd name="T41" fmla="*/ 226 h 226"/>
                <a:gd name="T42" fmla="*/ 99 w 248"/>
                <a:gd name="T43" fmla="*/ 189 h 226"/>
                <a:gd name="T44" fmla="*/ 153 w 248"/>
                <a:gd name="T45" fmla="*/ 226 h 226"/>
                <a:gd name="T46" fmla="*/ 233 w 248"/>
                <a:gd name="T47" fmla="*/ 150 h 226"/>
                <a:gd name="T48" fmla="*/ 227 w 248"/>
                <a:gd name="T49" fmla="*/ 145 h 226"/>
                <a:gd name="T50" fmla="*/ 220 w 248"/>
                <a:gd name="T51" fmla="*/ 150 h 226"/>
                <a:gd name="T52" fmla="*/ 154 w 248"/>
                <a:gd name="T53" fmla="*/ 215 h 226"/>
                <a:gd name="T54" fmla="*/ 127 w 248"/>
                <a:gd name="T55" fmla="*/ 183 h 226"/>
                <a:gd name="T56" fmla="*/ 135 w 248"/>
                <a:gd name="T57" fmla="*/ 139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8"/>
                  </a:cubicBezTo>
                  <a:cubicBezTo>
                    <a:pt x="212" y="20"/>
                    <a:pt x="202" y="33"/>
                    <a:pt x="202" y="45"/>
                  </a:cubicBezTo>
                  <a:cubicBezTo>
                    <a:pt x="202" y="53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7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5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7" y="81"/>
                    <a:pt x="28" y="77"/>
                  </a:cubicBezTo>
                  <a:cubicBezTo>
                    <a:pt x="45" y="24"/>
                    <a:pt x="78" y="11"/>
                    <a:pt x="95" y="11"/>
                  </a:cubicBezTo>
                  <a:cubicBezTo>
                    <a:pt x="104" y="11"/>
                    <a:pt x="122" y="16"/>
                    <a:pt x="122" y="45"/>
                  </a:cubicBezTo>
                  <a:cubicBezTo>
                    <a:pt x="122" y="60"/>
                    <a:pt x="113" y="94"/>
                    <a:pt x="95" y="164"/>
                  </a:cubicBezTo>
                  <a:cubicBezTo>
                    <a:pt x="87" y="195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9"/>
                  </a:cubicBezTo>
                  <a:cubicBezTo>
                    <a:pt x="35" y="206"/>
                    <a:pt x="46" y="196"/>
                    <a:pt x="46" y="182"/>
                  </a:cubicBezTo>
                  <a:cubicBezTo>
                    <a:pt x="46" y="169"/>
                    <a:pt x="35" y="165"/>
                    <a:pt x="27" y="165"/>
                  </a:cubicBezTo>
                  <a:cubicBezTo>
                    <a:pt x="12" y="165"/>
                    <a:pt x="0" y="178"/>
                    <a:pt x="0" y="194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2"/>
                    <a:pt x="99" y="189"/>
                  </a:cubicBezTo>
                  <a:cubicBezTo>
                    <a:pt x="105" y="207"/>
                    <a:pt x="123" y="226"/>
                    <a:pt x="153" y="226"/>
                  </a:cubicBezTo>
                  <a:cubicBezTo>
                    <a:pt x="204" y="226"/>
                    <a:pt x="233" y="162"/>
                    <a:pt x="233" y="150"/>
                  </a:cubicBezTo>
                  <a:cubicBezTo>
                    <a:pt x="233" y="145"/>
                    <a:pt x="228" y="145"/>
                    <a:pt x="227" y="145"/>
                  </a:cubicBezTo>
                  <a:cubicBezTo>
                    <a:pt x="222" y="145"/>
                    <a:pt x="221" y="147"/>
                    <a:pt x="220" y="150"/>
                  </a:cubicBezTo>
                  <a:cubicBezTo>
                    <a:pt x="204" y="204"/>
                    <a:pt x="170" y="215"/>
                    <a:pt x="154" y="215"/>
                  </a:cubicBezTo>
                  <a:cubicBezTo>
                    <a:pt x="135" y="215"/>
                    <a:pt x="127" y="200"/>
                    <a:pt x="127" y="183"/>
                  </a:cubicBezTo>
                  <a:cubicBezTo>
                    <a:pt x="127" y="172"/>
                    <a:pt x="130" y="161"/>
                    <a:pt x="135" y="139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14 1">
              <a:extLst>
                <a:ext uri="{FF2B5EF4-FFF2-40B4-BE49-F238E27FC236}">
                  <a16:creationId xmlns:a16="http://schemas.microsoft.com/office/drawing/2014/main" id="{0455A110-3327-4875-A24F-00362C547E24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6142042" y="2308225"/>
              <a:ext cx="30163" cy="149225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3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3"/>
                  </a:cubicBezTo>
                  <a:cubicBezTo>
                    <a:pt x="52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6" y="145"/>
                    <a:pt x="86" y="249"/>
                  </a:cubicBezTo>
                  <a:cubicBezTo>
                    <a:pt x="86" y="335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4" y="465"/>
                    <a:pt x="84" y="401"/>
                  </a:cubicBezTo>
                  <a:cubicBezTo>
                    <a:pt x="109" y="347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15 1">
              <a:extLst>
                <a:ext uri="{FF2B5EF4-FFF2-40B4-BE49-F238E27FC236}">
                  <a16:creationId xmlns:a16="http://schemas.microsoft.com/office/drawing/2014/main" id="{840ACFE7-786A-484A-B542-25D359D83DB3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234117" y="2355850"/>
              <a:ext cx="12700" cy="65087"/>
            </a:xfrm>
            <a:custGeom>
              <a:avLst/>
              <a:gdLst>
                <a:gd name="T0" fmla="*/ 53 w 53"/>
                <a:gd name="T1" fmla="*/ 26 h 215"/>
                <a:gd name="T2" fmla="*/ 27 w 53"/>
                <a:gd name="T3" fmla="*/ 0 h 215"/>
                <a:gd name="T4" fmla="*/ 0 w 53"/>
                <a:gd name="T5" fmla="*/ 26 h 215"/>
                <a:gd name="T6" fmla="*/ 27 w 53"/>
                <a:gd name="T7" fmla="*/ 53 h 215"/>
                <a:gd name="T8" fmla="*/ 53 w 53"/>
                <a:gd name="T9" fmla="*/ 26 h 215"/>
                <a:gd name="T10" fmla="*/ 53 w 53"/>
                <a:gd name="T11" fmla="*/ 189 h 215"/>
                <a:gd name="T12" fmla="*/ 27 w 53"/>
                <a:gd name="T13" fmla="*/ 162 h 215"/>
                <a:gd name="T14" fmla="*/ 0 w 53"/>
                <a:gd name="T15" fmla="*/ 189 h 215"/>
                <a:gd name="T16" fmla="*/ 27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1" y="53"/>
                    <a:pt x="53" y="41"/>
                    <a:pt x="53" y="26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7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7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16">
              <a:extLst>
                <a:ext uri="{FF2B5EF4-FFF2-40B4-BE49-F238E27FC236}">
                  <a16:creationId xmlns:a16="http://schemas.microsoft.com/office/drawing/2014/main" id="{29785E9C-D60B-4B76-8E57-03C4B05C83CE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6297617" y="2317750"/>
              <a:ext cx="90488" cy="103187"/>
            </a:xfrm>
            <a:custGeom>
              <a:avLst/>
              <a:gdLst>
                <a:gd name="T0" fmla="*/ 126 w 343"/>
                <a:gd name="T1" fmla="*/ 185 h 342"/>
                <a:gd name="T2" fmla="*/ 144 w 343"/>
                <a:gd name="T3" fmla="*/ 185 h 342"/>
                <a:gd name="T4" fmla="*/ 218 w 343"/>
                <a:gd name="T5" fmla="*/ 301 h 342"/>
                <a:gd name="T6" fmla="*/ 241 w 343"/>
                <a:gd name="T7" fmla="*/ 336 h 342"/>
                <a:gd name="T8" fmla="*/ 257 w 343"/>
                <a:gd name="T9" fmla="*/ 342 h 342"/>
                <a:gd name="T10" fmla="*/ 326 w 343"/>
                <a:gd name="T11" fmla="*/ 342 h 342"/>
                <a:gd name="T12" fmla="*/ 343 w 343"/>
                <a:gd name="T13" fmla="*/ 333 h 342"/>
                <a:gd name="T14" fmla="*/ 335 w 343"/>
                <a:gd name="T15" fmla="*/ 325 h 342"/>
                <a:gd name="T16" fmla="*/ 280 w 343"/>
                <a:gd name="T17" fmla="*/ 272 h 342"/>
                <a:gd name="T18" fmla="*/ 218 w 343"/>
                <a:gd name="T19" fmla="*/ 180 h 342"/>
                <a:gd name="T20" fmla="*/ 306 w 343"/>
                <a:gd name="T21" fmla="*/ 93 h 342"/>
                <a:gd name="T22" fmla="*/ 173 w 343"/>
                <a:gd name="T23" fmla="*/ 0 h 342"/>
                <a:gd name="T24" fmla="*/ 17 w 343"/>
                <a:gd name="T25" fmla="*/ 0 h 342"/>
                <a:gd name="T26" fmla="*/ 0 w 343"/>
                <a:gd name="T27" fmla="*/ 9 h 342"/>
                <a:gd name="T28" fmla="*/ 13 w 343"/>
                <a:gd name="T29" fmla="*/ 18 h 342"/>
                <a:gd name="T30" fmla="*/ 44 w 343"/>
                <a:gd name="T31" fmla="*/ 46 h 342"/>
                <a:gd name="T32" fmla="*/ 44 w 343"/>
                <a:gd name="T33" fmla="*/ 296 h 342"/>
                <a:gd name="T34" fmla="*/ 13 w 343"/>
                <a:gd name="T35" fmla="*/ 325 h 342"/>
                <a:gd name="T36" fmla="*/ 0 w 343"/>
                <a:gd name="T37" fmla="*/ 333 h 342"/>
                <a:gd name="T38" fmla="*/ 17 w 343"/>
                <a:gd name="T39" fmla="*/ 342 h 342"/>
                <a:gd name="T40" fmla="*/ 154 w 343"/>
                <a:gd name="T41" fmla="*/ 342 h 342"/>
                <a:gd name="T42" fmla="*/ 170 w 343"/>
                <a:gd name="T43" fmla="*/ 333 h 342"/>
                <a:gd name="T44" fmla="*/ 156 w 343"/>
                <a:gd name="T45" fmla="*/ 325 h 342"/>
                <a:gd name="T46" fmla="*/ 126 w 343"/>
                <a:gd name="T47" fmla="*/ 296 h 342"/>
                <a:gd name="T48" fmla="*/ 126 w 343"/>
                <a:gd name="T49" fmla="*/ 185 h 342"/>
                <a:gd name="T50" fmla="*/ 222 w 343"/>
                <a:gd name="T51" fmla="*/ 161 h 342"/>
                <a:gd name="T52" fmla="*/ 237 w 343"/>
                <a:gd name="T53" fmla="*/ 94 h 342"/>
                <a:gd name="T54" fmla="*/ 218 w 343"/>
                <a:gd name="T55" fmla="*/ 23 h 342"/>
                <a:gd name="T56" fmla="*/ 288 w 343"/>
                <a:gd name="T57" fmla="*/ 93 h 342"/>
                <a:gd name="T58" fmla="*/ 222 w 343"/>
                <a:gd name="T59" fmla="*/ 161 h 342"/>
                <a:gd name="T60" fmla="*/ 126 w 343"/>
                <a:gd name="T61" fmla="*/ 45 h 342"/>
                <a:gd name="T62" fmla="*/ 157 w 343"/>
                <a:gd name="T63" fmla="*/ 18 h 342"/>
                <a:gd name="T64" fmla="*/ 220 w 343"/>
                <a:gd name="T65" fmla="*/ 94 h 342"/>
                <a:gd name="T66" fmla="*/ 126 w 343"/>
                <a:gd name="T67" fmla="*/ 168 h 342"/>
                <a:gd name="T68" fmla="*/ 126 w 343"/>
                <a:gd name="T69" fmla="*/ 45 h 342"/>
                <a:gd name="T70" fmla="*/ 58 w 343"/>
                <a:gd name="T71" fmla="*/ 325 h 342"/>
                <a:gd name="T72" fmla="*/ 62 w 343"/>
                <a:gd name="T73" fmla="*/ 297 h 342"/>
                <a:gd name="T74" fmla="*/ 62 w 343"/>
                <a:gd name="T75" fmla="*/ 45 h 342"/>
                <a:gd name="T76" fmla="*/ 58 w 343"/>
                <a:gd name="T77" fmla="*/ 18 h 342"/>
                <a:gd name="T78" fmla="*/ 115 w 343"/>
                <a:gd name="T79" fmla="*/ 18 h 342"/>
                <a:gd name="T80" fmla="*/ 108 w 343"/>
                <a:gd name="T81" fmla="*/ 43 h 342"/>
                <a:gd name="T82" fmla="*/ 108 w 343"/>
                <a:gd name="T83" fmla="*/ 297 h 342"/>
                <a:gd name="T84" fmla="*/ 112 w 343"/>
                <a:gd name="T85" fmla="*/ 325 h 342"/>
                <a:gd name="T86" fmla="*/ 58 w 343"/>
                <a:gd name="T87" fmla="*/ 325 h 342"/>
                <a:gd name="T88" fmla="*/ 164 w 343"/>
                <a:gd name="T89" fmla="*/ 185 h 342"/>
                <a:gd name="T90" fmla="*/ 173 w 343"/>
                <a:gd name="T91" fmla="*/ 184 h 342"/>
                <a:gd name="T92" fmla="*/ 199 w 343"/>
                <a:gd name="T93" fmla="*/ 182 h 342"/>
                <a:gd name="T94" fmla="*/ 302 w 343"/>
                <a:gd name="T95" fmla="*/ 325 h 342"/>
                <a:gd name="T96" fmla="*/ 254 w 343"/>
                <a:gd name="T97" fmla="*/ 325 h 342"/>
                <a:gd name="T98" fmla="*/ 164 w 343"/>
                <a:gd name="T99" fmla="*/ 18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" h="342">
                  <a:moveTo>
                    <a:pt x="126" y="185"/>
                  </a:moveTo>
                  <a:lnTo>
                    <a:pt x="144" y="185"/>
                  </a:lnTo>
                  <a:lnTo>
                    <a:pt x="218" y="301"/>
                  </a:lnTo>
                  <a:cubicBezTo>
                    <a:pt x="223" y="309"/>
                    <a:pt x="235" y="328"/>
                    <a:pt x="241" y="336"/>
                  </a:cubicBezTo>
                  <a:cubicBezTo>
                    <a:pt x="244" y="342"/>
                    <a:pt x="246" y="342"/>
                    <a:pt x="257" y="342"/>
                  </a:cubicBezTo>
                  <a:lnTo>
                    <a:pt x="326" y="342"/>
                  </a:lnTo>
                  <a:cubicBezTo>
                    <a:pt x="335" y="342"/>
                    <a:pt x="343" y="342"/>
                    <a:pt x="343" y="333"/>
                  </a:cubicBezTo>
                  <a:cubicBezTo>
                    <a:pt x="343" y="329"/>
                    <a:pt x="339" y="325"/>
                    <a:pt x="335" y="325"/>
                  </a:cubicBezTo>
                  <a:cubicBezTo>
                    <a:pt x="317" y="321"/>
                    <a:pt x="292" y="288"/>
                    <a:pt x="280" y="272"/>
                  </a:cubicBezTo>
                  <a:cubicBezTo>
                    <a:pt x="277" y="267"/>
                    <a:pt x="252" y="234"/>
                    <a:pt x="218" y="180"/>
                  </a:cubicBezTo>
                  <a:cubicBezTo>
                    <a:pt x="263" y="172"/>
                    <a:pt x="306" y="153"/>
                    <a:pt x="306" y="93"/>
                  </a:cubicBezTo>
                  <a:cubicBezTo>
                    <a:pt x="306" y="24"/>
                    <a:pt x="232" y="0"/>
                    <a:pt x="173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9" y="18"/>
                    <a:pt x="13" y="18"/>
                  </a:cubicBezTo>
                  <a:cubicBezTo>
                    <a:pt x="42" y="18"/>
                    <a:pt x="44" y="21"/>
                    <a:pt x="44" y="46"/>
                  </a:cubicBezTo>
                  <a:lnTo>
                    <a:pt x="44" y="296"/>
                  </a:lnTo>
                  <a:cubicBezTo>
                    <a:pt x="44" y="321"/>
                    <a:pt x="42" y="325"/>
                    <a:pt x="13" y="325"/>
                  </a:cubicBezTo>
                  <a:cubicBezTo>
                    <a:pt x="9" y="325"/>
                    <a:pt x="0" y="325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4" y="342"/>
                  </a:lnTo>
                  <a:cubicBezTo>
                    <a:pt x="163" y="342"/>
                    <a:pt x="170" y="342"/>
                    <a:pt x="170" y="333"/>
                  </a:cubicBezTo>
                  <a:cubicBezTo>
                    <a:pt x="170" y="325"/>
                    <a:pt x="162" y="325"/>
                    <a:pt x="156" y="325"/>
                  </a:cubicBezTo>
                  <a:cubicBezTo>
                    <a:pt x="128" y="325"/>
                    <a:pt x="126" y="321"/>
                    <a:pt x="126" y="296"/>
                  </a:cubicBezTo>
                  <a:lnTo>
                    <a:pt x="126" y="185"/>
                  </a:lnTo>
                  <a:close/>
                  <a:moveTo>
                    <a:pt x="222" y="161"/>
                  </a:moveTo>
                  <a:cubicBezTo>
                    <a:pt x="236" y="142"/>
                    <a:pt x="237" y="116"/>
                    <a:pt x="237" y="94"/>
                  </a:cubicBezTo>
                  <a:cubicBezTo>
                    <a:pt x="237" y="70"/>
                    <a:pt x="234" y="44"/>
                    <a:pt x="218" y="23"/>
                  </a:cubicBezTo>
                  <a:cubicBezTo>
                    <a:pt x="239" y="28"/>
                    <a:pt x="288" y="43"/>
                    <a:pt x="288" y="93"/>
                  </a:cubicBezTo>
                  <a:cubicBezTo>
                    <a:pt x="288" y="126"/>
                    <a:pt x="273" y="151"/>
                    <a:pt x="222" y="161"/>
                  </a:cubicBezTo>
                  <a:close/>
                  <a:moveTo>
                    <a:pt x="126" y="45"/>
                  </a:moveTo>
                  <a:cubicBezTo>
                    <a:pt x="126" y="34"/>
                    <a:pt x="126" y="18"/>
                    <a:pt x="157" y="18"/>
                  </a:cubicBezTo>
                  <a:cubicBezTo>
                    <a:pt x="199" y="18"/>
                    <a:pt x="220" y="35"/>
                    <a:pt x="220" y="94"/>
                  </a:cubicBezTo>
                  <a:cubicBezTo>
                    <a:pt x="220" y="158"/>
                    <a:pt x="204" y="168"/>
                    <a:pt x="126" y="168"/>
                  </a:cubicBezTo>
                  <a:lnTo>
                    <a:pt x="126" y="45"/>
                  </a:lnTo>
                  <a:close/>
                  <a:moveTo>
                    <a:pt x="58" y="325"/>
                  </a:moveTo>
                  <a:cubicBezTo>
                    <a:pt x="62" y="316"/>
                    <a:pt x="62" y="302"/>
                    <a:pt x="62" y="297"/>
                  </a:cubicBezTo>
                  <a:lnTo>
                    <a:pt x="62" y="45"/>
                  </a:lnTo>
                  <a:cubicBezTo>
                    <a:pt x="62" y="40"/>
                    <a:pt x="62" y="27"/>
                    <a:pt x="58" y="18"/>
                  </a:cubicBezTo>
                  <a:lnTo>
                    <a:pt x="115" y="18"/>
                  </a:lnTo>
                  <a:cubicBezTo>
                    <a:pt x="108" y="26"/>
                    <a:pt x="108" y="36"/>
                    <a:pt x="108" y="43"/>
                  </a:cubicBezTo>
                  <a:lnTo>
                    <a:pt x="108" y="297"/>
                  </a:lnTo>
                  <a:cubicBezTo>
                    <a:pt x="108" y="302"/>
                    <a:pt x="108" y="316"/>
                    <a:pt x="112" y="325"/>
                  </a:cubicBezTo>
                  <a:lnTo>
                    <a:pt x="58" y="325"/>
                  </a:lnTo>
                  <a:close/>
                  <a:moveTo>
                    <a:pt x="164" y="185"/>
                  </a:moveTo>
                  <a:cubicBezTo>
                    <a:pt x="167" y="185"/>
                    <a:pt x="169" y="184"/>
                    <a:pt x="173" y="184"/>
                  </a:cubicBezTo>
                  <a:cubicBezTo>
                    <a:pt x="181" y="184"/>
                    <a:pt x="192" y="183"/>
                    <a:pt x="199" y="182"/>
                  </a:cubicBezTo>
                  <a:cubicBezTo>
                    <a:pt x="207" y="194"/>
                    <a:pt x="261" y="283"/>
                    <a:pt x="302" y="325"/>
                  </a:cubicBezTo>
                  <a:lnTo>
                    <a:pt x="254" y="325"/>
                  </a:lnTo>
                  <a:lnTo>
                    <a:pt x="164" y="1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17 1 3">
              <a:extLst>
                <a:ext uri="{FF2B5EF4-FFF2-40B4-BE49-F238E27FC236}">
                  <a16:creationId xmlns:a16="http://schemas.microsoft.com/office/drawing/2014/main" id="{455AE94A-1114-4C66-9E98-94DB8AF5D1F2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6394454" y="2320925"/>
              <a:ext cx="57150" cy="46037"/>
            </a:xfrm>
            <a:custGeom>
              <a:avLst/>
              <a:gdLst>
                <a:gd name="T0" fmla="*/ 26 w 213"/>
                <a:gd name="T1" fmla="*/ 132 h 158"/>
                <a:gd name="T2" fmla="*/ 23 w 213"/>
                <a:gd name="T3" fmla="*/ 146 h 158"/>
                <a:gd name="T4" fmla="*/ 35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3 h 158"/>
                <a:gd name="T14" fmla="*/ 83 w 213"/>
                <a:gd name="T15" fmla="*/ 42 h 158"/>
                <a:gd name="T16" fmla="*/ 135 w 213"/>
                <a:gd name="T17" fmla="*/ 10 h 158"/>
                <a:gd name="T18" fmla="*/ 156 w 213"/>
                <a:gd name="T19" fmla="*/ 34 h 158"/>
                <a:gd name="T20" fmla="*/ 135 w 213"/>
                <a:gd name="T21" fmla="*/ 109 h 158"/>
                <a:gd name="T22" fmla="*/ 130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8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7 h 158"/>
                <a:gd name="T38" fmla="*/ 182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3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4 w 213"/>
                <a:gd name="T53" fmla="*/ 48 h 158"/>
                <a:gd name="T54" fmla="*/ 39 w 213"/>
                <a:gd name="T55" fmla="*/ 10 h 158"/>
                <a:gd name="T56" fmla="*/ 51 w 213"/>
                <a:gd name="T57" fmla="*/ 27 h 158"/>
                <a:gd name="T58" fmla="*/ 45 w 213"/>
                <a:gd name="T59" fmla="*/ 56 h 158"/>
                <a:gd name="T60" fmla="*/ 37 w 213"/>
                <a:gd name="T61" fmla="*/ 87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5" y="137"/>
                    <a:pt x="23" y="145"/>
                    <a:pt x="23" y="146"/>
                  </a:cubicBezTo>
                  <a:cubicBezTo>
                    <a:pt x="23" y="154"/>
                    <a:pt x="29" y="158"/>
                    <a:pt x="35" y="158"/>
                  </a:cubicBezTo>
                  <a:cubicBezTo>
                    <a:pt x="41" y="158"/>
                    <a:pt x="46" y="153"/>
                    <a:pt x="48" y="150"/>
                  </a:cubicBezTo>
                  <a:cubicBezTo>
                    <a:pt x="50" y="147"/>
                    <a:pt x="53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2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4"/>
                  </a:cubicBezTo>
                  <a:cubicBezTo>
                    <a:pt x="156" y="55"/>
                    <a:pt x="141" y="94"/>
                    <a:pt x="135" y="109"/>
                  </a:cubicBezTo>
                  <a:cubicBezTo>
                    <a:pt x="131" y="118"/>
                    <a:pt x="130" y="122"/>
                    <a:pt x="130" y="128"/>
                  </a:cubicBezTo>
                  <a:cubicBezTo>
                    <a:pt x="130" y="146"/>
                    <a:pt x="145" y="158"/>
                    <a:pt x="163" y="158"/>
                  </a:cubicBezTo>
                  <a:cubicBezTo>
                    <a:pt x="198" y="158"/>
                    <a:pt x="213" y="109"/>
                    <a:pt x="213" y="104"/>
                  </a:cubicBezTo>
                  <a:cubicBezTo>
                    <a:pt x="213" y="100"/>
                    <a:pt x="209" y="100"/>
                    <a:pt x="208" y="100"/>
                  </a:cubicBezTo>
                  <a:cubicBezTo>
                    <a:pt x="203" y="100"/>
                    <a:pt x="202" y="102"/>
                    <a:pt x="201" y="106"/>
                  </a:cubicBezTo>
                  <a:cubicBezTo>
                    <a:pt x="193" y="133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7"/>
                  </a:cubicBezTo>
                  <a:cubicBezTo>
                    <a:pt x="167" y="96"/>
                    <a:pt x="182" y="59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7" y="0"/>
                    <a:pt x="88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8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8"/>
                    <a:pt x="51" y="27"/>
                  </a:cubicBezTo>
                  <a:cubicBezTo>
                    <a:pt x="51" y="34"/>
                    <a:pt x="47" y="47"/>
                    <a:pt x="45" y="56"/>
                  </a:cubicBezTo>
                  <a:cubicBezTo>
                    <a:pt x="43" y="65"/>
                    <a:pt x="39" y="80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18 1 3">
              <a:extLst>
                <a:ext uri="{FF2B5EF4-FFF2-40B4-BE49-F238E27FC236}">
                  <a16:creationId xmlns:a16="http://schemas.microsoft.com/office/drawing/2014/main" id="{282E2B00-A0FC-42B0-B98A-ED0B95CC0C5B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6505579" y="2344738"/>
              <a:ext cx="117475" cy="77787"/>
            </a:xfrm>
            <a:custGeom>
              <a:avLst/>
              <a:gdLst>
                <a:gd name="T0" fmla="*/ 388 w 442"/>
                <a:gd name="T1" fmla="*/ 140 h 260"/>
                <a:gd name="T2" fmla="*/ 343 w 442"/>
                <a:gd name="T3" fmla="*/ 188 h 260"/>
                <a:gd name="T4" fmla="*/ 317 w 442"/>
                <a:gd name="T5" fmla="*/ 254 h 260"/>
                <a:gd name="T6" fmla="*/ 327 w 442"/>
                <a:gd name="T7" fmla="*/ 260 h 260"/>
                <a:gd name="T8" fmla="*/ 338 w 442"/>
                <a:gd name="T9" fmla="*/ 250 h 260"/>
                <a:gd name="T10" fmla="*/ 435 w 442"/>
                <a:gd name="T11" fmla="*/ 137 h 260"/>
                <a:gd name="T12" fmla="*/ 442 w 442"/>
                <a:gd name="T13" fmla="*/ 130 h 260"/>
                <a:gd name="T14" fmla="*/ 438 w 442"/>
                <a:gd name="T15" fmla="*/ 125 h 260"/>
                <a:gd name="T16" fmla="*/ 337 w 442"/>
                <a:gd name="T17" fmla="*/ 7 h 260"/>
                <a:gd name="T18" fmla="*/ 327 w 442"/>
                <a:gd name="T19" fmla="*/ 0 h 260"/>
                <a:gd name="T20" fmla="*/ 317 w 442"/>
                <a:gd name="T21" fmla="*/ 6 h 260"/>
                <a:gd name="T22" fmla="*/ 342 w 442"/>
                <a:gd name="T23" fmla="*/ 72 h 260"/>
                <a:gd name="T24" fmla="*/ 388 w 442"/>
                <a:gd name="T25" fmla="*/ 120 h 260"/>
                <a:gd name="T26" fmla="*/ 18 w 442"/>
                <a:gd name="T27" fmla="*/ 120 h 260"/>
                <a:gd name="T28" fmla="*/ 0 w 442"/>
                <a:gd name="T29" fmla="*/ 130 h 260"/>
                <a:gd name="T30" fmla="*/ 18 w 442"/>
                <a:gd name="T31" fmla="*/ 140 h 260"/>
                <a:gd name="T32" fmla="*/ 388 w 442"/>
                <a:gd name="T33" fmla="*/ 14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2" h="260">
                  <a:moveTo>
                    <a:pt x="388" y="140"/>
                  </a:moveTo>
                  <a:cubicBezTo>
                    <a:pt x="361" y="161"/>
                    <a:pt x="347" y="182"/>
                    <a:pt x="343" y="188"/>
                  </a:cubicBezTo>
                  <a:cubicBezTo>
                    <a:pt x="321" y="223"/>
                    <a:pt x="317" y="254"/>
                    <a:pt x="317" y="254"/>
                  </a:cubicBezTo>
                  <a:cubicBezTo>
                    <a:pt x="317" y="260"/>
                    <a:pt x="323" y="260"/>
                    <a:pt x="327" y="260"/>
                  </a:cubicBezTo>
                  <a:cubicBezTo>
                    <a:pt x="335" y="260"/>
                    <a:pt x="336" y="259"/>
                    <a:pt x="338" y="250"/>
                  </a:cubicBezTo>
                  <a:cubicBezTo>
                    <a:pt x="349" y="202"/>
                    <a:pt x="379" y="160"/>
                    <a:pt x="435" y="137"/>
                  </a:cubicBezTo>
                  <a:cubicBezTo>
                    <a:pt x="441" y="135"/>
                    <a:pt x="442" y="134"/>
                    <a:pt x="442" y="130"/>
                  </a:cubicBezTo>
                  <a:cubicBezTo>
                    <a:pt x="442" y="127"/>
                    <a:pt x="439" y="125"/>
                    <a:pt x="438" y="125"/>
                  </a:cubicBezTo>
                  <a:cubicBezTo>
                    <a:pt x="416" y="116"/>
                    <a:pt x="356" y="91"/>
                    <a:pt x="337" y="7"/>
                  </a:cubicBezTo>
                  <a:cubicBezTo>
                    <a:pt x="336" y="1"/>
                    <a:pt x="335" y="0"/>
                    <a:pt x="327" y="0"/>
                  </a:cubicBezTo>
                  <a:cubicBezTo>
                    <a:pt x="323" y="0"/>
                    <a:pt x="317" y="0"/>
                    <a:pt x="317" y="6"/>
                  </a:cubicBezTo>
                  <a:cubicBezTo>
                    <a:pt x="317" y="7"/>
                    <a:pt x="321" y="38"/>
                    <a:pt x="342" y="72"/>
                  </a:cubicBezTo>
                  <a:cubicBezTo>
                    <a:pt x="352" y="87"/>
                    <a:pt x="367" y="104"/>
                    <a:pt x="388" y="120"/>
                  </a:cubicBezTo>
                  <a:lnTo>
                    <a:pt x="18" y="120"/>
                  </a:lnTo>
                  <a:cubicBezTo>
                    <a:pt x="9" y="120"/>
                    <a:pt x="0" y="120"/>
                    <a:pt x="0" y="130"/>
                  </a:cubicBezTo>
                  <a:cubicBezTo>
                    <a:pt x="0" y="140"/>
                    <a:pt x="9" y="140"/>
                    <a:pt x="18" y="140"/>
                  </a:cubicBezTo>
                  <a:lnTo>
                    <a:pt x="388" y="14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19 1 3">
              <a:extLst>
                <a:ext uri="{FF2B5EF4-FFF2-40B4-BE49-F238E27FC236}">
                  <a16:creationId xmlns:a16="http://schemas.microsoft.com/office/drawing/2014/main" id="{C3FB925E-5EB7-454F-822C-EE986C043A15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6669092" y="2317750"/>
              <a:ext cx="90488" cy="103187"/>
            </a:xfrm>
            <a:custGeom>
              <a:avLst/>
              <a:gdLst>
                <a:gd name="T0" fmla="*/ 125 w 342"/>
                <a:gd name="T1" fmla="*/ 185 h 342"/>
                <a:gd name="T2" fmla="*/ 143 w 342"/>
                <a:gd name="T3" fmla="*/ 185 h 342"/>
                <a:gd name="T4" fmla="*/ 218 w 342"/>
                <a:gd name="T5" fmla="*/ 301 h 342"/>
                <a:gd name="T6" fmla="*/ 241 w 342"/>
                <a:gd name="T7" fmla="*/ 336 h 342"/>
                <a:gd name="T8" fmla="*/ 257 w 342"/>
                <a:gd name="T9" fmla="*/ 342 h 342"/>
                <a:gd name="T10" fmla="*/ 326 w 342"/>
                <a:gd name="T11" fmla="*/ 342 h 342"/>
                <a:gd name="T12" fmla="*/ 342 w 342"/>
                <a:gd name="T13" fmla="*/ 333 h 342"/>
                <a:gd name="T14" fmla="*/ 335 w 342"/>
                <a:gd name="T15" fmla="*/ 325 h 342"/>
                <a:gd name="T16" fmla="*/ 280 w 342"/>
                <a:gd name="T17" fmla="*/ 272 h 342"/>
                <a:gd name="T18" fmla="*/ 218 w 342"/>
                <a:gd name="T19" fmla="*/ 180 h 342"/>
                <a:gd name="T20" fmla="*/ 305 w 342"/>
                <a:gd name="T21" fmla="*/ 93 h 342"/>
                <a:gd name="T22" fmla="*/ 173 w 342"/>
                <a:gd name="T23" fmla="*/ 0 h 342"/>
                <a:gd name="T24" fmla="*/ 17 w 342"/>
                <a:gd name="T25" fmla="*/ 0 h 342"/>
                <a:gd name="T26" fmla="*/ 0 w 342"/>
                <a:gd name="T27" fmla="*/ 9 h 342"/>
                <a:gd name="T28" fmla="*/ 13 w 342"/>
                <a:gd name="T29" fmla="*/ 18 h 342"/>
                <a:gd name="T30" fmla="*/ 44 w 342"/>
                <a:gd name="T31" fmla="*/ 46 h 342"/>
                <a:gd name="T32" fmla="*/ 44 w 342"/>
                <a:gd name="T33" fmla="*/ 296 h 342"/>
                <a:gd name="T34" fmla="*/ 13 w 342"/>
                <a:gd name="T35" fmla="*/ 325 h 342"/>
                <a:gd name="T36" fmla="*/ 0 w 342"/>
                <a:gd name="T37" fmla="*/ 333 h 342"/>
                <a:gd name="T38" fmla="*/ 17 w 342"/>
                <a:gd name="T39" fmla="*/ 342 h 342"/>
                <a:gd name="T40" fmla="*/ 153 w 342"/>
                <a:gd name="T41" fmla="*/ 342 h 342"/>
                <a:gd name="T42" fmla="*/ 170 w 342"/>
                <a:gd name="T43" fmla="*/ 333 h 342"/>
                <a:gd name="T44" fmla="*/ 156 w 342"/>
                <a:gd name="T45" fmla="*/ 325 h 342"/>
                <a:gd name="T46" fmla="*/ 125 w 342"/>
                <a:gd name="T47" fmla="*/ 296 h 342"/>
                <a:gd name="T48" fmla="*/ 125 w 342"/>
                <a:gd name="T49" fmla="*/ 185 h 342"/>
                <a:gd name="T50" fmla="*/ 222 w 342"/>
                <a:gd name="T51" fmla="*/ 161 h 342"/>
                <a:gd name="T52" fmla="*/ 237 w 342"/>
                <a:gd name="T53" fmla="*/ 94 h 342"/>
                <a:gd name="T54" fmla="*/ 218 w 342"/>
                <a:gd name="T55" fmla="*/ 23 h 342"/>
                <a:gd name="T56" fmla="*/ 288 w 342"/>
                <a:gd name="T57" fmla="*/ 93 h 342"/>
                <a:gd name="T58" fmla="*/ 222 w 342"/>
                <a:gd name="T59" fmla="*/ 161 h 342"/>
                <a:gd name="T60" fmla="*/ 125 w 342"/>
                <a:gd name="T61" fmla="*/ 45 h 342"/>
                <a:gd name="T62" fmla="*/ 156 w 342"/>
                <a:gd name="T63" fmla="*/ 18 h 342"/>
                <a:gd name="T64" fmla="*/ 220 w 342"/>
                <a:gd name="T65" fmla="*/ 94 h 342"/>
                <a:gd name="T66" fmla="*/ 125 w 342"/>
                <a:gd name="T67" fmla="*/ 168 h 342"/>
                <a:gd name="T68" fmla="*/ 125 w 342"/>
                <a:gd name="T69" fmla="*/ 45 h 342"/>
                <a:gd name="T70" fmla="*/ 58 w 342"/>
                <a:gd name="T71" fmla="*/ 325 h 342"/>
                <a:gd name="T72" fmla="*/ 62 w 342"/>
                <a:gd name="T73" fmla="*/ 297 h 342"/>
                <a:gd name="T74" fmla="*/ 62 w 342"/>
                <a:gd name="T75" fmla="*/ 45 h 342"/>
                <a:gd name="T76" fmla="*/ 58 w 342"/>
                <a:gd name="T77" fmla="*/ 18 h 342"/>
                <a:gd name="T78" fmla="*/ 114 w 342"/>
                <a:gd name="T79" fmla="*/ 18 h 342"/>
                <a:gd name="T80" fmla="*/ 108 w 342"/>
                <a:gd name="T81" fmla="*/ 43 h 342"/>
                <a:gd name="T82" fmla="*/ 108 w 342"/>
                <a:gd name="T83" fmla="*/ 297 h 342"/>
                <a:gd name="T84" fmla="*/ 112 w 342"/>
                <a:gd name="T85" fmla="*/ 325 h 342"/>
                <a:gd name="T86" fmla="*/ 58 w 342"/>
                <a:gd name="T87" fmla="*/ 325 h 342"/>
                <a:gd name="T88" fmla="*/ 164 w 342"/>
                <a:gd name="T89" fmla="*/ 185 h 342"/>
                <a:gd name="T90" fmla="*/ 173 w 342"/>
                <a:gd name="T91" fmla="*/ 184 h 342"/>
                <a:gd name="T92" fmla="*/ 199 w 342"/>
                <a:gd name="T93" fmla="*/ 182 h 342"/>
                <a:gd name="T94" fmla="*/ 302 w 342"/>
                <a:gd name="T95" fmla="*/ 325 h 342"/>
                <a:gd name="T96" fmla="*/ 253 w 342"/>
                <a:gd name="T97" fmla="*/ 325 h 342"/>
                <a:gd name="T98" fmla="*/ 164 w 342"/>
                <a:gd name="T99" fmla="*/ 18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2" h="342">
                  <a:moveTo>
                    <a:pt x="125" y="185"/>
                  </a:moveTo>
                  <a:lnTo>
                    <a:pt x="143" y="185"/>
                  </a:lnTo>
                  <a:lnTo>
                    <a:pt x="218" y="301"/>
                  </a:lnTo>
                  <a:cubicBezTo>
                    <a:pt x="223" y="309"/>
                    <a:pt x="235" y="328"/>
                    <a:pt x="241" y="336"/>
                  </a:cubicBezTo>
                  <a:cubicBezTo>
                    <a:pt x="244" y="342"/>
                    <a:pt x="246" y="342"/>
                    <a:pt x="257" y="342"/>
                  </a:cubicBezTo>
                  <a:lnTo>
                    <a:pt x="326" y="342"/>
                  </a:lnTo>
                  <a:cubicBezTo>
                    <a:pt x="335" y="342"/>
                    <a:pt x="342" y="342"/>
                    <a:pt x="342" y="333"/>
                  </a:cubicBezTo>
                  <a:cubicBezTo>
                    <a:pt x="342" y="329"/>
                    <a:pt x="339" y="325"/>
                    <a:pt x="335" y="325"/>
                  </a:cubicBezTo>
                  <a:cubicBezTo>
                    <a:pt x="316" y="321"/>
                    <a:pt x="292" y="288"/>
                    <a:pt x="280" y="272"/>
                  </a:cubicBezTo>
                  <a:cubicBezTo>
                    <a:pt x="276" y="267"/>
                    <a:pt x="252" y="234"/>
                    <a:pt x="218" y="180"/>
                  </a:cubicBezTo>
                  <a:cubicBezTo>
                    <a:pt x="262" y="172"/>
                    <a:pt x="305" y="153"/>
                    <a:pt x="305" y="93"/>
                  </a:cubicBezTo>
                  <a:cubicBezTo>
                    <a:pt x="305" y="24"/>
                    <a:pt x="232" y="0"/>
                    <a:pt x="173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8"/>
                    <a:pt x="9" y="18"/>
                    <a:pt x="13" y="18"/>
                  </a:cubicBezTo>
                  <a:cubicBezTo>
                    <a:pt x="42" y="18"/>
                    <a:pt x="44" y="21"/>
                    <a:pt x="44" y="46"/>
                  </a:cubicBezTo>
                  <a:lnTo>
                    <a:pt x="44" y="296"/>
                  </a:lnTo>
                  <a:cubicBezTo>
                    <a:pt x="44" y="321"/>
                    <a:pt x="42" y="325"/>
                    <a:pt x="13" y="325"/>
                  </a:cubicBezTo>
                  <a:cubicBezTo>
                    <a:pt x="9" y="325"/>
                    <a:pt x="0" y="325"/>
                    <a:pt x="0" y="333"/>
                  </a:cubicBezTo>
                  <a:cubicBezTo>
                    <a:pt x="0" y="342"/>
                    <a:pt x="8" y="342"/>
                    <a:pt x="17" y="342"/>
                  </a:cubicBezTo>
                  <a:lnTo>
                    <a:pt x="153" y="342"/>
                  </a:lnTo>
                  <a:cubicBezTo>
                    <a:pt x="162" y="342"/>
                    <a:pt x="170" y="342"/>
                    <a:pt x="170" y="333"/>
                  </a:cubicBezTo>
                  <a:cubicBezTo>
                    <a:pt x="170" y="325"/>
                    <a:pt x="161" y="325"/>
                    <a:pt x="156" y="325"/>
                  </a:cubicBezTo>
                  <a:cubicBezTo>
                    <a:pt x="127" y="325"/>
                    <a:pt x="125" y="321"/>
                    <a:pt x="125" y="296"/>
                  </a:cubicBezTo>
                  <a:lnTo>
                    <a:pt x="125" y="185"/>
                  </a:lnTo>
                  <a:close/>
                  <a:moveTo>
                    <a:pt x="222" y="161"/>
                  </a:moveTo>
                  <a:cubicBezTo>
                    <a:pt x="236" y="142"/>
                    <a:pt x="237" y="116"/>
                    <a:pt x="237" y="94"/>
                  </a:cubicBezTo>
                  <a:cubicBezTo>
                    <a:pt x="237" y="70"/>
                    <a:pt x="234" y="44"/>
                    <a:pt x="218" y="23"/>
                  </a:cubicBezTo>
                  <a:cubicBezTo>
                    <a:pt x="239" y="28"/>
                    <a:pt x="288" y="43"/>
                    <a:pt x="288" y="93"/>
                  </a:cubicBezTo>
                  <a:cubicBezTo>
                    <a:pt x="288" y="126"/>
                    <a:pt x="273" y="151"/>
                    <a:pt x="222" y="161"/>
                  </a:cubicBezTo>
                  <a:close/>
                  <a:moveTo>
                    <a:pt x="125" y="45"/>
                  </a:moveTo>
                  <a:cubicBezTo>
                    <a:pt x="125" y="34"/>
                    <a:pt x="125" y="18"/>
                    <a:pt x="156" y="18"/>
                  </a:cubicBezTo>
                  <a:cubicBezTo>
                    <a:pt x="199" y="18"/>
                    <a:pt x="220" y="35"/>
                    <a:pt x="220" y="94"/>
                  </a:cubicBezTo>
                  <a:cubicBezTo>
                    <a:pt x="220" y="158"/>
                    <a:pt x="204" y="168"/>
                    <a:pt x="125" y="168"/>
                  </a:cubicBezTo>
                  <a:lnTo>
                    <a:pt x="125" y="45"/>
                  </a:lnTo>
                  <a:close/>
                  <a:moveTo>
                    <a:pt x="58" y="325"/>
                  </a:moveTo>
                  <a:cubicBezTo>
                    <a:pt x="62" y="316"/>
                    <a:pt x="62" y="302"/>
                    <a:pt x="62" y="297"/>
                  </a:cubicBezTo>
                  <a:lnTo>
                    <a:pt x="62" y="45"/>
                  </a:lnTo>
                  <a:cubicBezTo>
                    <a:pt x="62" y="40"/>
                    <a:pt x="62" y="27"/>
                    <a:pt x="58" y="18"/>
                  </a:cubicBezTo>
                  <a:lnTo>
                    <a:pt x="114" y="18"/>
                  </a:lnTo>
                  <a:cubicBezTo>
                    <a:pt x="108" y="26"/>
                    <a:pt x="108" y="36"/>
                    <a:pt x="108" y="43"/>
                  </a:cubicBezTo>
                  <a:lnTo>
                    <a:pt x="108" y="297"/>
                  </a:lnTo>
                  <a:cubicBezTo>
                    <a:pt x="108" y="302"/>
                    <a:pt x="108" y="316"/>
                    <a:pt x="112" y="325"/>
                  </a:cubicBezTo>
                  <a:lnTo>
                    <a:pt x="58" y="325"/>
                  </a:lnTo>
                  <a:close/>
                  <a:moveTo>
                    <a:pt x="164" y="185"/>
                  </a:moveTo>
                  <a:cubicBezTo>
                    <a:pt x="167" y="185"/>
                    <a:pt x="169" y="184"/>
                    <a:pt x="173" y="184"/>
                  </a:cubicBezTo>
                  <a:cubicBezTo>
                    <a:pt x="181" y="184"/>
                    <a:pt x="192" y="183"/>
                    <a:pt x="199" y="182"/>
                  </a:cubicBezTo>
                  <a:cubicBezTo>
                    <a:pt x="207" y="194"/>
                    <a:pt x="260" y="283"/>
                    <a:pt x="302" y="325"/>
                  </a:cubicBezTo>
                  <a:lnTo>
                    <a:pt x="253" y="325"/>
                  </a:lnTo>
                  <a:lnTo>
                    <a:pt x="164" y="1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20 1 3">
              <a:extLst>
                <a:ext uri="{FF2B5EF4-FFF2-40B4-BE49-F238E27FC236}">
                  <a16:creationId xmlns:a16="http://schemas.microsoft.com/office/drawing/2014/main" id="{A474970F-87C8-4465-8853-0E1901E041B6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6772279" y="2297113"/>
              <a:ext cx="33338" cy="69850"/>
            </a:xfrm>
            <a:custGeom>
              <a:avLst/>
              <a:gdLst>
                <a:gd name="T0" fmla="*/ 78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1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8 w 127"/>
                <a:gd name="T27" fmla="*/ 203 h 232"/>
                <a:gd name="T28" fmla="*/ 78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8" y="10"/>
                  </a:moveTo>
                  <a:cubicBezTo>
                    <a:pt x="78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5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645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262" grpId="0" build="p"/>
      <p:bldP spid="267" grpId="0" build="p"/>
      <p:bldP spid="534" grpId="0" build="p"/>
      <p:bldP spid="661" grpId="0" build="p"/>
      <p:bldP spid="1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DE47-28E9-4D07-8E21-53F4CD89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Derivation of First Partials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754EC-488A-4413-B538-F2D61D2F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713C4D-7B10-41FB-A720-AF1CBFBC8EE4}"/>
              </a:ext>
            </a:extLst>
          </p:cNvPr>
          <p:cNvGrpSpPr/>
          <p:nvPr/>
        </p:nvGrpSpPr>
        <p:grpSpPr>
          <a:xfrm>
            <a:off x="668952" y="1630837"/>
            <a:ext cx="4798560" cy="698315"/>
            <a:chOff x="326866" y="3743347"/>
            <a:chExt cx="4798560" cy="6983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53E647-76AB-4E12-AC28-04F92F870B7C}"/>
                </a:ext>
              </a:extLst>
            </p:cNvPr>
            <p:cNvGrpSpPr>
              <a:grpSpLocks noChangeAspect="1"/>
            </p:cNvGrpSpPr>
            <p:nvPr>
              <p:custDataLst>
                <p:tags r:id="rId97"/>
              </p:custDataLst>
            </p:nvPr>
          </p:nvGrpSpPr>
          <p:grpSpPr>
            <a:xfrm>
              <a:off x="3228364" y="3806491"/>
              <a:ext cx="1897062" cy="417513"/>
              <a:chOff x="1871663" y="3460751"/>
              <a:chExt cx="1897062" cy="417513"/>
            </a:xfrm>
          </p:grpSpPr>
          <p:sp>
            <p:nvSpPr>
              <p:cNvPr id="8" name="Freeform 628">
                <a:extLst>
                  <a:ext uri="{FF2B5EF4-FFF2-40B4-BE49-F238E27FC236}">
                    <a16:creationId xmlns:a16="http://schemas.microsoft.com/office/drawing/2014/main" id="{5BF768F0-677A-4A08-A7F8-298B75452135}"/>
                  </a:ext>
                </a:extLst>
              </p:cNvPr>
              <p:cNvSpPr>
                <a:spLocks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1871663" y="3667126"/>
                <a:ext cx="196850" cy="211138"/>
              </a:xfrm>
              <a:custGeom>
                <a:avLst/>
                <a:gdLst>
                  <a:gd name="T0" fmla="*/ 86 w 235"/>
                  <a:gd name="T1" fmla="*/ 6 h 221"/>
                  <a:gd name="T2" fmla="*/ 79 w 235"/>
                  <a:gd name="T3" fmla="*/ 0 h 221"/>
                  <a:gd name="T4" fmla="*/ 18 w 235"/>
                  <a:gd name="T5" fmla="*/ 5 h 221"/>
                  <a:gd name="T6" fmla="*/ 9 w 235"/>
                  <a:gd name="T7" fmla="*/ 15 h 221"/>
                  <a:gd name="T8" fmla="*/ 21 w 235"/>
                  <a:gd name="T9" fmla="*/ 21 h 221"/>
                  <a:gd name="T10" fmla="*/ 46 w 235"/>
                  <a:gd name="T11" fmla="*/ 30 h 221"/>
                  <a:gd name="T12" fmla="*/ 36 w 235"/>
                  <a:gd name="T13" fmla="*/ 70 h 221"/>
                  <a:gd name="T14" fmla="*/ 6 w 235"/>
                  <a:gd name="T15" fmla="*/ 193 h 221"/>
                  <a:gd name="T16" fmla="*/ 0 w 235"/>
                  <a:gd name="T17" fmla="*/ 215 h 221"/>
                  <a:gd name="T18" fmla="*/ 8 w 235"/>
                  <a:gd name="T19" fmla="*/ 221 h 221"/>
                  <a:gd name="T20" fmla="*/ 15 w 235"/>
                  <a:gd name="T21" fmla="*/ 221 h 221"/>
                  <a:gd name="T22" fmla="*/ 156 w 235"/>
                  <a:gd name="T23" fmla="*/ 148 h 221"/>
                  <a:gd name="T24" fmla="*/ 235 w 235"/>
                  <a:gd name="T25" fmla="*/ 14 h 221"/>
                  <a:gd name="T26" fmla="*/ 221 w 235"/>
                  <a:gd name="T27" fmla="*/ 0 h 221"/>
                  <a:gd name="T28" fmla="*/ 201 w 235"/>
                  <a:gd name="T29" fmla="*/ 17 h 221"/>
                  <a:gd name="T30" fmla="*/ 37 w 235"/>
                  <a:gd name="T31" fmla="*/ 205 h 221"/>
                  <a:gd name="T32" fmla="*/ 86 w 235"/>
                  <a:gd name="T33" fmla="*/ 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5" h="221">
                    <a:moveTo>
                      <a:pt x="86" y="6"/>
                    </a:moveTo>
                    <a:cubicBezTo>
                      <a:pt x="86" y="5"/>
                      <a:pt x="86" y="0"/>
                      <a:pt x="79" y="0"/>
                    </a:cubicBezTo>
                    <a:cubicBezTo>
                      <a:pt x="68" y="0"/>
                      <a:pt x="31" y="4"/>
                      <a:pt x="18" y="5"/>
                    </a:cubicBezTo>
                    <a:cubicBezTo>
                      <a:pt x="14" y="6"/>
                      <a:pt x="9" y="6"/>
                      <a:pt x="9" y="15"/>
                    </a:cubicBezTo>
                    <a:cubicBezTo>
                      <a:pt x="9" y="21"/>
                      <a:pt x="13" y="21"/>
                      <a:pt x="21" y="21"/>
                    </a:cubicBezTo>
                    <a:cubicBezTo>
                      <a:pt x="45" y="21"/>
                      <a:pt x="46" y="25"/>
                      <a:pt x="46" y="30"/>
                    </a:cubicBezTo>
                    <a:cubicBezTo>
                      <a:pt x="46" y="33"/>
                      <a:pt x="40" y="57"/>
                      <a:pt x="36" y="70"/>
                    </a:cubicBezTo>
                    <a:lnTo>
                      <a:pt x="6" y="193"/>
                    </a:lnTo>
                    <a:cubicBezTo>
                      <a:pt x="4" y="200"/>
                      <a:pt x="0" y="214"/>
                      <a:pt x="0" y="215"/>
                    </a:cubicBezTo>
                    <a:cubicBezTo>
                      <a:pt x="0" y="221"/>
                      <a:pt x="5" y="221"/>
                      <a:pt x="8" y="221"/>
                    </a:cubicBezTo>
                    <a:lnTo>
                      <a:pt x="15" y="221"/>
                    </a:lnTo>
                    <a:cubicBezTo>
                      <a:pt x="50" y="215"/>
                      <a:pt x="105" y="196"/>
                      <a:pt x="156" y="148"/>
                    </a:cubicBezTo>
                    <a:cubicBezTo>
                      <a:pt x="222" y="86"/>
                      <a:pt x="235" y="18"/>
                      <a:pt x="235" y="14"/>
                    </a:cubicBezTo>
                    <a:cubicBezTo>
                      <a:pt x="235" y="5"/>
                      <a:pt x="229" y="0"/>
                      <a:pt x="221" y="0"/>
                    </a:cubicBezTo>
                    <a:cubicBezTo>
                      <a:pt x="217" y="0"/>
                      <a:pt x="205" y="2"/>
                      <a:pt x="201" y="17"/>
                    </a:cubicBezTo>
                    <a:cubicBezTo>
                      <a:pt x="169" y="130"/>
                      <a:pt x="94" y="186"/>
                      <a:pt x="37" y="205"/>
                    </a:cubicBezTo>
                    <a:lnTo>
                      <a:pt x="8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29">
                <a:extLst>
                  <a:ext uri="{FF2B5EF4-FFF2-40B4-BE49-F238E27FC236}">
                    <a16:creationId xmlns:a16="http://schemas.microsoft.com/office/drawing/2014/main" id="{48C6B047-69C5-4D2F-A6C6-15D333B91664}"/>
                  </a:ext>
                </a:extLst>
              </p:cNvPr>
              <p:cNvSpPr>
                <a:spLocks noEditPoints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2222500" y="3703639"/>
                <a:ext cx="279400" cy="111125"/>
              </a:xfrm>
              <a:custGeom>
                <a:avLst/>
                <a:gdLst>
                  <a:gd name="T0" fmla="*/ 315 w 332"/>
                  <a:gd name="T1" fmla="*/ 20 h 117"/>
                  <a:gd name="T2" fmla="*/ 332 w 332"/>
                  <a:gd name="T3" fmla="*/ 10 h 117"/>
                  <a:gd name="T4" fmla="*/ 315 w 332"/>
                  <a:gd name="T5" fmla="*/ 0 h 117"/>
                  <a:gd name="T6" fmla="*/ 16 w 332"/>
                  <a:gd name="T7" fmla="*/ 0 h 117"/>
                  <a:gd name="T8" fmla="*/ 0 w 332"/>
                  <a:gd name="T9" fmla="*/ 10 h 117"/>
                  <a:gd name="T10" fmla="*/ 17 w 332"/>
                  <a:gd name="T11" fmla="*/ 20 h 117"/>
                  <a:gd name="T12" fmla="*/ 315 w 332"/>
                  <a:gd name="T13" fmla="*/ 20 h 117"/>
                  <a:gd name="T14" fmla="*/ 315 w 332"/>
                  <a:gd name="T15" fmla="*/ 117 h 117"/>
                  <a:gd name="T16" fmla="*/ 332 w 332"/>
                  <a:gd name="T17" fmla="*/ 107 h 117"/>
                  <a:gd name="T18" fmla="*/ 315 w 332"/>
                  <a:gd name="T19" fmla="*/ 97 h 117"/>
                  <a:gd name="T20" fmla="*/ 17 w 332"/>
                  <a:gd name="T21" fmla="*/ 97 h 117"/>
                  <a:gd name="T22" fmla="*/ 0 w 332"/>
                  <a:gd name="T23" fmla="*/ 107 h 117"/>
                  <a:gd name="T24" fmla="*/ 16 w 332"/>
                  <a:gd name="T25" fmla="*/ 117 h 117"/>
                  <a:gd name="T26" fmla="*/ 315 w 332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7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2" y="117"/>
                      <a:pt x="332" y="107"/>
                    </a:cubicBezTo>
                    <a:cubicBezTo>
                      <a:pt x="332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10" y="97"/>
                      <a:pt x="0" y="97"/>
                      <a:pt x="0" y="107"/>
                    </a:cubicBezTo>
                    <a:cubicBezTo>
                      <a:pt x="0" y="117"/>
                      <a:pt x="10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630">
                <a:extLst>
                  <a:ext uri="{FF2B5EF4-FFF2-40B4-BE49-F238E27FC236}">
                    <a16:creationId xmlns:a16="http://schemas.microsoft.com/office/drawing/2014/main" id="{62130207-432B-4F4B-915D-2C9CB6B8204C}"/>
                  </a:ext>
                </a:extLst>
              </p:cNvPr>
              <p:cNvSpPr>
                <a:spLocks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2657475" y="3552826"/>
                <a:ext cx="339725" cy="325438"/>
              </a:xfrm>
              <a:custGeom>
                <a:avLst/>
                <a:gdLst>
                  <a:gd name="T0" fmla="*/ 223 w 406"/>
                  <a:gd name="T1" fmla="*/ 132 h 342"/>
                  <a:gd name="T2" fmla="*/ 342 w 406"/>
                  <a:gd name="T3" fmla="*/ 32 h 342"/>
                  <a:gd name="T4" fmla="*/ 389 w 406"/>
                  <a:gd name="T5" fmla="*/ 23 h 342"/>
                  <a:gd name="T6" fmla="*/ 398 w 406"/>
                  <a:gd name="T7" fmla="*/ 23 h 342"/>
                  <a:gd name="T8" fmla="*/ 398 w 406"/>
                  <a:gd name="T9" fmla="*/ 0 h 342"/>
                  <a:gd name="T10" fmla="*/ 347 w 406"/>
                  <a:gd name="T11" fmla="*/ 1 h 342"/>
                  <a:gd name="T12" fmla="*/ 274 w 406"/>
                  <a:gd name="T13" fmla="*/ 0 h 342"/>
                  <a:gd name="T14" fmla="*/ 274 w 406"/>
                  <a:gd name="T15" fmla="*/ 23 h 342"/>
                  <a:gd name="T16" fmla="*/ 303 w 406"/>
                  <a:gd name="T17" fmla="*/ 26 h 342"/>
                  <a:gd name="T18" fmla="*/ 309 w 406"/>
                  <a:gd name="T19" fmla="*/ 29 h 342"/>
                  <a:gd name="T20" fmla="*/ 125 w 406"/>
                  <a:gd name="T21" fmla="*/ 183 h 342"/>
                  <a:gd name="T22" fmla="*/ 125 w 406"/>
                  <a:gd name="T23" fmla="*/ 23 h 342"/>
                  <a:gd name="T24" fmla="*/ 179 w 406"/>
                  <a:gd name="T25" fmla="*/ 23 h 342"/>
                  <a:gd name="T26" fmla="*/ 179 w 406"/>
                  <a:gd name="T27" fmla="*/ 0 h 342"/>
                  <a:gd name="T28" fmla="*/ 90 w 406"/>
                  <a:gd name="T29" fmla="*/ 1 h 342"/>
                  <a:gd name="T30" fmla="*/ 0 w 406"/>
                  <a:gd name="T31" fmla="*/ 0 h 342"/>
                  <a:gd name="T32" fmla="*/ 0 w 406"/>
                  <a:gd name="T33" fmla="*/ 23 h 342"/>
                  <a:gd name="T34" fmla="*/ 54 w 406"/>
                  <a:gd name="T35" fmla="*/ 23 h 342"/>
                  <a:gd name="T36" fmla="*/ 54 w 406"/>
                  <a:gd name="T37" fmla="*/ 319 h 342"/>
                  <a:gd name="T38" fmla="*/ 0 w 406"/>
                  <a:gd name="T39" fmla="*/ 319 h 342"/>
                  <a:gd name="T40" fmla="*/ 0 w 406"/>
                  <a:gd name="T41" fmla="*/ 342 h 342"/>
                  <a:gd name="T42" fmla="*/ 90 w 406"/>
                  <a:gd name="T43" fmla="*/ 340 h 342"/>
                  <a:gd name="T44" fmla="*/ 179 w 406"/>
                  <a:gd name="T45" fmla="*/ 342 h 342"/>
                  <a:gd name="T46" fmla="*/ 179 w 406"/>
                  <a:gd name="T47" fmla="*/ 319 h 342"/>
                  <a:gd name="T48" fmla="*/ 125 w 406"/>
                  <a:gd name="T49" fmla="*/ 319 h 342"/>
                  <a:gd name="T50" fmla="*/ 125 w 406"/>
                  <a:gd name="T51" fmla="*/ 214 h 342"/>
                  <a:gd name="T52" fmla="*/ 175 w 406"/>
                  <a:gd name="T53" fmla="*/ 172 h 342"/>
                  <a:gd name="T54" fmla="*/ 278 w 406"/>
                  <a:gd name="T55" fmla="*/ 308 h 342"/>
                  <a:gd name="T56" fmla="*/ 281 w 406"/>
                  <a:gd name="T57" fmla="*/ 315 h 342"/>
                  <a:gd name="T58" fmla="*/ 245 w 406"/>
                  <a:gd name="T59" fmla="*/ 319 h 342"/>
                  <a:gd name="T60" fmla="*/ 245 w 406"/>
                  <a:gd name="T61" fmla="*/ 342 h 342"/>
                  <a:gd name="T62" fmla="*/ 333 w 406"/>
                  <a:gd name="T63" fmla="*/ 340 h 342"/>
                  <a:gd name="T64" fmla="*/ 406 w 406"/>
                  <a:gd name="T65" fmla="*/ 342 h 342"/>
                  <a:gd name="T66" fmla="*/ 406 w 406"/>
                  <a:gd name="T67" fmla="*/ 319 h 342"/>
                  <a:gd name="T68" fmla="*/ 391 w 406"/>
                  <a:gd name="T69" fmla="*/ 319 h 342"/>
                  <a:gd name="T70" fmla="*/ 357 w 406"/>
                  <a:gd name="T71" fmla="*/ 309 h 342"/>
                  <a:gd name="T72" fmla="*/ 223 w 406"/>
                  <a:gd name="T73" fmla="*/ 13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2">
                    <a:moveTo>
                      <a:pt x="223" y="132"/>
                    </a:moveTo>
                    <a:lnTo>
                      <a:pt x="342" y="32"/>
                    </a:lnTo>
                    <a:cubicBezTo>
                      <a:pt x="353" y="23"/>
                      <a:pt x="374" y="23"/>
                      <a:pt x="389" y="23"/>
                    </a:cubicBezTo>
                    <a:lnTo>
                      <a:pt x="398" y="23"/>
                    </a:lnTo>
                    <a:lnTo>
                      <a:pt x="398" y="0"/>
                    </a:lnTo>
                    <a:cubicBezTo>
                      <a:pt x="378" y="1"/>
                      <a:pt x="349" y="1"/>
                      <a:pt x="347" y="1"/>
                    </a:cubicBezTo>
                    <a:cubicBezTo>
                      <a:pt x="328" y="1"/>
                      <a:pt x="292" y="1"/>
                      <a:pt x="274" y="0"/>
                    </a:cubicBezTo>
                    <a:lnTo>
                      <a:pt x="274" y="23"/>
                    </a:lnTo>
                    <a:cubicBezTo>
                      <a:pt x="280" y="23"/>
                      <a:pt x="290" y="23"/>
                      <a:pt x="303" y="26"/>
                    </a:cubicBezTo>
                    <a:cubicBezTo>
                      <a:pt x="311" y="28"/>
                      <a:pt x="305" y="27"/>
                      <a:pt x="309" y="29"/>
                    </a:cubicBezTo>
                    <a:lnTo>
                      <a:pt x="125" y="183"/>
                    </a:lnTo>
                    <a:lnTo>
                      <a:pt x="125" y="23"/>
                    </a:lnTo>
                    <a:lnTo>
                      <a:pt x="179" y="23"/>
                    </a:lnTo>
                    <a:lnTo>
                      <a:pt x="179" y="0"/>
                    </a:lnTo>
                    <a:cubicBezTo>
                      <a:pt x="160" y="1"/>
                      <a:pt x="111" y="1"/>
                      <a:pt x="90" y="1"/>
                    </a:cubicBezTo>
                    <a:cubicBezTo>
                      <a:pt x="68" y="1"/>
                      <a:pt x="19" y="1"/>
                      <a:pt x="0" y="0"/>
                    </a:cubicBezTo>
                    <a:lnTo>
                      <a:pt x="0" y="23"/>
                    </a:lnTo>
                    <a:lnTo>
                      <a:pt x="54" y="23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2"/>
                    </a:lnTo>
                    <a:cubicBezTo>
                      <a:pt x="19" y="340"/>
                      <a:pt x="68" y="340"/>
                      <a:pt x="90" y="340"/>
                    </a:cubicBezTo>
                    <a:cubicBezTo>
                      <a:pt x="111" y="340"/>
                      <a:pt x="160" y="340"/>
                      <a:pt x="179" y="342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2"/>
                    </a:lnTo>
                    <a:lnTo>
                      <a:pt x="278" y="308"/>
                    </a:lnTo>
                    <a:cubicBezTo>
                      <a:pt x="280" y="311"/>
                      <a:pt x="280" y="312"/>
                      <a:pt x="281" y="315"/>
                    </a:cubicBezTo>
                    <a:cubicBezTo>
                      <a:pt x="273" y="319"/>
                      <a:pt x="263" y="319"/>
                      <a:pt x="245" y="319"/>
                    </a:cubicBezTo>
                    <a:lnTo>
                      <a:pt x="245" y="342"/>
                    </a:lnTo>
                    <a:cubicBezTo>
                      <a:pt x="266" y="340"/>
                      <a:pt x="310" y="340"/>
                      <a:pt x="333" y="340"/>
                    </a:cubicBezTo>
                    <a:cubicBezTo>
                      <a:pt x="353" y="340"/>
                      <a:pt x="387" y="340"/>
                      <a:pt x="406" y="342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31">
                <a:extLst>
                  <a:ext uri="{FF2B5EF4-FFF2-40B4-BE49-F238E27FC236}">
                    <a16:creationId xmlns:a16="http://schemas.microsoft.com/office/drawing/2014/main" id="{5D03FE8D-4A73-45FA-8DFE-09A84572A456}"/>
                  </a:ext>
                </a:extLst>
              </p:cNvPr>
              <p:cNvSpPr>
                <a:spLocks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049588" y="3590926"/>
                <a:ext cx="196850" cy="15875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9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9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9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32">
                <a:extLst>
                  <a:ext uri="{FF2B5EF4-FFF2-40B4-BE49-F238E27FC236}">
                    <a16:creationId xmlns:a16="http://schemas.microsoft.com/office/drawing/2014/main" id="{8553F0CE-A87A-478E-A96C-C0B7C01E37C4}"/>
                  </a:ext>
                </a:extLst>
              </p:cNvPr>
              <p:cNvSpPr>
                <a:spLocks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311525" y="3460751"/>
                <a:ext cx="106362" cy="220663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1 w 127"/>
                  <a:gd name="T9" fmla="*/ 26 h 232"/>
                  <a:gd name="T10" fmla="*/ 51 w 127"/>
                  <a:gd name="T11" fmla="*/ 204 h 232"/>
                  <a:gd name="T12" fmla="*/ 16 w 127"/>
                  <a:gd name="T13" fmla="*/ 220 h 232"/>
                  <a:gd name="T14" fmla="*/ 3 w 127"/>
                  <a:gd name="T15" fmla="*/ 220 h 232"/>
                  <a:gd name="T16" fmla="*/ 3 w 127"/>
                  <a:gd name="T17" fmla="*/ 232 h 232"/>
                  <a:gd name="T18" fmla="*/ 65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20 h 232"/>
                  <a:gd name="T24" fmla="*/ 114 w 127"/>
                  <a:gd name="T25" fmla="*/ 220 h 232"/>
                  <a:gd name="T26" fmla="*/ 79 w 127"/>
                  <a:gd name="T27" fmla="*/ 204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6"/>
                    </a:cubicBezTo>
                    <a:lnTo>
                      <a:pt x="51" y="204"/>
                    </a:lnTo>
                    <a:cubicBezTo>
                      <a:pt x="51" y="215"/>
                      <a:pt x="51" y="220"/>
                      <a:pt x="16" y="220"/>
                    </a:cubicBezTo>
                    <a:lnTo>
                      <a:pt x="3" y="220"/>
                    </a:lnTo>
                    <a:lnTo>
                      <a:pt x="3" y="232"/>
                    </a:lnTo>
                    <a:cubicBezTo>
                      <a:pt x="9" y="232"/>
                      <a:pt x="52" y="231"/>
                      <a:pt x="65" y="231"/>
                    </a:cubicBezTo>
                    <a:cubicBezTo>
                      <a:pt x="76" y="231"/>
                      <a:pt x="119" y="232"/>
                      <a:pt x="127" y="232"/>
                    </a:cubicBezTo>
                    <a:lnTo>
                      <a:pt x="127" y="220"/>
                    </a:lnTo>
                    <a:lnTo>
                      <a:pt x="114" y="220"/>
                    </a:lnTo>
                    <a:cubicBezTo>
                      <a:pt x="79" y="220"/>
                      <a:pt x="79" y="215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33">
                <a:extLst>
                  <a:ext uri="{FF2B5EF4-FFF2-40B4-BE49-F238E27FC236}">
                    <a16:creationId xmlns:a16="http://schemas.microsoft.com/office/drawing/2014/main" id="{E29CFEF2-09D0-449F-B51F-C171FE17B414}"/>
                  </a:ext>
                </a:extLst>
              </p:cNvPr>
              <p:cNvSpPr>
                <a:spLocks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490913" y="3552826"/>
                <a:ext cx="277812" cy="325438"/>
              </a:xfrm>
              <a:custGeom>
                <a:avLst/>
                <a:gdLst>
                  <a:gd name="T0" fmla="*/ 185 w 331"/>
                  <a:gd name="T1" fmla="*/ 40 h 341"/>
                  <a:gd name="T2" fmla="*/ 232 w 331"/>
                  <a:gd name="T3" fmla="*/ 16 h 341"/>
                  <a:gd name="T4" fmla="*/ 248 w 331"/>
                  <a:gd name="T5" fmla="*/ 16 h 341"/>
                  <a:gd name="T6" fmla="*/ 248 w 331"/>
                  <a:gd name="T7" fmla="*/ 0 h 341"/>
                  <a:gd name="T8" fmla="*/ 164 w 331"/>
                  <a:gd name="T9" fmla="*/ 2 h 341"/>
                  <a:gd name="T10" fmla="*/ 79 w 331"/>
                  <a:gd name="T11" fmla="*/ 0 h 341"/>
                  <a:gd name="T12" fmla="*/ 79 w 331"/>
                  <a:gd name="T13" fmla="*/ 16 h 341"/>
                  <a:gd name="T14" fmla="*/ 96 w 331"/>
                  <a:gd name="T15" fmla="*/ 16 h 341"/>
                  <a:gd name="T16" fmla="*/ 143 w 331"/>
                  <a:gd name="T17" fmla="*/ 40 h 341"/>
                  <a:gd name="T18" fmla="*/ 143 w 331"/>
                  <a:gd name="T19" fmla="*/ 261 h 341"/>
                  <a:gd name="T20" fmla="*/ 75 w 331"/>
                  <a:gd name="T21" fmla="*/ 134 h 341"/>
                  <a:gd name="T22" fmla="*/ 31 w 331"/>
                  <a:gd name="T23" fmla="*/ 64 h 341"/>
                  <a:gd name="T24" fmla="*/ 13 w 331"/>
                  <a:gd name="T25" fmla="*/ 64 h 341"/>
                  <a:gd name="T26" fmla="*/ 0 w 331"/>
                  <a:gd name="T27" fmla="*/ 70 h 341"/>
                  <a:gd name="T28" fmla="*/ 5 w 331"/>
                  <a:gd name="T29" fmla="*/ 75 h 341"/>
                  <a:gd name="T30" fmla="*/ 34 w 331"/>
                  <a:gd name="T31" fmla="*/ 143 h 341"/>
                  <a:gd name="T32" fmla="*/ 59 w 331"/>
                  <a:gd name="T33" fmla="*/ 228 h 341"/>
                  <a:gd name="T34" fmla="*/ 143 w 331"/>
                  <a:gd name="T35" fmla="*/ 274 h 341"/>
                  <a:gd name="T36" fmla="*/ 143 w 331"/>
                  <a:gd name="T37" fmla="*/ 302 h 341"/>
                  <a:gd name="T38" fmla="*/ 96 w 331"/>
                  <a:gd name="T39" fmla="*/ 326 h 341"/>
                  <a:gd name="T40" fmla="*/ 79 w 331"/>
                  <a:gd name="T41" fmla="*/ 326 h 341"/>
                  <a:gd name="T42" fmla="*/ 79 w 331"/>
                  <a:gd name="T43" fmla="*/ 341 h 341"/>
                  <a:gd name="T44" fmla="*/ 164 w 331"/>
                  <a:gd name="T45" fmla="*/ 339 h 341"/>
                  <a:gd name="T46" fmla="*/ 248 w 331"/>
                  <a:gd name="T47" fmla="*/ 341 h 341"/>
                  <a:gd name="T48" fmla="*/ 248 w 331"/>
                  <a:gd name="T49" fmla="*/ 326 h 341"/>
                  <a:gd name="T50" fmla="*/ 232 w 331"/>
                  <a:gd name="T51" fmla="*/ 326 h 341"/>
                  <a:gd name="T52" fmla="*/ 185 w 331"/>
                  <a:gd name="T53" fmla="*/ 302 h 341"/>
                  <a:gd name="T54" fmla="*/ 185 w 331"/>
                  <a:gd name="T55" fmla="*/ 274 h 341"/>
                  <a:gd name="T56" fmla="*/ 270 w 331"/>
                  <a:gd name="T57" fmla="*/ 228 h 341"/>
                  <a:gd name="T58" fmla="*/ 297 w 331"/>
                  <a:gd name="T59" fmla="*/ 131 h 341"/>
                  <a:gd name="T60" fmla="*/ 324 w 331"/>
                  <a:gd name="T61" fmla="*/ 75 h 341"/>
                  <a:gd name="T62" fmla="*/ 331 w 331"/>
                  <a:gd name="T63" fmla="*/ 70 h 341"/>
                  <a:gd name="T64" fmla="*/ 319 w 331"/>
                  <a:gd name="T65" fmla="*/ 64 h 341"/>
                  <a:gd name="T66" fmla="*/ 300 w 331"/>
                  <a:gd name="T67" fmla="*/ 64 h 341"/>
                  <a:gd name="T68" fmla="*/ 255 w 331"/>
                  <a:gd name="T69" fmla="*/ 140 h 341"/>
                  <a:gd name="T70" fmla="*/ 185 w 331"/>
                  <a:gd name="T71" fmla="*/ 261 h 341"/>
                  <a:gd name="T72" fmla="*/ 185 w 331"/>
                  <a:gd name="T73" fmla="*/ 4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5" y="40"/>
                    </a:moveTo>
                    <a:cubicBezTo>
                      <a:pt x="185" y="23"/>
                      <a:pt x="185" y="16"/>
                      <a:pt x="232" y="16"/>
                    </a:cubicBezTo>
                    <a:lnTo>
                      <a:pt x="248" y="16"/>
                    </a:lnTo>
                    <a:lnTo>
                      <a:pt x="248" y="0"/>
                    </a:lnTo>
                    <a:cubicBezTo>
                      <a:pt x="230" y="2"/>
                      <a:pt x="185" y="2"/>
                      <a:pt x="164" y="2"/>
                    </a:cubicBezTo>
                    <a:cubicBezTo>
                      <a:pt x="144" y="2"/>
                      <a:pt x="97" y="2"/>
                      <a:pt x="79" y="0"/>
                    </a:cubicBezTo>
                    <a:lnTo>
                      <a:pt x="79" y="16"/>
                    </a:lnTo>
                    <a:lnTo>
                      <a:pt x="96" y="16"/>
                    </a:lnTo>
                    <a:cubicBezTo>
                      <a:pt x="143" y="16"/>
                      <a:pt x="143" y="22"/>
                      <a:pt x="143" y="40"/>
                    </a:cubicBezTo>
                    <a:lnTo>
                      <a:pt x="143" y="261"/>
                    </a:lnTo>
                    <a:cubicBezTo>
                      <a:pt x="78" y="244"/>
                      <a:pt x="75" y="167"/>
                      <a:pt x="75" y="134"/>
                    </a:cubicBezTo>
                    <a:cubicBezTo>
                      <a:pt x="75" y="74"/>
                      <a:pt x="53" y="64"/>
                      <a:pt x="31" y="64"/>
                    </a:cubicBezTo>
                    <a:lnTo>
                      <a:pt x="13" y="64"/>
                    </a:lnTo>
                    <a:cubicBezTo>
                      <a:pt x="5" y="64"/>
                      <a:pt x="0" y="64"/>
                      <a:pt x="0" y="70"/>
                    </a:cubicBezTo>
                    <a:cubicBezTo>
                      <a:pt x="0" y="72"/>
                      <a:pt x="2" y="75"/>
                      <a:pt x="5" y="75"/>
                    </a:cubicBezTo>
                    <a:cubicBezTo>
                      <a:pt x="21" y="77"/>
                      <a:pt x="33" y="84"/>
                      <a:pt x="34" y="143"/>
                    </a:cubicBezTo>
                    <a:cubicBezTo>
                      <a:pt x="34" y="155"/>
                      <a:pt x="35" y="194"/>
                      <a:pt x="59" y="228"/>
                    </a:cubicBezTo>
                    <a:cubicBezTo>
                      <a:pt x="79" y="255"/>
                      <a:pt x="109" y="269"/>
                      <a:pt x="143" y="274"/>
                    </a:cubicBezTo>
                    <a:lnTo>
                      <a:pt x="143" y="302"/>
                    </a:lnTo>
                    <a:cubicBezTo>
                      <a:pt x="143" y="319"/>
                      <a:pt x="143" y="326"/>
                      <a:pt x="96" y="326"/>
                    </a:cubicBezTo>
                    <a:lnTo>
                      <a:pt x="79" y="326"/>
                    </a:lnTo>
                    <a:lnTo>
                      <a:pt x="79" y="341"/>
                    </a:lnTo>
                    <a:cubicBezTo>
                      <a:pt x="97" y="339"/>
                      <a:pt x="143" y="339"/>
                      <a:pt x="164" y="339"/>
                    </a:cubicBezTo>
                    <a:cubicBezTo>
                      <a:pt x="184" y="339"/>
                      <a:pt x="230" y="339"/>
                      <a:pt x="248" y="341"/>
                    </a:cubicBezTo>
                    <a:lnTo>
                      <a:pt x="248" y="326"/>
                    </a:lnTo>
                    <a:lnTo>
                      <a:pt x="232" y="326"/>
                    </a:lnTo>
                    <a:cubicBezTo>
                      <a:pt x="185" y="326"/>
                      <a:pt x="185" y="319"/>
                      <a:pt x="185" y="302"/>
                    </a:cubicBezTo>
                    <a:lnTo>
                      <a:pt x="185" y="274"/>
                    </a:lnTo>
                    <a:cubicBezTo>
                      <a:pt x="220" y="269"/>
                      <a:pt x="251" y="254"/>
                      <a:pt x="270" y="228"/>
                    </a:cubicBezTo>
                    <a:cubicBezTo>
                      <a:pt x="296" y="193"/>
                      <a:pt x="297" y="153"/>
                      <a:pt x="297" y="131"/>
                    </a:cubicBezTo>
                    <a:cubicBezTo>
                      <a:pt x="297" y="123"/>
                      <a:pt x="297" y="79"/>
                      <a:pt x="324" y="75"/>
                    </a:cubicBezTo>
                    <a:cubicBezTo>
                      <a:pt x="327" y="75"/>
                      <a:pt x="331" y="74"/>
                      <a:pt x="331" y="70"/>
                    </a:cubicBezTo>
                    <a:cubicBezTo>
                      <a:pt x="331" y="64"/>
                      <a:pt x="327" y="64"/>
                      <a:pt x="319" y="64"/>
                    </a:cubicBezTo>
                    <a:lnTo>
                      <a:pt x="300" y="64"/>
                    </a:lnTo>
                    <a:cubicBezTo>
                      <a:pt x="280" y="64"/>
                      <a:pt x="256" y="68"/>
                      <a:pt x="255" y="140"/>
                    </a:cubicBezTo>
                    <a:cubicBezTo>
                      <a:pt x="255" y="195"/>
                      <a:pt x="238" y="248"/>
                      <a:pt x="185" y="261"/>
                    </a:cubicBezTo>
                    <a:lnTo>
                      <a:pt x="185" y="4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Content Placeholder 2 1 2">
              <a:extLst>
                <a:ext uri="{FF2B5EF4-FFF2-40B4-BE49-F238E27FC236}">
                  <a16:creationId xmlns:a16="http://schemas.microsoft.com/office/drawing/2014/main" id="{9F8FC50A-679F-4D5C-AADA-B049FE659C87}"/>
                </a:ext>
              </a:extLst>
            </p:cNvPr>
            <p:cNvSpPr txBox="1">
              <a:spLocks/>
            </p:cNvSpPr>
            <p:nvPr/>
          </p:nvSpPr>
          <p:spPr>
            <a:xfrm>
              <a:off x="326866" y="3743347"/>
              <a:ext cx="2789465" cy="6983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dirty="0"/>
                <a:t>KKT Dynamics:</a:t>
              </a:r>
              <a:endParaRPr lang="en-US" sz="3769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B3BD0B-EC02-4BC4-B35F-8FDE6400BE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39241" y="6779028"/>
            <a:ext cx="4340226" cy="1039813"/>
            <a:chOff x="1643063" y="4284663"/>
            <a:chExt cx="4340226" cy="1039813"/>
          </a:xfrm>
        </p:grpSpPr>
        <p:sp>
          <p:nvSpPr>
            <p:cNvPr id="26" name="Freeform 640 1 1">
              <a:extLst>
                <a:ext uri="{FF2B5EF4-FFF2-40B4-BE49-F238E27FC236}">
                  <a16:creationId xmlns:a16="http://schemas.microsoft.com/office/drawing/2014/main" id="{D3B33B3D-7E27-4297-812F-C27C4ED1A6C7}"/>
                </a:ext>
              </a:extLst>
            </p:cNvPr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1670051" y="4308476"/>
              <a:ext cx="212725" cy="320675"/>
            </a:xfrm>
            <a:custGeom>
              <a:avLst/>
              <a:gdLst>
                <a:gd name="T0" fmla="*/ 211 w 262"/>
                <a:gd name="T1" fmla="*/ 188 h 369"/>
                <a:gd name="T2" fmla="*/ 146 w 262"/>
                <a:gd name="T3" fmla="*/ 130 h 369"/>
                <a:gd name="T4" fmla="*/ 45 w 262"/>
                <a:gd name="T5" fmla="*/ 176 h 369"/>
                <a:gd name="T6" fmla="*/ 0 w 262"/>
                <a:gd name="T7" fmla="*/ 280 h 369"/>
                <a:gd name="T8" fmla="*/ 91 w 262"/>
                <a:gd name="T9" fmla="*/ 369 h 369"/>
                <a:gd name="T10" fmla="*/ 262 w 262"/>
                <a:gd name="T11" fmla="*/ 130 h 369"/>
                <a:gd name="T12" fmla="*/ 154 w 262"/>
                <a:gd name="T13" fmla="*/ 0 h 369"/>
                <a:gd name="T14" fmla="*/ 59 w 262"/>
                <a:gd name="T15" fmla="*/ 79 h 369"/>
                <a:gd name="T16" fmla="*/ 78 w 262"/>
                <a:gd name="T17" fmla="*/ 97 h 369"/>
                <a:gd name="T18" fmla="*/ 105 w 262"/>
                <a:gd name="T19" fmla="*/ 70 h 369"/>
                <a:gd name="T20" fmla="*/ 82 w 262"/>
                <a:gd name="T21" fmla="*/ 53 h 369"/>
                <a:gd name="T22" fmla="*/ 153 w 262"/>
                <a:gd name="T23" fmla="*/ 13 h 369"/>
                <a:gd name="T24" fmla="*/ 225 w 262"/>
                <a:gd name="T25" fmla="*/ 103 h 369"/>
                <a:gd name="T26" fmla="*/ 211 w 262"/>
                <a:gd name="T27" fmla="*/ 188 h 369"/>
                <a:gd name="T28" fmla="*/ 211 w 262"/>
                <a:gd name="T29" fmla="*/ 188 h 369"/>
                <a:gd name="T30" fmla="*/ 93 w 262"/>
                <a:gd name="T31" fmla="*/ 355 h 369"/>
                <a:gd name="T32" fmla="*/ 38 w 262"/>
                <a:gd name="T33" fmla="*/ 298 h 369"/>
                <a:gd name="T34" fmla="*/ 71 w 262"/>
                <a:gd name="T35" fmla="*/ 185 h 369"/>
                <a:gd name="T36" fmla="*/ 146 w 262"/>
                <a:gd name="T37" fmla="*/ 141 h 369"/>
                <a:gd name="T38" fmla="*/ 202 w 262"/>
                <a:gd name="T39" fmla="*/ 206 h 369"/>
                <a:gd name="T40" fmla="*/ 93 w 262"/>
                <a:gd name="T41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9">
                  <a:moveTo>
                    <a:pt x="211" y="188"/>
                  </a:moveTo>
                  <a:cubicBezTo>
                    <a:pt x="206" y="158"/>
                    <a:pt x="185" y="130"/>
                    <a:pt x="146" y="130"/>
                  </a:cubicBezTo>
                  <a:cubicBezTo>
                    <a:pt x="116" y="130"/>
                    <a:pt x="83" y="138"/>
                    <a:pt x="45" y="176"/>
                  </a:cubicBezTo>
                  <a:cubicBezTo>
                    <a:pt x="3" y="218"/>
                    <a:pt x="0" y="264"/>
                    <a:pt x="0" y="280"/>
                  </a:cubicBezTo>
                  <a:cubicBezTo>
                    <a:pt x="0" y="311"/>
                    <a:pt x="22" y="369"/>
                    <a:pt x="91" y="369"/>
                  </a:cubicBezTo>
                  <a:cubicBezTo>
                    <a:pt x="210" y="369"/>
                    <a:pt x="262" y="201"/>
                    <a:pt x="262" y="130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4" y="97"/>
                    <a:pt x="105" y="82"/>
                    <a:pt x="105" y="70"/>
                  </a:cubicBezTo>
                  <a:cubicBezTo>
                    <a:pt x="105" y="53"/>
                    <a:pt x="89" y="53"/>
                    <a:pt x="82" y="53"/>
                  </a:cubicBezTo>
                  <a:cubicBezTo>
                    <a:pt x="103" y="16"/>
                    <a:pt x="139" y="13"/>
                    <a:pt x="153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3"/>
                    <a:pt x="222" y="148"/>
                    <a:pt x="211" y="188"/>
                  </a:cubicBezTo>
                  <a:lnTo>
                    <a:pt x="211" y="188"/>
                  </a:lnTo>
                  <a:close/>
                  <a:moveTo>
                    <a:pt x="93" y="355"/>
                  </a:moveTo>
                  <a:cubicBezTo>
                    <a:pt x="38" y="355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7"/>
                    <a:pt x="115" y="141"/>
                    <a:pt x="146" y="141"/>
                  </a:cubicBezTo>
                  <a:cubicBezTo>
                    <a:pt x="201" y="141"/>
                    <a:pt x="202" y="196"/>
                    <a:pt x="202" y="206"/>
                  </a:cubicBezTo>
                  <a:cubicBezTo>
                    <a:pt x="202" y="242"/>
                    <a:pt x="170" y="355"/>
                    <a:pt x="93" y="3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41 1 1">
              <a:extLst>
                <a:ext uri="{FF2B5EF4-FFF2-40B4-BE49-F238E27FC236}">
                  <a16:creationId xmlns:a16="http://schemas.microsoft.com/office/drawing/2014/main" id="{E9A4C95D-C211-496E-998E-7F89B5F36CC9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1912938" y="4427538"/>
              <a:ext cx="190500" cy="192088"/>
            </a:xfrm>
            <a:custGeom>
              <a:avLst/>
              <a:gdLst>
                <a:gd name="T0" fmla="*/ 86 w 235"/>
                <a:gd name="T1" fmla="*/ 6 h 221"/>
                <a:gd name="T2" fmla="*/ 79 w 235"/>
                <a:gd name="T3" fmla="*/ 0 h 221"/>
                <a:gd name="T4" fmla="*/ 18 w 235"/>
                <a:gd name="T5" fmla="*/ 5 h 221"/>
                <a:gd name="T6" fmla="*/ 9 w 235"/>
                <a:gd name="T7" fmla="*/ 15 h 221"/>
                <a:gd name="T8" fmla="*/ 21 w 235"/>
                <a:gd name="T9" fmla="*/ 21 h 221"/>
                <a:gd name="T10" fmla="*/ 46 w 235"/>
                <a:gd name="T11" fmla="*/ 29 h 221"/>
                <a:gd name="T12" fmla="*/ 36 w 235"/>
                <a:gd name="T13" fmla="*/ 70 h 221"/>
                <a:gd name="T14" fmla="*/ 6 w 235"/>
                <a:gd name="T15" fmla="*/ 192 h 221"/>
                <a:gd name="T16" fmla="*/ 0 w 235"/>
                <a:gd name="T17" fmla="*/ 215 h 221"/>
                <a:gd name="T18" fmla="*/ 8 w 235"/>
                <a:gd name="T19" fmla="*/ 221 h 221"/>
                <a:gd name="T20" fmla="*/ 15 w 235"/>
                <a:gd name="T21" fmla="*/ 221 h 221"/>
                <a:gd name="T22" fmla="*/ 156 w 235"/>
                <a:gd name="T23" fmla="*/ 147 h 221"/>
                <a:gd name="T24" fmla="*/ 235 w 235"/>
                <a:gd name="T25" fmla="*/ 14 h 221"/>
                <a:gd name="T26" fmla="*/ 221 w 235"/>
                <a:gd name="T27" fmla="*/ 0 h 221"/>
                <a:gd name="T28" fmla="*/ 201 w 235"/>
                <a:gd name="T29" fmla="*/ 17 h 221"/>
                <a:gd name="T30" fmla="*/ 37 w 235"/>
                <a:gd name="T31" fmla="*/ 204 h 221"/>
                <a:gd name="T32" fmla="*/ 86 w 235"/>
                <a:gd name="T33" fmla="*/ 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" h="221">
                  <a:moveTo>
                    <a:pt x="86" y="6"/>
                  </a:moveTo>
                  <a:cubicBezTo>
                    <a:pt x="86" y="5"/>
                    <a:pt x="86" y="0"/>
                    <a:pt x="79" y="0"/>
                  </a:cubicBezTo>
                  <a:cubicBezTo>
                    <a:pt x="68" y="0"/>
                    <a:pt x="31" y="4"/>
                    <a:pt x="18" y="5"/>
                  </a:cubicBezTo>
                  <a:cubicBezTo>
                    <a:pt x="14" y="6"/>
                    <a:pt x="9" y="6"/>
                    <a:pt x="9" y="15"/>
                  </a:cubicBezTo>
                  <a:cubicBezTo>
                    <a:pt x="9" y="21"/>
                    <a:pt x="13" y="21"/>
                    <a:pt x="21" y="21"/>
                  </a:cubicBezTo>
                  <a:cubicBezTo>
                    <a:pt x="45" y="21"/>
                    <a:pt x="46" y="25"/>
                    <a:pt x="46" y="29"/>
                  </a:cubicBezTo>
                  <a:cubicBezTo>
                    <a:pt x="46" y="33"/>
                    <a:pt x="40" y="56"/>
                    <a:pt x="36" y="70"/>
                  </a:cubicBezTo>
                  <a:lnTo>
                    <a:pt x="6" y="192"/>
                  </a:lnTo>
                  <a:cubicBezTo>
                    <a:pt x="4" y="200"/>
                    <a:pt x="0" y="214"/>
                    <a:pt x="0" y="215"/>
                  </a:cubicBezTo>
                  <a:cubicBezTo>
                    <a:pt x="0" y="220"/>
                    <a:pt x="5" y="221"/>
                    <a:pt x="8" y="221"/>
                  </a:cubicBezTo>
                  <a:lnTo>
                    <a:pt x="15" y="221"/>
                  </a:lnTo>
                  <a:cubicBezTo>
                    <a:pt x="50" y="215"/>
                    <a:pt x="105" y="195"/>
                    <a:pt x="156" y="147"/>
                  </a:cubicBezTo>
                  <a:cubicBezTo>
                    <a:pt x="222" y="86"/>
                    <a:pt x="235" y="18"/>
                    <a:pt x="235" y="14"/>
                  </a:cubicBezTo>
                  <a:cubicBezTo>
                    <a:pt x="235" y="5"/>
                    <a:pt x="229" y="0"/>
                    <a:pt x="221" y="0"/>
                  </a:cubicBezTo>
                  <a:cubicBezTo>
                    <a:pt x="217" y="0"/>
                    <a:pt x="205" y="2"/>
                    <a:pt x="201" y="17"/>
                  </a:cubicBezTo>
                  <a:cubicBezTo>
                    <a:pt x="170" y="130"/>
                    <a:pt x="94" y="186"/>
                    <a:pt x="37" y="204"/>
                  </a:cubicBezTo>
                  <a:lnTo>
                    <a:pt x="86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642 1 1">
              <a:extLst>
                <a:ext uri="{FF2B5EF4-FFF2-40B4-BE49-F238E27FC236}">
                  <a16:creationId xmlns:a16="http://schemas.microsoft.com/office/drawing/2014/main" id="{E9DC1CBB-E6E3-4399-8769-ECE8EA3784B8}"/>
                </a:ext>
              </a:extLst>
            </p:cNvPr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1643063" y="4795838"/>
              <a:ext cx="484188" cy="158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43 1 1">
              <a:extLst>
                <a:ext uri="{FF2B5EF4-FFF2-40B4-BE49-F238E27FC236}">
                  <a16:creationId xmlns:a16="http://schemas.microsoft.com/office/drawing/2014/main" id="{DAA6D085-F731-4623-87D8-2628B8A17F35}"/>
                </a:ext>
              </a:extLst>
            </p:cNvPr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1658938" y="4899026"/>
              <a:ext cx="214313" cy="319088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80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9 h 368"/>
                <a:gd name="T16" fmla="*/ 79 w 263"/>
                <a:gd name="T17" fmla="*/ 97 h 368"/>
                <a:gd name="T18" fmla="*/ 106 w 263"/>
                <a:gd name="T19" fmla="*/ 70 h 368"/>
                <a:gd name="T20" fmla="*/ 82 w 263"/>
                <a:gd name="T21" fmla="*/ 53 h 368"/>
                <a:gd name="T22" fmla="*/ 154 w 263"/>
                <a:gd name="T23" fmla="*/ 13 h 368"/>
                <a:gd name="T24" fmla="*/ 225 w 263"/>
                <a:gd name="T25" fmla="*/ 103 h 368"/>
                <a:gd name="T26" fmla="*/ 212 w 263"/>
                <a:gd name="T27" fmla="*/ 188 h 368"/>
                <a:gd name="T28" fmla="*/ 211 w 263"/>
                <a:gd name="T29" fmla="*/ 188 h 368"/>
                <a:gd name="T30" fmla="*/ 94 w 263"/>
                <a:gd name="T31" fmla="*/ 354 h 368"/>
                <a:gd name="T32" fmla="*/ 39 w 263"/>
                <a:gd name="T33" fmla="*/ 298 h 368"/>
                <a:gd name="T34" fmla="*/ 72 w 263"/>
                <a:gd name="T35" fmla="*/ 185 h 368"/>
                <a:gd name="T36" fmla="*/ 147 w 263"/>
                <a:gd name="T37" fmla="*/ 140 h 368"/>
                <a:gd name="T38" fmla="*/ 202 w 263"/>
                <a:gd name="T39" fmla="*/ 206 h 368"/>
                <a:gd name="T40" fmla="*/ 94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7" y="129"/>
                    <a:pt x="84" y="137"/>
                    <a:pt x="45" y="176"/>
                  </a:cubicBezTo>
                  <a:cubicBezTo>
                    <a:pt x="4" y="218"/>
                    <a:pt x="0" y="264"/>
                    <a:pt x="0" y="280"/>
                  </a:cubicBezTo>
                  <a:cubicBezTo>
                    <a:pt x="0" y="311"/>
                    <a:pt x="22" y="368"/>
                    <a:pt x="92" y="368"/>
                  </a:cubicBezTo>
                  <a:cubicBezTo>
                    <a:pt x="211" y="368"/>
                    <a:pt x="263" y="201"/>
                    <a:pt x="263" y="129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7"/>
                    <a:pt x="79" y="97"/>
                  </a:cubicBezTo>
                  <a:cubicBezTo>
                    <a:pt x="95" y="97"/>
                    <a:pt x="106" y="82"/>
                    <a:pt x="106" y="70"/>
                  </a:cubicBezTo>
                  <a:cubicBezTo>
                    <a:pt x="106" y="53"/>
                    <a:pt x="90" y="53"/>
                    <a:pt x="82" y="53"/>
                  </a:cubicBezTo>
                  <a:cubicBezTo>
                    <a:pt x="104" y="16"/>
                    <a:pt x="140" y="13"/>
                    <a:pt x="154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2"/>
                    <a:pt x="222" y="148"/>
                    <a:pt x="212" y="188"/>
                  </a:cubicBezTo>
                  <a:lnTo>
                    <a:pt x="211" y="188"/>
                  </a:lnTo>
                  <a:close/>
                  <a:moveTo>
                    <a:pt x="94" y="354"/>
                  </a:moveTo>
                  <a:cubicBezTo>
                    <a:pt x="39" y="354"/>
                    <a:pt x="39" y="303"/>
                    <a:pt x="39" y="298"/>
                  </a:cubicBezTo>
                  <a:cubicBezTo>
                    <a:pt x="39" y="285"/>
                    <a:pt x="51" y="215"/>
                    <a:pt x="72" y="185"/>
                  </a:cubicBezTo>
                  <a:cubicBezTo>
                    <a:pt x="92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1" y="354"/>
                    <a:pt x="94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44 1 1">
              <a:extLst>
                <a:ext uri="{FF2B5EF4-FFF2-40B4-BE49-F238E27FC236}">
                  <a16:creationId xmlns:a16="http://schemas.microsoft.com/office/drawing/2014/main" id="{006321A1-D105-4400-B28F-232D340EBA2B}"/>
                </a:ext>
              </a:extLst>
            </p:cNvPr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1897063" y="5013326"/>
              <a:ext cx="227013" cy="279400"/>
            </a:xfrm>
            <a:custGeom>
              <a:avLst/>
              <a:gdLst>
                <a:gd name="T0" fmla="*/ 192 w 280"/>
                <a:gd name="T1" fmla="*/ 154 h 321"/>
                <a:gd name="T2" fmla="*/ 185 w 280"/>
                <a:gd name="T3" fmla="*/ 175 h 321"/>
                <a:gd name="T4" fmla="*/ 124 w 280"/>
                <a:gd name="T5" fmla="*/ 209 h 321"/>
                <a:gd name="T6" fmla="*/ 63 w 280"/>
                <a:gd name="T7" fmla="*/ 114 h 321"/>
                <a:gd name="T8" fmla="*/ 130 w 280"/>
                <a:gd name="T9" fmla="*/ 20 h 321"/>
                <a:gd name="T10" fmla="*/ 192 w 280"/>
                <a:gd name="T11" fmla="*/ 84 h 321"/>
                <a:gd name="T12" fmla="*/ 192 w 280"/>
                <a:gd name="T13" fmla="*/ 154 h 321"/>
                <a:gd name="T14" fmla="*/ 199 w 280"/>
                <a:gd name="T15" fmla="*/ 39 h 321"/>
                <a:gd name="T16" fmla="*/ 124 w 280"/>
                <a:gd name="T17" fmla="*/ 0 h 321"/>
                <a:gd name="T18" fmla="*/ 0 w 280"/>
                <a:gd name="T19" fmla="*/ 114 h 321"/>
                <a:gd name="T20" fmla="*/ 119 w 280"/>
                <a:gd name="T21" fmla="*/ 227 h 321"/>
                <a:gd name="T22" fmla="*/ 189 w 280"/>
                <a:gd name="T23" fmla="*/ 200 h 321"/>
                <a:gd name="T24" fmla="*/ 189 w 280"/>
                <a:gd name="T25" fmla="*/ 298 h 321"/>
                <a:gd name="T26" fmla="*/ 155 w 280"/>
                <a:gd name="T27" fmla="*/ 298 h 321"/>
                <a:gd name="T28" fmla="*/ 155 w 280"/>
                <a:gd name="T29" fmla="*/ 321 h 321"/>
                <a:gd name="T30" fmla="*/ 218 w 280"/>
                <a:gd name="T31" fmla="*/ 320 h 321"/>
                <a:gd name="T32" fmla="*/ 280 w 280"/>
                <a:gd name="T33" fmla="*/ 321 h 321"/>
                <a:gd name="T34" fmla="*/ 280 w 280"/>
                <a:gd name="T35" fmla="*/ 298 h 321"/>
                <a:gd name="T36" fmla="*/ 246 w 280"/>
                <a:gd name="T37" fmla="*/ 298 h 321"/>
                <a:gd name="T38" fmla="*/ 246 w 280"/>
                <a:gd name="T39" fmla="*/ 0 h 321"/>
                <a:gd name="T40" fmla="*/ 225 w 280"/>
                <a:gd name="T41" fmla="*/ 0 h 321"/>
                <a:gd name="T42" fmla="*/ 199 w 280"/>
                <a:gd name="T43" fmla="*/ 3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321">
                  <a:moveTo>
                    <a:pt x="192" y="154"/>
                  </a:moveTo>
                  <a:cubicBezTo>
                    <a:pt x="192" y="163"/>
                    <a:pt x="192" y="164"/>
                    <a:pt x="185" y="175"/>
                  </a:cubicBezTo>
                  <a:cubicBezTo>
                    <a:pt x="165" y="204"/>
                    <a:pt x="139" y="209"/>
                    <a:pt x="124" y="209"/>
                  </a:cubicBezTo>
                  <a:cubicBezTo>
                    <a:pt x="93" y="209"/>
                    <a:pt x="63" y="181"/>
                    <a:pt x="63" y="114"/>
                  </a:cubicBezTo>
                  <a:cubicBezTo>
                    <a:pt x="63" y="43"/>
                    <a:pt x="100" y="20"/>
                    <a:pt x="130" y="20"/>
                  </a:cubicBezTo>
                  <a:cubicBezTo>
                    <a:pt x="168" y="20"/>
                    <a:pt x="192" y="59"/>
                    <a:pt x="192" y="84"/>
                  </a:cubicBezTo>
                  <a:lnTo>
                    <a:pt x="192" y="154"/>
                  </a:lnTo>
                  <a:close/>
                  <a:moveTo>
                    <a:pt x="199" y="39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4"/>
                    <a:pt x="0" y="114"/>
                  </a:cubicBezTo>
                  <a:cubicBezTo>
                    <a:pt x="0" y="184"/>
                    <a:pt x="50" y="227"/>
                    <a:pt x="119" y="227"/>
                  </a:cubicBezTo>
                  <a:cubicBezTo>
                    <a:pt x="144" y="227"/>
                    <a:pt x="166" y="220"/>
                    <a:pt x="189" y="200"/>
                  </a:cubicBezTo>
                  <a:lnTo>
                    <a:pt x="189" y="298"/>
                  </a:lnTo>
                  <a:lnTo>
                    <a:pt x="155" y="298"/>
                  </a:lnTo>
                  <a:lnTo>
                    <a:pt x="155" y="321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7" y="320"/>
                    <a:pt x="266" y="321"/>
                    <a:pt x="280" y="321"/>
                  </a:cubicBezTo>
                  <a:lnTo>
                    <a:pt x="280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5" y="0"/>
                  </a:lnTo>
                  <a:lnTo>
                    <a:pt x="199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45 1 1">
              <a:extLst>
                <a:ext uri="{FF2B5EF4-FFF2-40B4-BE49-F238E27FC236}">
                  <a16:creationId xmlns:a16="http://schemas.microsoft.com/office/drawing/2014/main" id="{48C099E4-E941-4A9C-8449-2A52BD660C1C}"/>
                </a:ext>
              </a:extLst>
            </p:cNvPr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2311401" y="4752976"/>
              <a:ext cx="269875" cy="101600"/>
            </a:xfrm>
            <a:custGeom>
              <a:avLst/>
              <a:gdLst>
                <a:gd name="T0" fmla="*/ 315 w 332"/>
                <a:gd name="T1" fmla="*/ 19 h 116"/>
                <a:gd name="T2" fmla="*/ 332 w 332"/>
                <a:gd name="T3" fmla="*/ 9 h 116"/>
                <a:gd name="T4" fmla="*/ 315 w 332"/>
                <a:gd name="T5" fmla="*/ 0 h 116"/>
                <a:gd name="T6" fmla="*/ 16 w 332"/>
                <a:gd name="T7" fmla="*/ 0 h 116"/>
                <a:gd name="T8" fmla="*/ 0 w 332"/>
                <a:gd name="T9" fmla="*/ 9 h 116"/>
                <a:gd name="T10" fmla="*/ 17 w 332"/>
                <a:gd name="T11" fmla="*/ 19 h 116"/>
                <a:gd name="T12" fmla="*/ 315 w 332"/>
                <a:gd name="T13" fmla="*/ 19 h 116"/>
                <a:gd name="T14" fmla="*/ 315 w 332"/>
                <a:gd name="T15" fmla="*/ 116 h 116"/>
                <a:gd name="T16" fmla="*/ 332 w 332"/>
                <a:gd name="T17" fmla="*/ 106 h 116"/>
                <a:gd name="T18" fmla="*/ 315 w 332"/>
                <a:gd name="T19" fmla="*/ 96 h 116"/>
                <a:gd name="T20" fmla="*/ 17 w 332"/>
                <a:gd name="T21" fmla="*/ 96 h 116"/>
                <a:gd name="T22" fmla="*/ 0 w 332"/>
                <a:gd name="T23" fmla="*/ 106 h 116"/>
                <a:gd name="T24" fmla="*/ 16 w 332"/>
                <a:gd name="T25" fmla="*/ 116 h 116"/>
                <a:gd name="T26" fmla="*/ 315 w 332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6">
                  <a:moveTo>
                    <a:pt x="315" y="19"/>
                  </a:moveTo>
                  <a:cubicBezTo>
                    <a:pt x="322" y="19"/>
                    <a:pt x="332" y="19"/>
                    <a:pt x="332" y="9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9"/>
                    <a:pt x="9" y="19"/>
                    <a:pt x="17" y="19"/>
                  </a:cubicBezTo>
                  <a:lnTo>
                    <a:pt x="315" y="19"/>
                  </a:lnTo>
                  <a:close/>
                  <a:moveTo>
                    <a:pt x="315" y="116"/>
                  </a:moveTo>
                  <a:cubicBezTo>
                    <a:pt x="322" y="116"/>
                    <a:pt x="332" y="116"/>
                    <a:pt x="332" y="106"/>
                  </a:cubicBezTo>
                  <a:cubicBezTo>
                    <a:pt x="332" y="96"/>
                    <a:pt x="322" y="96"/>
                    <a:pt x="315" y="96"/>
                  </a:cubicBezTo>
                  <a:lnTo>
                    <a:pt x="17" y="96"/>
                  </a:lnTo>
                  <a:cubicBezTo>
                    <a:pt x="9" y="96"/>
                    <a:pt x="0" y="96"/>
                    <a:pt x="0" y="106"/>
                  </a:cubicBezTo>
                  <a:cubicBezTo>
                    <a:pt x="0" y="116"/>
                    <a:pt x="9" y="116"/>
                    <a:pt x="16" y="116"/>
                  </a:cubicBezTo>
                  <a:lnTo>
                    <a:pt x="315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46 1 1">
              <a:extLst>
                <a:ext uri="{FF2B5EF4-FFF2-40B4-BE49-F238E27FC236}">
                  <a16:creationId xmlns:a16="http://schemas.microsoft.com/office/drawing/2014/main" id="{38D6CFA4-1FCC-4D3B-8693-B9C78A6B0E25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2732088" y="4614863"/>
              <a:ext cx="330200" cy="296863"/>
            </a:xfrm>
            <a:custGeom>
              <a:avLst/>
              <a:gdLst>
                <a:gd name="T0" fmla="*/ 223 w 406"/>
                <a:gd name="T1" fmla="*/ 133 h 343"/>
                <a:gd name="T2" fmla="*/ 343 w 406"/>
                <a:gd name="T3" fmla="*/ 33 h 343"/>
                <a:gd name="T4" fmla="*/ 389 w 406"/>
                <a:gd name="T5" fmla="*/ 24 h 343"/>
                <a:gd name="T6" fmla="*/ 398 w 406"/>
                <a:gd name="T7" fmla="*/ 24 h 343"/>
                <a:gd name="T8" fmla="*/ 398 w 406"/>
                <a:gd name="T9" fmla="*/ 0 h 343"/>
                <a:gd name="T10" fmla="*/ 347 w 406"/>
                <a:gd name="T11" fmla="*/ 2 h 343"/>
                <a:gd name="T12" fmla="*/ 274 w 406"/>
                <a:gd name="T13" fmla="*/ 0 h 343"/>
                <a:gd name="T14" fmla="*/ 274 w 406"/>
                <a:gd name="T15" fmla="*/ 24 h 343"/>
                <a:gd name="T16" fmla="*/ 303 w 406"/>
                <a:gd name="T17" fmla="*/ 26 h 343"/>
                <a:gd name="T18" fmla="*/ 310 w 406"/>
                <a:gd name="T19" fmla="*/ 29 h 343"/>
                <a:gd name="T20" fmla="*/ 125 w 406"/>
                <a:gd name="T21" fmla="*/ 183 h 343"/>
                <a:gd name="T22" fmla="*/ 125 w 406"/>
                <a:gd name="T23" fmla="*/ 24 h 343"/>
                <a:gd name="T24" fmla="*/ 179 w 406"/>
                <a:gd name="T25" fmla="*/ 24 h 343"/>
                <a:gd name="T26" fmla="*/ 179 w 406"/>
                <a:gd name="T27" fmla="*/ 0 h 343"/>
                <a:gd name="T28" fmla="*/ 90 w 406"/>
                <a:gd name="T29" fmla="*/ 2 h 343"/>
                <a:gd name="T30" fmla="*/ 0 w 406"/>
                <a:gd name="T31" fmla="*/ 0 h 343"/>
                <a:gd name="T32" fmla="*/ 0 w 406"/>
                <a:gd name="T33" fmla="*/ 24 h 343"/>
                <a:gd name="T34" fmla="*/ 54 w 406"/>
                <a:gd name="T35" fmla="*/ 24 h 343"/>
                <a:gd name="T36" fmla="*/ 54 w 406"/>
                <a:gd name="T37" fmla="*/ 319 h 343"/>
                <a:gd name="T38" fmla="*/ 0 w 406"/>
                <a:gd name="T39" fmla="*/ 319 h 343"/>
                <a:gd name="T40" fmla="*/ 0 w 406"/>
                <a:gd name="T41" fmla="*/ 343 h 343"/>
                <a:gd name="T42" fmla="*/ 90 w 406"/>
                <a:gd name="T43" fmla="*/ 341 h 343"/>
                <a:gd name="T44" fmla="*/ 179 w 406"/>
                <a:gd name="T45" fmla="*/ 343 h 343"/>
                <a:gd name="T46" fmla="*/ 179 w 406"/>
                <a:gd name="T47" fmla="*/ 319 h 343"/>
                <a:gd name="T48" fmla="*/ 125 w 406"/>
                <a:gd name="T49" fmla="*/ 319 h 343"/>
                <a:gd name="T50" fmla="*/ 125 w 406"/>
                <a:gd name="T51" fmla="*/ 214 h 343"/>
                <a:gd name="T52" fmla="*/ 175 w 406"/>
                <a:gd name="T53" fmla="*/ 173 h 343"/>
                <a:gd name="T54" fmla="*/ 278 w 406"/>
                <a:gd name="T55" fmla="*/ 308 h 343"/>
                <a:gd name="T56" fmla="*/ 282 w 406"/>
                <a:gd name="T57" fmla="*/ 315 h 343"/>
                <a:gd name="T58" fmla="*/ 245 w 406"/>
                <a:gd name="T59" fmla="*/ 319 h 343"/>
                <a:gd name="T60" fmla="*/ 245 w 406"/>
                <a:gd name="T61" fmla="*/ 343 h 343"/>
                <a:gd name="T62" fmla="*/ 333 w 406"/>
                <a:gd name="T63" fmla="*/ 341 h 343"/>
                <a:gd name="T64" fmla="*/ 406 w 406"/>
                <a:gd name="T65" fmla="*/ 343 h 343"/>
                <a:gd name="T66" fmla="*/ 406 w 406"/>
                <a:gd name="T67" fmla="*/ 319 h 343"/>
                <a:gd name="T68" fmla="*/ 391 w 406"/>
                <a:gd name="T69" fmla="*/ 319 h 343"/>
                <a:gd name="T70" fmla="*/ 357 w 406"/>
                <a:gd name="T71" fmla="*/ 309 h 343"/>
                <a:gd name="T72" fmla="*/ 223 w 406"/>
                <a:gd name="T73" fmla="*/ 13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6" h="343">
                  <a:moveTo>
                    <a:pt x="223" y="133"/>
                  </a:moveTo>
                  <a:lnTo>
                    <a:pt x="343" y="33"/>
                  </a:lnTo>
                  <a:cubicBezTo>
                    <a:pt x="353" y="24"/>
                    <a:pt x="374" y="24"/>
                    <a:pt x="389" y="24"/>
                  </a:cubicBezTo>
                  <a:lnTo>
                    <a:pt x="398" y="24"/>
                  </a:lnTo>
                  <a:lnTo>
                    <a:pt x="398" y="0"/>
                  </a:lnTo>
                  <a:cubicBezTo>
                    <a:pt x="378" y="2"/>
                    <a:pt x="350" y="2"/>
                    <a:pt x="347" y="2"/>
                  </a:cubicBezTo>
                  <a:cubicBezTo>
                    <a:pt x="328" y="2"/>
                    <a:pt x="292" y="2"/>
                    <a:pt x="274" y="0"/>
                  </a:cubicBezTo>
                  <a:lnTo>
                    <a:pt x="274" y="24"/>
                  </a:lnTo>
                  <a:cubicBezTo>
                    <a:pt x="281" y="24"/>
                    <a:pt x="291" y="24"/>
                    <a:pt x="303" y="26"/>
                  </a:cubicBezTo>
                  <a:cubicBezTo>
                    <a:pt x="311" y="28"/>
                    <a:pt x="305" y="28"/>
                    <a:pt x="310" y="29"/>
                  </a:cubicBezTo>
                  <a:lnTo>
                    <a:pt x="125" y="183"/>
                  </a:lnTo>
                  <a:lnTo>
                    <a:pt x="125" y="24"/>
                  </a:lnTo>
                  <a:lnTo>
                    <a:pt x="179" y="24"/>
                  </a:lnTo>
                  <a:lnTo>
                    <a:pt x="179" y="0"/>
                  </a:lnTo>
                  <a:cubicBezTo>
                    <a:pt x="160" y="2"/>
                    <a:pt x="111" y="2"/>
                    <a:pt x="90" y="2"/>
                  </a:cubicBezTo>
                  <a:cubicBezTo>
                    <a:pt x="68" y="2"/>
                    <a:pt x="19" y="2"/>
                    <a:pt x="0" y="0"/>
                  </a:cubicBezTo>
                  <a:lnTo>
                    <a:pt x="0" y="24"/>
                  </a:lnTo>
                  <a:lnTo>
                    <a:pt x="54" y="24"/>
                  </a:lnTo>
                  <a:lnTo>
                    <a:pt x="54" y="319"/>
                  </a:lnTo>
                  <a:lnTo>
                    <a:pt x="0" y="319"/>
                  </a:lnTo>
                  <a:lnTo>
                    <a:pt x="0" y="343"/>
                  </a:lnTo>
                  <a:cubicBezTo>
                    <a:pt x="19" y="341"/>
                    <a:pt x="68" y="341"/>
                    <a:pt x="90" y="341"/>
                  </a:cubicBezTo>
                  <a:cubicBezTo>
                    <a:pt x="111" y="341"/>
                    <a:pt x="160" y="341"/>
                    <a:pt x="179" y="343"/>
                  </a:cubicBezTo>
                  <a:lnTo>
                    <a:pt x="179" y="319"/>
                  </a:lnTo>
                  <a:lnTo>
                    <a:pt x="125" y="319"/>
                  </a:lnTo>
                  <a:lnTo>
                    <a:pt x="125" y="214"/>
                  </a:lnTo>
                  <a:lnTo>
                    <a:pt x="175" y="173"/>
                  </a:lnTo>
                  <a:lnTo>
                    <a:pt x="278" y="308"/>
                  </a:lnTo>
                  <a:cubicBezTo>
                    <a:pt x="280" y="311"/>
                    <a:pt x="280" y="312"/>
                    <a:pt x="282" y="315"/>
                  </a:cubicBezTo>
                  <a:cubicBezTo>
                    <a:pt x="273" y="319"/>
                    <a:pt x="263" y="319"/>
                    <a:pt x="245" y="319"/>
                  </a:cubicBezTo>
                  <a:lnTo>
                    <a:pt x="245" y="343"/>
                  </a:lnTo>
                  <a:cubicBezTo>
                    <a:pt x="266" y="341"/>
                    <a:pt x="311" y="341"/>
                    <a:pt x="333" y="341"/>
                  </a:cubicBezTo>
                  <a:cubicBezTo>
                    <a:pt x="353" y="341"/>
                    <a:pt x="387" y="341"/>
                    <a:pt x="406" y="343"/>
                  </a:cubicBezTo>
                  <a:lnTo>
                    <a:pt x="406" y="319"/>
                  </a:lnTo>
                  <a:lnTo>
                    <a:pt x="391" y="319"/>
                  </a:lnTo>
                  <a:cubicBezTo>
                    <a:pt x="365" y="319"/>
                    <a:pt x="363" y="317"/>
                    <a:pt x="357" y="309"/>
                  </a:cubicBezTo>
                  <a:lnTo>
                    <a:pt x="223" y="1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47 1 1">
              <a:extLst>
                <a:ext uri="{FF2B5EF4-FFF2-40B4-BE49-F238E27FC236}">
                  <a16:creationId xmlns:a16="http://schemas.microsoft.com/office/drawing/2014/main" id="{5761F306-A193-43E8-A933-2B410F385C08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3113088" y="4649788"/>
              <a:ext cx="190500" cy="15875"/>
            </a:xfrm>
            <a:custGeom>
              <a:avLst/>
              <a:gdLst>
                <a:gd name="T0" fmla="*/ 221 w 235"/>
                <a:gd name="T1" fmla="*/ 17 h 17"/>
                <a:gd name="T2" fmla="*/ 235 w 235"/>
                <a:gd name="T3" fmla="*/ 9 h 17"/>
                <a:gd name="T4" fmla="*/ 221 w 235"/>
                <a:gd name="T5" fmla="*/ 0 h 17"/>
                <a:gd name="T6" fmla="*/ 14 w 235"/>
                <a:gd name="T7" fmla="*/ 0 h 17"/>
                <a:gd name="T8" fmla="*/ 0 w 235"/>
                <a:gd name="T9" fmla="*/ 8 h 17"/>
                <a:gd name="T10" fmla="*/ 14 w 235"/>
                <a:gd name="T11" fmla="*/ 17 h 17"/>
                <a:gd name="T12" fmla="*/ 221 w 235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7">
                  <a:moveTo>
                    <a:pt x="221" y="17"/>
                  </a:moveTo>
                  <a:cubicBezTo>
                    <a:pt x="227" y="17"/>
                    <a:pt x="235" y="17"/>
                    <a:pt x="235" y="9"/>
                  </a:cubicBezTo>
                  <a:cubicBezTo>
                    <a:pt x="235" y="0"/>
                    <a:pt x="227" y="0"/>
                    <a:pt x="221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1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48 1 1">
              <a:extLst>
                <a:ext uri="{FF2B5EF4-FFF2-40B4-BE49-F238E27FC236}">
                  <a16:creationId xmlns:a16="http://schemas.microsoft.com/office/drawing/2014/main" id="{203AF596-60CD-4CA2-A087-6D753201E940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3365501" y="4532313"/>
              <a:ext cx="103188" cy="201613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1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2"/>
                    <a:pt x="52" y="231"/>
                    <a:pt x="65" y="231"/>
                  </a:cubicBezTo>
                  <a:cubicBezTo>
                    <a:pt x="76" y="231"/>
                    <a:pt x="120" y="232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49 1 1">
              <a:extLst>
                <a:ext uri="{FF2B5EF4-FFF2-40B4-BE49-F238E27FC236}">
                  <a16:creationId xmlns:a16="http://schemas.microsoft.com/office/drawing/2014/main" id="{E3EC7132-E829-416B-AECE-0AF5CAA3D267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3686176" y="4284663"/>
              <a:ext cx="106363" cy="1039813"/>
            </a:xfrm>
            <a:custGeom>
              <a:avLst/>
              <a:gdLst>
                <a:gd name="T0" fmla="*/ 0 w 131"/>
                <a:gd name="T1" fmla="*/ 1197 h 1197"/>
                <a:gd name="T2" fmla="*/ 131 w 131"/>
                <a:gd name="T3" fmla="*/ 1197 h 1197"/>
                <a:gd name="T4" fmla="*/ 131 w 131"/>
                <a:gd name="T5" fmla="*/ 1169 h 1197"/>
                <a:gd name="T6" fmla="*/ 27 w 131"/>
                <a:gd name="T7" fmla="*/ 1169 h 1197"/>
                <a:gd name="T8" fmla="*/ 27 w 131"/>
                <a:gd name="T9" fmla="*/ 27 h 1197"/>
                <a:gd name="T10" fmla="*/ 131 w 131"/>
                <a:gd name="T11" fmla="*/ 27 h 1197"/>
                <a:gd name="T12" fmla="*/ 131 w 131"/>
                <a:gd name="T13" fmla="*/ 0 h 1197"/>
                <a:gd name="T14" fmla="*/ 0 w 131"/>
                <a:gd name="T15" fmla="*/ 0 h 1197"/>
                <a:gd name="T16" fmla="*/ 0 w 131"/>
                <a:gd name="T17" fmla="*/ 1197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7">
                  <a:moveTo>
                    <a:pt x="0" y="1197"/>
                  </a:moveTo>
                  <a:lnTo>
                    <a:pt x="131" y="1197"/>
                  </a:lnTo>
                  <a:lnTo>
                    <a:pt x="131" y="1169"/>
                  </a:lnTo>
                  <a:lnTo>
                    <a:pt x="27" y="1169"/>
                  </a:lnTo>
                  <a:lnTo>
                    <a:pt x="27" y="27"/>
                  </a:lnTo>
                  <a:lnTo>
                    <a:pt x="131" y="27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11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50 1 1">
              <a:extLst>
                <a:ext uri="{FF2B5EF4-FFF2-40B4-BE49-F238E27FC236}">
                  <a16:creationId xmlns:a16="http://schemas.microsoft.com/office/drawing/2014/main" id="{C9BBC048-C4F4-490E-8B96-FDB775BF5D56}"/>
                </a:ext>
              </a:extLst>
            </p:cNvPr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3862388" y="4308476"/>
              <a:ext cx="214313" cy="320675"/>
            </a:xfrm>
            <a:custGeom>
              <a:avLst/>
              <a:gdLst>
                <a:gd name="T0" fmla="*/ 211 w 263"/>
                <a:gd name="T1" fmla="*/ 188 h 369"/>
                <a:gd name="T2" fmla="*/ 147 w 263"/>
                <a:gd name="T3" fmla="*/ 130 h 369"/>
                <a:gd name="T4" fmla="*/ 45 w 263"/>
                <a:gd name="T5" fmla="*/ 176 h 369"/>
                <a:gd name="T6" fmla="*/ 0 w 263"/>
                <a:gd name="T7" fmla="*/ 280 h 369"/>
                <a:gd name="T8" fmla="*/ 92 w 263"/>
                <a:gd name="T9" fmla="*/ 369 h 369"/>
                <a:gd name="T10" fmla="*/ 263 w 263"/>
                <a:gd name="T11" fmla="*/ 130 h 369"/>
                <a:gd name="T12" fmla="*/ 155 w 263"/>
                <a:gd name="T13" fmla="*/ 0 h 369"/>
                <a:gd name="T14" fmla="*/ 60 w 263"/>
                <a:gd name="T15" fmla="*/ 79 h 369"/>
                <a:gd name="T16" fmla="*/ 79 w 263"/>
                <a:gd name="T17" fmla="*/ 97 h 369"/>
                <a:gd name="T18" fmla="*/ 106 w 263"/>
                <a:gd name="T19" fmla="*/ 70 h 369"/>
                <a:gd name="T20" fmla="*/ 82 w 263"/>
                <a:gd name="T21" fmla="*/ 53 h 369"/>
                <a:gd name="T22" fmla="*/ 154 w 263"/>
                <a:gd name="T23" fmla="*/ 13 h 369"/>
                <a:gd name="T24" fmla="*/ 225 w 263"/>
                <a:gd name="T25" fmla="*/ 103 h 369"/>
                <a:gd name="T26" fmla="*/ 212 w 263"/>
                <a:gd name="T27" fmla="*/ 188 h 369"/>
                <a:gd name="T28" fmla="*/ 211 w 263"/>
                <a:gd name="T29" fmla="*/ 188 h 369"/>
                <a:gd name="T30" fmla="*/ 94 w 263"/>
                <a:gd name="T31" fmla="*/ 355 h 369"/>
                <a:gd name="T32" fmla="*/ 39 w 263"/>
                <a:gd name="T33" fmla="*/ 298 h 369"/>
                <a:gd name="T34" fmla="*/ 72 w 263"/>
                <a:gd name="T35" fmla="*/ 185 h 369"/>
                <a:gd name="T36" fmla="*/ 147 w 263"/>
                <a:gd name="T37" fmla="*/ 141 h 369"/>
                <a:gd name="T38" fmla="*/ 202 w 263"/>
                <a:gd name="T39" fmla="*/ 206 h 369"/>
                <a:gd name="T40" fmla="*/ 94 w 263"/>
                <a:gd name="T41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9">
                  <a:moveTo>
                    <a:pt x="211" y="188"/>
                  </a:moveTo>
                  <a:cubicBezTo>
                    <a:pt x="206" y="158"/>
                    <a:pt x="186" y="130"/>
                    <a:pt x="147" y="130"/>
                  </a:cubicBezTo>
                  <a:cubicBezTo>
                    <a:pt x="117" y="130"/>
                    <a:pt x="84" y="138"/>
                    <a:pt x="45" y="176"/>
                  </a:cubicBezTo>
                  <a:cubicBezTo>
                    <a:pt x="4" y="218"/>
                    <a:pt x="0" y="264"/>
                    <a:pt x="0" y="280"/>
                  </a:cubicBezTo>
                  <a:cubicBezTo>
                    <a:pt x="0" y="311"/>
                    <a:pt x="22" y="369"/>
                    <a:pt x="92" y="369"/>
                  </a:cubicBezTo>
                  <a:cubicBezTo>
                    <a:pt x="211" y="369"/>
                    <a:pt x="263" y="201"/>
                    <a:pt x="263" y="130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7"/>
                    <a:pt x="79" y="97"/>
                  </a:cubicBezTo>
                  <a:cubicBezTo>
                    <a:pt x="95" y="97"/>
                    <a:pt x="106" y="82"/>
                    <a:pt x="106" y="70"/>
                  </a:cubicBezTo>
                  <a:cubicBezTo>
                    <a:pt x="106" y="53"/>
                    <a:pt x="90" y="53"/>
                    <a:pt x="82" y="53"/>
                  </a:cubicBezTo>
                  <a:cubicBezTo>
                    <a:pt x="104" y="16"/>
                    <a:pt x="140" y="13"/>
                    <a:pt x="154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3"/>
                    <a:pt x="222" y="148"/>
                    <a:pt x="212" y="188"/>
                  </a:cubicBezTo>
                  <a:lnTo>
                    <a:pt x="211" y="188"/>
                  </a:lnTo>
                  <a:close/>
                  <a:moveTo>
                    <a:pt x="94" y="355"/>
                  </a:moveTo>
                  <a:cubicBezTo>
                    <a:pt x="39" y="355"/>
                    <a:pt x="39" y="303"/>
                    <a:pt x="39" y="298"/>
                  </a:cubicBezTo>
                  <a:cubicBezTo>
                    <a:pt x="39" y="285"/>
                    <a:pt x="51" y="215"/>
                    <a:pt x="72" y="185"/>
                  </a:cubicBezTo>
                  <a:cubicBezTo>
                    <a:pt x="92" y="157"/>
                    <a:pt x="116" y="141"/>
                    <a:pt x="147" y="141"/>
                  </a:cubicBezTo>
                  <a:cubicBezTo>
                    <a:pt x="201" y="141"/>
                    <a:pt x="202" y="196"/>
                    <a:pt x="202" y="206"/>
                  </a:cubicBezTo>
                  <a:cubicBezTo>
                    <a:pt x="202" y="242"/>
                    <a:pt x="171" y="355"/>
                    <a:pt x="94" y="3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1 1 1">
              <a:extLst>
                <a:ext uri="{FF2B5EF4-FFF2-40B4-BE49-F238E27FC236}">
                  <a16:creationId xmlns:a16="http://schemas.microsoft.com/office/drawing/2014/main" id="{8AC50A01-2613-4AD0-B6B0-F1FDD1BE5A8E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4108451" y="4324351"/>
              <a:ext cx="268288" cy="295275"/>
            </a:xfrm>
            <a:custGeom>
              <a:avLst/>
              <a:gdLst>
                <a:gd name="T0" fmla="*/ 185 w 331"/>
                <a:gd name="T1" fmla="*/ 39 h 341"/>
                <a:gd name="T2" fmla="*/ 232 w 331"/>
                <a:gd name="T3" fmla="*/ 15 h 341"/>
                <a:gd name="T4" fmla="*/ 249 w 331"/>
                <a:gd name="T5" fmla="*/ 15 h 341"/>
                <a:gd name="T6" fmla="*/ 249 w 331"/>
                <a:gd name="T7" fmla="*/ 0 h 341"/>
                <a:gd name="T8" fmla="*/ 164 w 331"/>
                <a:gd name="T9" fmla="*/ 1 h 341"/>
                <a:gd name="T10" fmla="*/ 80 w 331"/>
                <a:gd name="T11" fmla="*/ 0 h 341"/>
                <a:gd name="T12" fmla="*/ 80 w 331"/>
                <a:gd name="T13" fmla="*/ 15 h 341"/>
                <a:gd name="T14" fmla="*/ 96 w 331"/>
                <a:gd name="T15" fmla="*/ 15 h 341"/>
                <a:gd name="T16" fmla="*/ 143 w 331"/>
                <a:gd name="T17" fmla="*/ 39 h 341"/>
                <a:gd name="T18" fmla="*/ 143 w 331"/>
                <a:gd name="T19" fmla="*/ 261 h 341"/>
                <a:gd name="T20" fmla="*/ 76 w 331"/>
                <a:gd name="T21" fmla="*/ 134 h 341"/>
                <a:gd name="T22" fmla="*/ 31 w 331"/>
                <a:gd name="T23" fmla="*/ 64 h 341"/>
                <a:gd name="T24" fmla="*/ 13 w 331"/>
                <a:gd name="T25" fmla="*/ 64 h 341"/>
                <a:gd name="T26" fmla="*/ 0 w 331"/>
                <a:gd name="T27" fmla="*/ 70 h 341"/>
                <a:gd name="T28" fmla="*/ 5 w 331"/>
                <a:gd name="T29" fmla="*/ 75 h 341"/>
                <a:gd name="T30" fmla="*/ 34 w 331"/>
                <a:gd name="T31" fmla="*/ 143 h 341"/>
                <a:gd name="T32" fmla="*/ 60 w 331"/>
                <a:gd name="T33" fmla="*/ 227 h 341"/>
                <a:gd name="T34" fmla="*/ 143 w 331"/>
                <a:gd name="T35" fmla="*/ 273 h 341"/>
                <a:gd name="T36" fmla="*/ 143 w 331"/>
                <a:gd name="T37" fmla="*/ 301 h 341"/>
                <a:gd name="T38" fmla="*/ 96 w 331"/>
                <a:gd name="T39" fmla="*/ 325 h 341"/>
                <a:gd name="T40" fmla="*/ 80 w 331"/>
                <a:gd name="T41" fmla="*/ 325 h 341"/>
                <a:gd name="T42" fmla="*/ 80 w 331"/>
                <a:gd name="T43" fmla="*/ 341 h 341"/>
                <a:gd name="T44" fmla="*/ 164 w 331"/>
                <a:gd name="T45" fmla="*/ 339 h 341"/>
                <a:gd name="T46" fmla="*/ 249 w 331"/>
                <a:gd name="T47" fmla="*/ 341 h 341"/>
                <a:gd name="T48" fmla="*/ 249 w 331"/>
                <a:gd name="T49" fmla="*/ 325 h 341"/>
                <a:gd name="T50" fmla="*/ 232 w 331"/>
                <a:gd name="T51" fmla="*/ 325 h 341"/>
                <a:gd name="T52" fmla="*/ 185 w 331"/>
                <a:gd name="T53" fmla="*/ 301 h 341"/>
                <a:gd name="T54" fmla="*/ 185 w 331"/>
                <a:gd name="T55" fmla="*/ 273 h 341"/>
                <a:gd name="T56" fmla="*/ 271 w 331"/>
                <a:gd name="T57" fmla="*/ 228 h 341"/>
                <a:gd name="T58" fmla="*/ 297 w 331"/>
                <a:gd name="T59" fmla="*/ 131 h 341"/>
                <a:gd name="T60" fmla="*/ 324 w 331"/>
                <a:gd name="T61" fmla="*/ 75 h 341"/>
                <a:gd name="T62" fmla="*/ 331 w 331"/>
                <a:gd name="T63" fmla="*/ 70 h 341"/>
                <a:gd name="T64" fmla="*/ 319 w 331"/>
                <a:gd name="T65" fmla="*/ 64 h 341"/>
                <a:gd name="T66" fmla="*/ 300 w 331"/>
                <a:gd name="T67" fmla="*/ 64 h 341"/>
                <a:gd name="T68" fmla="*/ 256 w 331"/>
                <a:gd name="T69" fmla="*/ 140 h 341"/>
                <a:gd name="T70" fmla="*/ 185 w 331"/>
                <a:gd name="T71" fmla="*/ 261 h 341"/>
                <a:gd name="T72" fmla="*/ 185 w 331"/>
                <a:gd name="T73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1" h="341">
                  <a:moveTo>
                    <a:pt x="185" y="39"/>
                  </a:moveTo>
                  <a:cubicBezTo>
                    <a:pt x="185" y="22"/>
                    <a:pt x="185" y="15"/>
                    <a:pt x="232" y="15"/>
                  </a:cubicBezTo>
                  <a:lnTo>
                    <a:pt x="249" y="15"/>
                  </a:lnTo>
                  <a:lnTo>
                    <a:pt x="249" y="0"/>
                  </a:lnTo>
                  <a:cubicBezTo>
                    <a:pt x="231" y="1"/>
                    <a:pt x="185" y="1"/>
                    <a:pt x="164" y="1"/>
                  </a:cubicBezTo>
                  <a:cubicBezTo>
                    <a:pt x="144" y="1"/>
                    <a:pt x="97" y="1"/>
                    <a:pt x="80" y="0"/>
                  </a:cubicBezTo>
                  <a:lnTo>
                    <a:pt x="80" y="15"/>
                  </a:lnTo>
                  <a:lnTo>
                    <a:pt x="96" y="15"/>
                  </a:lnTo>
                  <a:cubicBezTo>
                    <a:pt x="143" y="15"/>
                    <a:pt x="143" y="22"/>
                    <a:pt x="143" y="39"/>
                  </a:cubicBezTo>
                  <a:lnTo>
                    <a:pt x="143" y="261"/>
                  </a:lnTo>
                  <a:cubicBezTo>
                    <a:pt x="78" y="243"/>
                    <a:pt x="76" y="166"/>
                    <a:pt x="76" y="134"/>
                  </a:cubicBezTo>
                  <a:cubicBezTo>
                    <a:pt x="75" y="74"/>
                    <a:pt x="53" y="64"/>
                    <a:pt x="31" y="64"/>
                  </a:cubicBezTo>
                  <a:lnTo>
                    <a:pt x="13" y="64"/>
                  </a:lnTo>
                  <a:cubicBezTo>
                    <a:pt x="5" y="64"/>
                    <a:pt x="0" y="64"/>
                    <a:pt x="0" y="70"/>
                  </a:cubicBezTo>
                  <a:cubicBezTo>
                    <a:pt x="0" y="72"/>
                    <a:pt x="2" y="75"/>
                    <a:pt x="5" y="75"/>
                  </a:cubicBezTo>
                  <a:cubicBezTo>
                    <a:pt x="21" y="77"/>
                    <a:pt x="34" y="84"/>
                    <a:pt x="34" y="143"/>
                  </a:cubicBezTo>
                  <a:cubicBezTo>
                    <a:pt x="34" y="154"/>
                    <a:pt x="36" y="194"/>
                    <a:pt x="60" y="227"/>
                  </a:cubicBezTo>
                  <a:cubicBezTo>
                    <a:pt x="79" y="254"/>
                    <a:pt x="109" y="269"/>
                    <a:pt x="143" y="273"/>
                  </a:cubicBezTo>
                  <a:lnTo>
                    <a:pt x="143" y="301"/>
                  </a:lnTo>
                  <a:cubicBezTo>
                    <a:pt x="143" y="318"/>
                    <a:pt x="143" y="325"/>
                    <a:pt x="96" y="325"/>
                  </a:cubicBezTo>
                  <a:lnTo>
                    <a:pt x="80" y="325"/>
                  </a:lnTo>
                  <a:lnTo>
                    <a:pt x="80" y="341"/>
                  </a:lnTo>
                  <a:cubicBezTo>
                    <a:pt x="97" y="339"/>
                    <a:pt x="143" y="339"/>
                    <a:pt x="164" y="339"/>
                  </a:cubicBezTo>
                  <a:cubicBezTo>
                    <a:pt x="184" y="339"/>
                    <a:pt x="231" y="339"/>
                    <a:pt x="249" y="341"/>
                  </a:cubicBezTo>
                  <a:lnTo>
                    <a:pt x="249" y="325"/>
                  </a:lnTo>
                  <a:lnTo>
                    <a:pt x="232" y="325"/>
                  </a:lnTo>
                  <a:cubicBezTo>
                    <a:pt x="185" y="325"/>
                    <a:pt x="185" y="319"/>
                    <a:pt x="185" y="301"/>
                  </a:cubicBezTo>
                  <a:lnTo>
                    <a:pt x="185" y="273"/>
                  </a:lnTo>
                  <a:cubicBezTo>
                    <a:pt x="221" y="269"/>
                    <a:pt x="251" y="254"/>
                    <a:pt x="271" y="228"/>
                  </a:cubicBezTo>
                  <a:cubicBezTo>
                    <a:pt x="296" y="192"/>
                    <a:pt x="297" y="153"/>
                    <a:pt x="297" y="131"/>
                  </a:cubicBezTo>
                  <a:cubicBezTo>
                    <a:pt x="297" y="123"/>
                    <a:pt x="297" y="79"/>
                    <a:pt x="324" y="75"/>
                  </a:cubicBezTo>
                  <a:cubicBezTo>
                    <a:pt x="327" y="75"/>
                    <a:pt x="331" y="74"/>
                    <a:pt x="331" y="70"/>
                  </a:cubicBezTo>
                  <a:cubicBezTo>
                    <a:pt x="331" y="64"/>
                    <a:pt x="327" y="64"/>
                    <a:pt x="319" y="64"/>
                  </a:cubicBezTo>
                  <a:lnTo>
                    <a:pt x="300" y="64"/>
                  </a:lnTo>
                  <a:cubicBezTo>
                    <a:pt x="280" y="64"/>
                    <a:pt x="256" y="68"/>
                    <a:pt x="256" y="140"/>
                  </a:cubicBezTo>
                  <a:cubicBezTo>
                    <a:pt x="255" y="195"/>
                    <a:pt x="239" y="248"/>
                    <a:pt x="185" y="261"/>
                  </a:cubicBezTo>
                  <a:lnTo>
                    <a:pt x="185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652 1 1">
              <a:extLst>
                <a:ext uri="{FF2B5EF4-FFF2-40B4-BE49-F238E27FC236}">
                  <a16:creationId xmlns:a16="http://schemas.microsoft.com/office/drawing/2014/main" id="{5AE115D2-5DD2-47F5-964E-5472EA6F414C}"/>
                </a:ext>
              </a:extLst>
            </p:cNvPr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3846513" y="4795838"/>
              <a:ext cx="554038" cy="158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53 1 1">
              <a:extLst>
                <a:ext uri="{FF2B5EF4-FFF2-40B4-BE49-F238E27FC236}">
                  <a16:creationId xmlns:a16="http://schemas.microsoft.com/office/drawing/2014/main" id="{B23EF2A1-E13E-402D-9D8B-AB1CABC9C5AE}"/>
                </a:ext>
              </a:extLst>
            </p:cNvPr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3897313" y="4899026"/>
              <a:ext cx="214313" cy="319088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80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59 w 262"/>
                <a:gd name="T15" fmla="*/ 79 h 368"/>
                <a:gd name="T16" fmla="*/ 78 w 262"/>
                <a:gd name="T17" fmla="*/ 97 h 368"/>
                <a:gd name="T18" fmla="*/ 105 w 262"/>
                <a:gd name="T19" fmla="*/ 70 h 368"/>
                <a:gd name="T20" fmla="*/ 82 w 262"/>
                <a:gd name="T21" fmla="*/ 53 h 368"/>
                <a:gd name="T22" fmla="*/ 154 w 262"/>
                <a:gd name="T23" fmla="*/ 13 h 368"/>
                <a:gd name="T24" fmla="*/ 225 w 262"/>
                <a:gd name="T25" fmla="*/ 103 h 368"/>
                <a:gd name="T26" fmla="*/ 212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5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8"/>
                    <a:pt x="0" y="264"/>
                    <a:pt x="0" y="280"/>
                  </a:cubicBezTo>
                  <a:cubicBezTo>
                    <a:pt x="0" y="311"/>
                    <a:pt x="22" y="368"/>
                    <a:pt x="92" y="368"/>
                  </a:cubicBezTo>
                  <a:cubicBezTo>
                    <a:pt x="211" y="368"/>
                    <a:pt x="262" y="201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5" y="97"/>
                    <a:pt x="105" y="82"/>
                    <a:pt x="105" y="70"/>
                  </a:cubicBezTo>
                  <a:cubicBezTo>
                    <a:pt x="105" y="53"/>
                    <a:pt x="90" y="53"/>
                    <a:pt x="82" y="53"/>
                  </a:cubicBezTo>
                  <a:cubicBezTo>
                    <a:pt x="104" y="16"/>
                    <a:pt x="139" y="13"/>
                    <a:pt x="154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2"/>
                    <a:pt x="222" y="148"/>
                    <a:pt x="212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54 1 1">
              <a:extLst>
                <a:ext uri="{FF2B5EF4-FFF2-40B4-BE49-F238E27FC236}">
                  <a16:creationId xmlns:a16="http://schemas.microsoft.com/office/drawing/2014/main" id="{72BEC147-D94F-4DB6-B6C6-65615018D454}"/>
                </a:ext>
              </a:extLst>
            </p:cNvPr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4135438" y="5013326"/>
              <a:ext cx="228600" cy="279400"/>
            </a:xfrm>
            <a:custGeom>
              <a:avLst/>
              <a:gdLst>
                <a:gd name="T0" fmla="*/ 193 w 281"/>
                <a:gd name="T1" fmla="*/ 154 h 321"/>
                <a:gd name="T2" fmla="*/ 185 w 281"/>
                <a:gd name="T3" fmla="*/ 175 h 321"/>
                <a:gd name="T4" fmla="*/ 125 w 281"/>
                <a:gd name="T5" fmla="*/ 209 h 321"/>
                <a:gd name="T6" fmla="*/ 64 w 281"/>
                <a:gd name="T7" fmla="*/ 114 h 321"/>
                <a:gd name="T8" fmla="*/ 131 w 281"/>
                <a:gd name="T9" fmla="*/ 20 h 321"/>
                <a:gd name="T10" fmla="*/ 193 w 281"/>
                <a:gd name="T11" fmla="*/ 84 h 321"/>
                <a:gd name="T12" fmla="*/ 193 w 281"/>
                <a:gd name="T13" fmla="*/ 154 h 321"/>
                <a:gd name="T14" fmla="*/ 200 w 281"/>
                <a:gd name="T15" fmla="*/ 39 h 321"/>
                <a:gd name="T16" fmla="*/ 124 w 281"/>
                <a:gd name="T17" fmla="*/ 0 h 321"/>
                <a:gd name="T18" fmla="*/ 0 w 281"/>
                <a:gd name="T19" fmla="*/ 114 h 321"/>
                <a:gd name="T20" fmla="*/ 120 w 281"/>
                <a:gd name="T21" fmla="*/ 227 h 321"/>
                <a:gd name="T22" fmla="*/ 190 w 281"/>
                <a:gd name="T23" fmla="*/ 200 h 321"/>
                <a:gd name="T24" fmla="*/ 190 w 281"/>
                <a:gd name="T25" fmla="*/ 298 h 321"/>
                <a:gd name="T26" fmla="*/ 155 w 281"/>
                <a:gd name="T27" fmla="*/ 298 h 321"/>
                <a:gd name="T28" fmla="*/ 155 w 281"/>
                <a:gd name="T29" fmla="*/ 321 h 321"/>
                <a:gd name="T30" fmla="*/ 218 w 281"/>
                <a:gd name="T31" fmla="*/ 320 h 321"/>
                <a:gd name="T32" fmla="*/ 281 w 281"/>
                <a:gd name="T33" fmla="*/ 321 h 321"/>
                <a:gd name="T34" fmla="*/ 281 w 281"/>
                <a:gd name="T35" fmla="*/ 298 h 321"/>
                <a:gd name="T36" fmla="*/ 247 w 281"/>
                <a:gd name="T37" fmla="*/ 298 h 321"/>
                <a:gd name="T38" fmla="*/ 247 w 281"/>
                <a:gd name="T39" fmla="*/ 0 h 321"/>
                <a:gd name="T40" fmla="*/ 226 w 281"/>
                <a:gd name="T41" fmla="*/ 0 h 321"/>
                <a:gd name="T42" fmla="*/ 200 w 281"/>
                <a:gd name="T43" fmla="*/ 3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1">
                  <a:moveTo>
                    <a:pt x="193" y="154"/>
                  </a:moveTo>
                  <a:cubicBezTo>
                    <a:pt x="193" y="163"/>
                    <a:pt x="193" y="164"/>
                    <a:pt x="185" y="175"/>
                  </a:cubicBezTo>
                  <a:cubicBezTo>
                    <a:pt x="165" y="204"/>
                    <a:pt x="140" y="209"/>
                    <a:pt x="125" y="209"/>
                  </a:cubicBezTo>
                  <a:cubicBezTo>
                    <a:pt x="94" y="209"/>
                    <a:pt x="64" y="181"/>
                    <a:pt x="64" y="114"/>
                  </a:cubicBezTo>
                  <a:cubicBezTo>
                    <a:pt x="64" y="43"/>
                    <a:pt x="101" y="20"/>
                    <a:pt x="131" y="20"/>
                  </a:cubicBezTo>
                  <a:cubicBezTo>
                    <a:pt x="169" y="20"/>
                    <a:pt x="193" y="59"/>
                    <a:pt x="193" y="84"/>
                  </a:cubicBezTo>
                  <a:lnTo>
                    <a:pt x="193" y="154"/>
                  </a:lnTo>
                  <a:close/>
                  <a:moveTo>
                    <a:pt x="200" y="39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2" y="0"/>
                    <a:pt x="0" y="44"/>
                    <a:pt x="0" y="114"/>
                  </a:cubicBezTo>
                  <a:cubicBezTo>
                    <a:pt x="0" y="184"/>
                    <a:pt x="51" y="227"/>
                    <a:pt x="120" y="227"/>
                  </a:cubicBezTo>
                  <a:cubicBezTo>
                    <a:pt x="144" y="227"/>
                    <a:pt x="167" y="220"/>
                    <a:pt x="190" y="200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1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8" y="320"/>
                    <a:pt x="267" y="321"/>
                    <a:pt x="281" y="321"/>
                  </a:cubicBezTo>
                  <a:lnTo>
                    <a:pt x="281" y="298"/>
                  </a:lnTo>
                  <a:lnTo>
                    <a:pt x="247" y="298"/>
                  </a:lnTo>
                  <a:lnTo>
                    <a:pt x="247" y="0"/>
                  </a:lnTo>
                  <a:lnTo>
                    <a:pt x="226" y="0"/>
                  </a:lnTo>
                  <a:lnTo>
                    <a:pt x="200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55 1 1">
              <a:extLst>
                <a:ext uri="{FF2B5EF4-FFF2-40B4-BE49-F238E27FC236}">
                  <a16:creationId xmlns:a16="http://schemas.microsoft.com/office/drawing/2014/main" id="{2B656086-E093-4C54-8A5F-3BECECD199B6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4572001" y="4795838"/>
              <a:ext cx="249238" cy="15875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56 1 1">
              <a:extLst>
                <a:ext uri="{FF2B5EF4-FFF2-40B4-BE49-F238E27FC236}">
                  <a16:creationId xmlns:a16="http://schemas.microsoft.com/office/drawing/2014/main" id="{55D83488-A694-461A-BA14-BEE395918F4F}"/>
                </a:ext>
              </a:extLst>
            </p:cNvPr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5010151" y="4308476"/>
              <a:ext cx="212725" cy="320675"/>
            </a:xfrm>
            <a:custGeom>
              <a:avLst/>
              <a:gdLst>
                <a:gd name="T0" fmla="*/ 211 w 262"/>
                <a:gd name="T1" fmla="*/ 188 h 369"/>
                <a:gd name="T2" fmla="*/ 146 w 262"/>
                <a:gd name="T3" fmla="*/ 130 h 369"/>
                <a:gd name="T4" fmla="*/ 45 w 262"/>
                <a:gd name="T5" fmla="*/ 176 h 369"/>
                <a:gd name="T6" fmla="*/ 0 w 262"/>
                <a:gd name="T7" fmla="*/ 280 h 369"/>
                <a:gd name="T8" fmla="*/ 91 w 262"/>
                <a:gd name="T9" fmla="*/ 369 h 369"/>
                <a:gd name="T10" fmla="*/ 262 w 262"/>
                <a:gd name="T11" fmla="*/ 130 h 369"/>
                <a:gd name="T12" fmla="*/ 154 w 262"/>
                <a:gd name="T13" fmla="*/ 0 h 369"/>
                <a:gd name="T14" fmla="*/ 59 w 262"/>
                <a:gd name="T15" fmla="*/ 79 h 369"/>
                <a:gd name="T16" fmla="*/ 78 w 262"/>
                <a:gd name="T17" fmla="*/ 97 h 369"/>
                <a:gd name="T18" fmla="*/ 105 w 262"/>
                <a:gd name="T19" fmla="*/ 70 h 369"/>
                <a:gd name="T20" fmla="*/ 81 w 262"/>
                <a:gd name="T21" fmla="*/ 53 h 369"/>
                <a:gd name="T22" fmla="*/ 153 w 262"/>
                <a:gd name="T23" fmla="*/ 13 h 369"/>
                <a:gd name="T24" fmla="*/ 225 w 262"/>
                <a:gd name="T25" fmla="*/ 103 h 369"/>
                <a:gd name="T26" fmla="*/ 211 w 262"/>
                <a:gd name="T27" fmla="*/ 188 h 369"/>
                <a:gd name="T28" fmla="*/ 211 w 262"/>
                <a:gd name="T29" fmla="*/ 188 h 369"/>
                <a:gd name="T30" fmla="*/ 93 w 262"/>
                <a:gd name="T31" fmla="*/ 355 h 369"/>
                <a:gd name="T32" fmla="*/ 38 w 262"/>
                <a:gd name="T33" fmla="*/ 298 h 369"/>
                <a:gd name="T34" fmla="*/ 71 w 262"/>
                <a:gd name="T35" fmla="*/ 185 h 369"/>
                <a:gd name="T36" fmla="*/ 146 w 262"/>
                <a:gd name="T37" fmla="*/ 141 h 369"/>
                <a:gd name="T38" fmla="*/ 202 w 262"/>
                <a:gd name="T39" fmla="*/ 206 h 369"/>
                <a:gd name="T40" fmla="*/ 93 w 262"/>
                <a:gd name="T41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9">
                  <a:moveTo>
                    <a:pt x="211" y="188"/>
                  </a:moveTo>
                  <a:cubicBezTo>
                    <a:pt x="206" y="158"/>
                    <a:pt x="185" y="130"/>
                    <a:pt x="146" y="130"/>
                  </a:cubicBezTo>
                  <a:cubicBezTo>
                    <a:pt x="116" y="130"/>
                    <a:pt x="83" y="138"/>
                    <a:pt x="45" y="176"/>
                  </a:cubicBezTo>
                  <a:cubicBezTo>
                    <a:pt x="3" y="218"/>
                    <a:pt x="0" y="264"/>
                    <a:pt x="0" y="280"/>
                  </a:cubicBezTo>
                  <a:cubicBezTo>
                    <a:pt x="0" y="311"/>
                    <a:pt x="22" y="369"/>
                    <a:pt x="91" y="369"/>
                  </a:cubicBezTo>
                  <a:cubicBezTo>
                    <a:pt x="210" y="369"/>
                    <a:pt x="262" y="201"/>
                    <a:pt x="262" y="130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4" y="97"/>
                    <a:pt x="105" y="82"/>
                    <a:pt x="105" y="70"/>
                  </a:cubicBezTo>
                  <a:cubicBezTo>
                    <a:pt x="105" y="53"/>
                    <a:pt x="89" y="53"/>
                    <a:pt x="81" y="53"/>
                  </a:cubicBezTo>
                  <a:cubicBezTo>
                    <a:pt x="103" y="16"/>
                    <a:pt x="139" y="13"/>
                    <a:pt x="153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3"/>
                    <a:pt x="222" y="148"/>
                    <a:pt x="211" y="188"/>
                  </a:cubicBezTo>
                  <a:lnTo>
                    <a:pt x="211" y="188"/>
                  </a:lnTo>
                  <a:close/>
                  <a:moveTo>
                    <a:pt x="93" y="355"/>
                  </a:moveTo>
                  <a:cubicBezTo>
                    <a:pt x="38" y="355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7"/>
                    <a:pt x="115" y="141"/>
                    <a:pt x="146" y="141"/>
                  </a:cubicBezTo>
                  <a:cubicBezTo>
                    <a:pt x="201" y="141"/>
                    <a:pt x="202" y="196"/>
                    <a:pt x="202" y="206"/>
                  </a:cubicBezTo>
                  <a:cubicBezTo>
                    <a:pt x="202" y="242"/>
                    <a:pt x="170" y="355"/>
                    <a:pt x="93" y="3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57 1 1">
              <a:extLst>
                <a:ext uri="{FF2B5EF4-FFF2-40B4-BE49-F238E27FC236}">
                  <a16:creationId xmlns:a16="http://schemas.microsoft.com/office/drawing/2014/main" id="{521BB27F-2A80-4591-85C3-D4C81C7447C3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5246688" y="4322763"/>
              <a:ext cx="330200" cy="296863"/>
            </a:xfrm>
            <a:custGeom>
              <a:avLst/>
              <a:gdLst>
                <a:gd name="T0" fmla="*/ 223 w 406"/>
                <a:gd name="T1" fmla="*/ 133 h 343"/>
                <a:gd name="T2" fmla="*/ 342 w 406"/>
                <a:gd name="T3" fmla="*/ 33 h 343"/>
                <a:gd name="T4" fmla="*/ 389 w 406"/>
                <a:gd name="T5" fmla="*/ 24 h 343"/>
                <a:gd name="T6" fmla="*/ 398 w 406"/>
                <a:gd name="T7" fmla="*/ 24 h 343"/>
                <a:gd name="T8" fmla="*/ 398 w 406"/>
                <a:gd name="T9" fmla="*/ 0 h 343"/>
                <a:gd name="T10" fmla="*/ 347 w 406"/>
                <a:gd name="T11" fmla="*/ 2 h 343"/>
                <a:gd name="T12" fmla="*/ 274 w 406"/>
                <a:gd name="T13" fmla="*/ 0 h 343"/>
                <a:gd name="T14" fmla="*/ 274 w 406"/>
                <a:gd name="T15" fmla="*/ 24 h 343"/>
                <a:gd name="T16" fmla="*/ 303 w 406"/>
                <a:gd name="T17" fmla="*/ 26 h 343"/>
                <a:gd name="T18" fmla="*/ 309 w 406"/>
                <a:gd name="T19" fmla="*/ 29 h 343"/>
                <a:gd name="T20" fmla="*/ 125 w 406"/>
                <a:gd name="T21" fmla="*/ 183 h 343"/>
                <a:gd name="T22" fmla="*/ 125 w 406"/>
                <a:gd name="T23" fmla="*/ 24 h 343"/>
                <a:gd name="T24" fmla="*/ 179 w 406"/>
                <a:gd name="T25" fmla="*/ 24 h 343"/>
                <a:gd name="T26" fmla="*/ 179 w 406"/>
                <a:gd name="T27" fmla="*/ 0 h 343"/>
                <a:gd name="T28" fmla="*/ 90 w 406"/>
                <a:gd name="T29" fmla="*/ 2 h 343"/>
                <a:gd name="T30" fmla="*/ 0 w 406"/>
                <a:gd name="T31" fmla="*/ 0 h 343"/>
                <a:gd name="T32" fmla="*/ 0 w 406"/>
                <a:gd name="T33" fmla="*/ 24 h 343"/>
                <a:gd name="T34" fmla="*/ 54 w 406"/>
                <a:gd name="T35" fmla="*/ 24 h 343"/>
                <a:gd name="T36" fmla="*/ 54 w 406"/>
                <a:gd name="T37" fmla="*/ 319 h 343"/>
                <a:gd name="T38" fmla="*/ 0 w 406"/>
                <a:gd name="T39" fmla="*/ 319 h 343"/>
                <a:gd name="T40" fmla="*/ 0 w 406"/>
                <a:gd name="T41" fmla="*/ 343 h 343"/>
                <a:gd name="T42" fmla="*/ 90 w 406"/>
                <a:gd name="T43" fmla="*/ 341 h 343"/>
                <a:gd name="T44" fmla="*/ 179 w 406"/>
                <a:gd name="T45" fmla="*/ 343 h 343"/>
                <a:gd name="T46" fmla="*/ 179 w 406"/>
                <a:gd name="T47" fmla="*/ 319 h 343"/>
                <a:gd name="T48" fmla="*/ 125 w 406"/>
                <a:gd name="T49" fmla="*/ 319 h 343"/>
                <a:gd name="T50" fmla="*/ 125 w 406"/>
                <a:gd name="T51" fmla="*/ 214 h 343"/>
                <a:gd name="T52" fmla="*/ 175 w 406"/>
                <a:gd name="T53" fmla="*/ 173 h 343"/>
                <a:gd name="T54" fmla="*/ 278 w 406"/>
                <a:gd name="T55" fmla="*/ 308 h 343"/>
                <a:gd name="T56" fmla="*/ 282 w 406"/>
                <a:gd name="T57" fmla="*/ 315 h 343"/>
                <a:gd name="T58" fmla="*/ 245 w 406"/>
                <a:gd name="T59" fmla="*/ 319 h 343"/>
                <a:gd name="T60" fmla="*/ 245 w 406"/>
                <a:gd name="T61" fmla="*/ 343 h 343"/>
                <a:gd name="T62" fmla="*/ 333 w 406"/>
                <a:gd name="T63" fmla="*/ 341 h 343"/>
                <a:gd name="T64" fmla="*/ 406 w 406"/>
                <a:gd name="T65" fmla="*/ 343 h 343"/>
                <a:gd name="T66" fmla="*/ 406 w 406"/>
                <a:gd name="T67" fmla="*/ 319 h 343"/>
                <a:gd name="T68" fmla="*/ 391 w 406"/>
                <a:gd name="T69" fmla="*/ 319 h 343"/>
                <a:gd name="T70" fmla="*/ 357 w 406"/>
                <a:gd name="T71" fmla="*/ 309 h 343"/>
                <a:gd name="T72" fmla="*/ 223 w 406"/>
                <a:gd name="T73" fmla="*/ 13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6" h="343">
                  <a:moveTo>
                    <a:pt x="223" y="133"/>
                  </a:moveTo>
                  <a:lnTo>
                    <a:pt x="342" y="33"/>
                  </a:lnTo>
                  <a:cubicBezTo>
                    <a:pt x="353" y="24"/>
                    <a:pt x="374" y="24"/>
                    <a:pt x="389" y="24"/>
                  </a:cubicBezTo>
                  <a:lnTo>
                    <a:pt x="398" y="24"/>
                  </a:lnTo>
                  <a:lnTo>
                    <a:pt x="398" y="0"/>
                  </a:lnTo>
                  <a:cubicBezTo>
                    <a:pt x="378" y="2"/>
                    <a:pt x="349" y="2"/>
                    <a:pt x="347" y="2"/>
                  </a:cubicBezTo>
                  <a:cubicBezTo>
                    <a:pt x="328" y="2"/>
                    <a:pt x="292" y="2"/>
                    <a:pt x="274" y="0"/>
                  </a:cubicBezTo>
                  <a:lnTo>
                    <a:pt x="274" y="24"/>
                  </a:lnTo>
                  <a:cubicBezTo>
                    <a:pt x="281" y="24"/>
                    <a:pt x="291" y="24"/>
                    <a:pt x="303" y="26"/>
                  </a:cubicBezTo>
                  <a:cubicBezTo>
                    <a:pt x="311" y="28"/>
                    <a:pt x="305" y="28"/>
                    <a:pt x="309" y="29"/>
                  </a:cubicBezTo>
                  <a:lnTo>
                    <a:pt x="125" y="183"/>
                  </a:lnTo>
                  <a:lnTo>
                    <a:pt x="125" y="24"/>
                  </a:lnTo>
                  <a:lnTo>
                    <a:pt x="179" y="24"/>
                  </a:lnTo>
                  <a:lnTo>
                    <a:pt x="179" y="0"/>
                  </a:lnTo>
                  <a:cubicBezTo>
                    <a:pt x="160" y="2"/>
                    <a:pt x="111" y="2"/>
                    <a:pt x="90" y="2"/>
                  </a:cubicBezTo>
                  <a:cubicBezTo>
                    <a:pt x="68" y="2"/>
                    <a:pt x="19" y="2"/>
                    <a:pt x="0" y="0"/>
                  </a:cubicBezTo>
                  <a:lnTo>
                    <a:pt x="0" y="24"/>
                  </a:lnTo>
                  <a:lnTo>
                    <a:pt x="54" y="24"/>
                  </a:lnTo>
                  <a:lnTo>
                    <a:pt x="54" y="319"/>
                  </a:lnTo>
                  <a:lnTo>
                    <a:pt x="0" y="319"/>
                  </a:lnTo>
                  <a:lnTo>
                    <a:pt x="0" y="343"/>
                  </a:lnTo>
                  <a:cubicBezTo>
                    <a:pt x="19" y="341"/>
                    <a:pt x="68" y="341"/>
                    <a:pt x="90" y="341"/>
                  </a:cubicBezTo>
                  <a:cubicBezTo>
                    <a:pt x="111" y="341"/>
                    <a:pt x="160" y="341"/>
                    <a:pt x="179" y="343"/>
                  </a:cubicBezTo>
                  <a:lnTo>
                    <a:pt x="179" y="319"/>
                  </a:lnTo>
                  <a:lnTo>
                    <a:pt x="125" y="319"/>
                  </a:lnTo>
                  <a:lnTo>
                    <a:pt x="125" y="214"/>
                  </a:lnTo>
                  <a:lnTo>
                    <a:pt x="175" y="173"/>
                  </a:lnTo>
                  <a:lnTo>
                    <a:pt x="278" y="308"/>
                  </a:lnTo>
                  <a:cubicBezTo>
                    <a:pt x="280" y="311"/>
                    <a:pt x="280" y="312"/>
                    <a:pt x="282" y="315"/>
                  </a:cubicBezTo>
                  <a:cubicBezTo>
                    <a:pt x="273" y="319"/>
                    <a:pt x="263" y="319"/>
                    <a:pt x="245" y="319"/>
                  </a:cubicBezTo>
                  <a:lnTo>
                    <a:pt x="245" y="343"/>
                  </a:lnTo>
                  <a:cubicBezTo>
                    <a:pt x="266" y="341"/>
                    <a:pt x="310" y="341"/>
                    <a:pt x="333" y="341"/>
                  </a:cubicBezTo>
                  <a:cubicBezTo>
                    <a:pt x="353" y="341"/>
                    <a:pt x="387" y="341"/>
                    <a:pt x="406" y="343"/>
                  </a:cubicBezTo>
                  <a:lnTo>
                    <a:pt x="406" y="319"/>
                  </a:lnTo>
                  <a:lnTo>
                    <a:pt x="391" y="319"/>
                  </a:lnTo>
                  <a:cubicBezTo>
                    <a:pt x="365" y="319"/>
                    <a:pt x="363" y="317"/>
                    <a:pt x="357" y="309"/>
                  </a:cubicBezTo>
                  <a:lnTo>
                    <a:pt x="223" y="1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658 1 1">
              <a:extLst>
                <a:ext uri="{FF2B5EF4-FFF2-40B4-BE49-F238E27FC236}">
                  <a16:creationId xmlns:a16="http://schemas.microsoft.com/office/drawing/2014/main" id="{0586A1F1-F45E-4215-AFE8-B9CFE57DC719}"/>
                </a:ext>
              </a:extLst>
            </p:cNvPr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4992688" y="4795838"/>
              <a:ext cx="603250" cy="158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59 1 1">
              <a:extLst>
                <a:ext uri="{FF2B5EF4-FFF2-40B4-BE49-F238E27FC236}">
                  <a16:creationId xmlns:a16="http://schemas.microsoft.com/office/drawing/2014/main" id="{7F993E32-9E15-4A19-B1E6-A8DC2E1336C0}"/>
                </a:ext>
              </a:extLst>
            </p:cNvPr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5068888" y="4899026"/>
              <a:ext cx="212725" cy="319088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80 h 368"/>
                <a:gd name="T8" fmla="*/ 92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7 h 368"/>
                <a:gd name="T18" fmla="*/ 105 w 262"/>
                <a:gd name="T19" fmla="*/ 70 h 368"/>
                <a:gd name="T20" fmla="*/ 82 w 262"/>
                <a:gd name="T21" fmla="*/ 53 h 368"/>
                <a:gd name="T22" fmla="*/ 153 w 262"/>
                <a:gd name="T23" fmla="*/ 13 h 368"/>
                <a:gd name="T24" fmla="*/ 225 w 262"/>
                <a:gd name="T25" fmla="*/ 103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5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3" y="218"/>
                    <a:pt x="0" y="264"/>
                    <a:pt x="0" y="280"/>
                  </a:cubicBezTo>
                  <a:cubicBezTo>
                    <a:pt x="0" y="311"/>
                    <a:pt x="22" y="368"/>
                    <a:pt x="92" y="368"/>
                  </a:cubicBezTo>
                  <a:cubicBezTo>
                    <a:pt x="210" y="368"/>
                    <a:pt x="262" y="201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5" y="97"/>
                    <a:pt x="105" y="82"/>
                    <a:pt x="105" y="70"/>
                  </a:cubicBezTo>
                  <a:cubicBezTo>
                    <a:pt x="105" y="53"/>
                    <a:pt x="90" y="53"/>
                    <a:pt x="82" y="53"/>
                  </a:cubicBezTo>
                  <a:cubicBezTo>
                    <a:pt x="104" y="16"/>
                    <a:pt x="139" y="13"/>
                    <a:pt x="153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2"/>
                    <a:pt x="222" y="148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60 1 1">
              <a:extLst>
                <a:ext uri="{FF2B5EF4-FFF2-40B4-BE49-F238E27FC236}">
                  <a16:creationId xmlns:a16="http://schemas.microsoft.com/office/drawing/2014/main" id="{882E88A5-47B2-4B7E-8567-6D6B01C6D099}"/>
                </a:ext>
              </a:extLst>
            </p:cNvPr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5305426" y="5013326"/>
              <a:ext cx="228600" cy="279400"/>
            </a:xfrm>
            <a:custGeom>
              <a:avLst/>
              <a:gdLst>
                <a:gd name="T0" fmla="*/ 193 w 281"/>
                <a:gd name="T1" fmla="*/ 154 h 321"/>
                <a:gd name="T2" fmla="*/ 185 w 281"/>
                <a:gd name="T3" fmla="*/ 175 h 321"/>
                <a:gd name="T4" fmla="*/ 125 w 281"/>
                <a:gd name="T5" fmla="*/ 209 h 321"/>
                <a:gd name="T6" fmla="*/ 64 w 281"/>
                <a:gd name="T7" fmla="*/ 114 h 321"/>
                <a:gd name="T8" fmla="*/ 131 w 281"/>
                <a:gd name="T9" fmla="*/ 20 h 321"/>
                <a:gd name="T10" fmla="*/ 193 w 281"/>
                <a:gd name="T11" fmla="*/ 84 h 321"/>
                <a:gd name="T12" fmla="*/ 193 w 281"/>
                <a:gd name="T13" fmla="*/ 154 h 321"/>
                <a:gd name="T14" fmla="*/ 200 w 281"/>
                <a:gd name="T15" fmla="*/ 39 h 321"/>
                <a:gd name="T16" fmla="*/ 124 w 281"/>
                <a:gd name="T17" fmla="*/ 0 h 321"/>
                <a:gd name="T18" fmla="*/ 0 w 281"/>
                <a:gd name="T19" fmla="*/ 114 h 321"/>
                <a:gd name="T20" fmla="*/ 120 w 281"/>
                <a:gd name="T21" fmla="*/ 227 h 321"/>
                <a:gd name="T22" fmla="*/ 190 w 281"/>
                <a:gd name="T23" fmla="*/ 200 h 321"/>
                <a:gd name="T24" fmla="*/ 190 w 281"/>
                <a:gd name="T25" fmla="*/ 298 h 321"/>
                <a:gd name="T26" fmla="*/ 155 w 281"/>
                <a:gd name="T27" fmla="*/ 298 h 321"/>
                <a:gd name="T28" fmla="*/ 155 w 281"/>
                <a:gd name="T29" fmla="*/ 321 h 321"/>
                <a:gd name="T30" fmla="*/ 218 w 281"/>
                <a:gd name="T31" fmla="*/ 320 h 321"/>
                <a:gd name="T32" fmla="*/ 281 w 281"/>
                <a:gd name="T33" fmla="*/ 321 h 321"/>
                <a:gd name="T34" fmla="*/ 281 w 281"/>
                <a:gd name="T35" fmla="*/ 298 h 321"/>
                <a:gd name="T36" fmla="*/ 247 w 281"/>
                <a:gd name="T37" fmla="*/ 298 h 321"/>
                <a:gd name="T38" fmla="*/ 247 w 281"/>
                <a:gd name="T39" fmla="*/ 0 h 321"/>
                <a:gd name="T40" fmla="*/ 226 w 281"/>
                <a:gd name="T41" fmla="*/ 0 h 321"/>
                <a:gd name="T42" fmla="*/ 200 w 281"/>
                <a:gd name="T43" fmla="*/ 3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1">
                  <a:moveTo>
                    <a:pt x="193" y="154"/>
                  </a:moveTo>
                  <a:cubicBezTo>
                    <a:pt x="193" y="163"/>
                    <a:pt x="193" y="164"/>
                    <a:pt x="185" y="175"/>
                  </a:cubicBezTo>
                  <a:cubicBezTo>
                    <a:pt x="165" y="204"/>
                    <a:pt x="140" y="209"/>
                    <a:pt x="125" y="209"/>
                  </a:cubicBezTo>
                  <a:cubicBezTo>
                    <a:pt x="94" y="209"/>
                    <a:pt x="64" y="181"/>
                    <a:pt x="64" y="114"/>
                  </a:cubicBezTo>
                  <a:cubicBezTo>
                    <a:pt x="64" y="43"/>
                    <a:pt x="101" y="20"/>
                    <a:pt x="131" y="20"/>
                  </a:cubicBezTo>
                  <a:cubicBezTo>
                    <a:pt x="169" y="20"/>
                    <a:pt x="193" y="59"/>
                    <a:pt x="193" y="84"/>
                  </a:cubicBezTo>
                  <a:lnTo>
                    <a:pt x="193" y="154"/>
                  </a:lnTo>
                  <a:close/>
                  <a:moveTo>
                    <a:pt x="200" y="39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2" y="0"/>
                    <a:pt x="0" y="44"/>
                    <a:pt x="0" y="114"/>
                  </a:cubicBezTo>
                  <a:cubicBezTo>
                    <a:pt x="0" y="184"/>
                    <a:pt x="51" y="227"/>
                    <a:pt x="120" y="227"/>
                  </a:cubicBezTo>
                  <a:cubicBezTo>
                    <a:pt x="144" y="227"/>
                    <a:pt x="167" y="220"/>
                    <a:pt x="190" y="200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1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8" y="320"/>
                    <a:pt x="267" y="321"/>
                    <a:pt x="281" y="321"/>
                  </a:cubicBezTo>
                  <a:lnTo>
                    <a:pt x="281" y="298"/>
                  </a:lnTo>
                  <a:lnTo>
                    <a:pt x="247" y="298"/>
                  </a:lnTo>
                  <a:lnTo>
                    <a:pt x="247" y="0"/>
                  </a:lnTo>
                  <a:lnTo>
                    <a:pt x="226" y="0"/>
                  </a:lnTo>
                  <a:lnTo>
                    <a:pt x="200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61 1 1">
              <a:extLst>
                <a:ext uri="{FF2B5EF4-FFF2-40B4-BE49-F238E27FC236}">
                  <a16:creationId xmlns:a16="http://schemas.microsoft.com/office/drawing/2014/main" id="{6015BD57-AD96-4928-A5A8-035AE66E23EF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5665788" y="4721226"/>
              <a:ext cx="192088" cy="190500"/>
            </a:xfrm>
            <a:custGeom>
              <a:avLst/>
              <a:gdLst>
                <a:gd name="T0" fmla="*/ 85 w 235"/>
                <a:gd name="T1" fmla="*/ 6 h 221"/>
                <a:gd name="T2" fmla="*/ 79 w 235"/>
                <a:gd name="T3" fmla="*/ 0 h 221"/>
                <a:gd name="T4" fmla="*/ 18 w 235"/>
                <a:gd name="T5" fmla="*/ 5 h 221"/>
                <a:gd name="T6" fmla="*/ 9 w 235"/>
                <a:gd name="T7" fmla="*/ 15 h 221"/>
                <a:gd name="T8" fmla="*/ 21 w 235"/>
                <a:gd name="T9" fmla="*/ 21 h 221"/>
                <a:gd name="T10" fmla="*/ 46 w 235"/>
                <a:gd name="T11" fmla="*/ 30 h 221"/>
                <a:gd name="T12" fmla="*/ 36 w 235"/>
                <a:gd name="T13" fmla="*/ 70 h 221"/>
                <a:gd name="T14" fmla="*/ 6 w 235"/>
                <a:gd name="T15" fmla="*/ 192 h 221"/>
                <a:gd name="T16" fmla="*/ 0 w 235"/>
                <a:gd name="T17" fmla="*/ 215 h 221"/>
                <a:gd name="T18" fmla="*/ 8 w 235"/>
                <a:gd name="T19" fmla="*/ 221 h 221"/>
                <a:gd name="T20" fmla="*/ 15 w 235"/>
                <a:gd name="T21" fmla="*/ 221 h 221"/>
                <a:gd name="T22" fmla="*/ 156 w 235"/>
                <a:gd name="T23" fmla="*/ 147 h 221"/>
                <a:gd name="T24" fmla="*/ 235 w 235"/>
                <a:gd name="T25" fmla="*/ 14 h 221"/>
                <a:gd name="T26" fmla="*/ 221 w 235"/>
                <a:gd name="T27" fmla="*/ 0 h 221"/>
                <a:gd name="T28" fmla="*/ 201 w 235"/>
                <a:gd name="T29" fmla="*/ 17 h 221"/>
                <a:gd name="T30" fmla="*/ 37 w 235"/>
                <a:gd name="T31" fmla="*/ 204 h 221"/>
                <a:gd name="T32" fmla="*/ 85 w 235"/>
                <a:gd name="T33" fmla="*/ 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" h="221">
                  <a:moveTo>
                    <a:pt x="85" y="6"/>
                  </a:moveTo>
                  <a:cubicBezTo>
                    <a:pt x="85" y="5"/>
                    <a:pt x="85" y="0"/>
                    <a:pt x="79" y="0"/>
                  </a:cubicBezTo>
                  <a:cubicBezTo>
                    <a:pt x="67" y="0"/>
                    <a:pt x="31" y="4"/>
                    <a:pt x="18" y="5"/>
                  </a:cubicBezTo>
                  <a:cubicBezTo>
                    <a:pt x="14" y="6"/>
                    <a:pt x="9" y="6"/>
                    <a:pt x="9" y="15"/>
                  </a:cubicBezTo>
                  <a:cubicBezTo>
                    <a:pt x="9" y="21"/>
                    <a:pt x="13" y="21"/>
                    <a:pt x="21" y="21"/>
                  </a:cubicBezTo>
                  <a:cubicBezTo>
                    <a:pt x="45" y="21"/>
                    <a:pt x="46" y="25"/>
                    <a:pt x="46" y="30"/>
                  </a:cubicBezTo>
                  <a:cubicBezTo>
                    <a:pt x="46" y="33"/>
                    <a:pt x="40" y="56"/>
                    <a:pt x="36" y="70"/>
                  </a:cubicBezTo>
                  <a:lnTo>
                    <a:pt x="6" y="192"/>
                  </a:lnTo>
                  <a:cubicBezTo>
                    <a:pt x="4" y="200"/>
                    <a:pt x="0" y="214"/>
                    <a:pt x="0" y="215"/>
                  </a:cubicBezTo>
                  <a:cubicBezTo>
                    <a:pt x="0" y="220"/>
                    <a:pt x="5" y="221"/>
                    <a:pt x="8" y="221"/>
                  </a:cubicBezTo>
                  <a:lnTo>
                    <a:pt x="15" y="221"/>
                  </a:lnTo>
                  <a:cubicBezTo>
                    <a:pt x="50" y="215"/>
                    <a:pt x="104" y="195"/>
                    <a:pt x="156" y="147"/>
                  </a:cubicBezTo>
                  <a:cubicBezTo>
                    <a:pt x="222" y="86"/>
                    <a:pt x="235" y="18"/>
                    <a:pt x="235" y="14"/>
                  </a:cubicBezTo>
                  <a:cubicBezTo>
                    <a:pt x="235" y="5"/>
                    <a:pt x="229" y="0"/>
                    <a:pt x="221" y="0"/>
                  </a:cubicBezTo>
                  <a:cubicBezTo>
                    <a:pt x="217" y="0"/>
                    <a:pt x="205" y="2"/>
                    <a:pt x="201" y="17"/>
                  </a:cubicBezTo>
                  <a:cubicBezTo>
                    <a:pt x="169" y="130"/>
                    <a:pt x="93" y="186"/>
                    <a:pt x="37" y="204"/>
                  </a:cubicBezTo>
                  <a:lnTo>
                    <a:pt x="85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62 1 1">
              <a:extLst>
                <a:ext uri="{FF2B5EF4-FFF2-40B4-BE49-F238E27FC236}">
                  <a16:creationId xmlns:a16="http://schemas.microsoft.com/office/drawing/2014/main" id="{30F04E5B-8EC4-48E3-8BFD-B1E8B52CCE3C}"/>
                </a:ext>
              </a:extLst>
            </p:cNvPr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5876926" y="4284663"/>
              <a:ext cx="106363" cy="1039813"/>
            </a:xfrm>
            <a:custGeom>
              <a:avLst/>
              <a:gdLst>
                <a:gd name="T0" fmla="*/ 104 w 132"/>
                <a:gd name="T1" fmla="*/ 1169 h 1197"/>
                <a:gd name="T2" fmla="*/ 0 w 132"/>
                <a:gd name="T3" fmla="*/ 1169 h 1197"/>
                <a:gd name="T4" fmla="*/ 0 w 132"/>
                <a:gd name="T5" fmla="*/ 1197 h 1197"/>
                <a:gd name="T6" fmla="*/ 132 w 132"/>
                <a:gd name="T7" fmla="*/ 1197 h 1197"/>
                <a:gd name="T8" fmla="*/ 132 w 132"/>
                <a:gd name="T9" fmla="*/ 0 h 1197"/>
                <a:gd name="T10" fmla="*/ 0 w 132"/>
                <a:gd name="T11" fmla="*/ 0 h 1197"/>
                <a:gd name="T12" fmla="*/ 0 w 132"/>
                <a:gd name="T13" fmla="*/ 27 h 1197"/>
                <a:gd name="T14" fmla="*/ 104 w 132"/>
                <a:gd name="T15" fmla="*/ 27 h 1197"/>
                <a:gd name="T16" fmla="*/ 104 w 132"/>
                <a:gd name="T17" fmla="*/ 1169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197">
                  <a:moveTo>
                    <a:pt x="104" y="1169"/>
                  </a:moveTo>
                  <a:lnTo>
                    <a:pt x="0" y="1169"/>
                  </a:lnTo>
                  <a:lnTo>
                    <a:pt x="0" y="1197"/>
                  </a:lnTo>
                  <a:lnTo>
                    <a:pt x="132" y="1197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04" y="27"/>
                  </a:lnTo>
                  <a:lnTo>
                    <a:pt x="104" y="1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1B1F48BC-69C4-4150-AEBB-98BBB8C8F334}"/>
              </a:ext>
            </a:extLst>
          </p:cNvPr>
          <p:cNvGrpSpPr/>
          <p:nvPr/>
        </p:nvGrpSpPr>
        <p:grpSpPr>
          <a:xfrm>
            <a:off x="936725" y="2426883"/>
            <a:ext cx="6858246" cy="1025525"/>
            <a:chOff x="936725" y="2426883"/>
            <a:chExt cx="6858246" cy="1025525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3C512C9-F93D-4250-895A-50AB08EE3F3E}"/>
                </a:ext>
              </a:extLst>
            </p:cNvPr>
            <p:cNvGrpSpPr>
              <a:grpSpLocks noChangeAspect="1"/>
            </p:cNvGrpSpPr>
            <p:nvPr>
              <p:custDataLst>
                <p:tags r:id="rId50"/>
              </p:custDataLst>
            </p:nvPr>
          </p:nvGrpSpPr>
          <p:grpSpPr>
            <a:xfrm>
              <a:off x="3372196" y="2426883"/>
              <a:ext cx="4422775" cy="1025525"/>
              <a:chOff x="3324225" y="4706938"/>
              <a:chExt cx="4422775" cy="1025525"/>
            </a:xfrm>
          </p:grpSpPr>
          <p:sp>
            <p:nvSpPr>
              <p:cNvPr id="127" name="Freeform 27 1">
                <a:extLst>
                  <a:ext uri="{FF2B5EF4-FFF2-40B4-BE49-F238E27FC236}">
                    <a16:creationId xmlns:a16="http://schemas.microsoft.com/office/drawing/2014/main" id="{24EF2996-50EF-4A92-9788-9ACA5D7C9627}"/>
                  </a:ext>
                </a:extLst>
              </p:cNvPr>
              <p:cNvSpPr>
                <a:spLocks noEditPoint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3351213" y="4752976"/>
                <a:ext cx="212725" cy="319088"/>
              </a:xfrm>
              <a:custGeom>
                <a:avLst/>
                <a:gdLst>
                  <a:gd name="T0" fmla="*/ 211 w 262"/>
                  <a:gd name="T1" fmla="*/ 188 h 368"/>
                  <a:gd name="T2" fmla="*/ 146 w 262"/>
                  <a:gd name="T3" fmla="*/ 129 h 368"/>
                  <a:gd name="T4" fmla="*/ 45 w 262"/>
                  <a:gd name="T5" fmla="*/ 176 h 368"/>
                  <a:gd name="T6" fmla="*/ 0 w 262"/>
                  <a:gd name="T7" fmla="*/ 279 h 368"/>
                  <a:gd name="T8" fmla="*/ 91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9 h 368"/>
                  <a:gd name="T16" fmla="*/ 78 w 262"/>
                  <a:gd name="T17" fmla="*/ 96 h 368"/>
                  <a:gd name="T18" fmla="*/ 105 w 262"/>
                  <a:gd name="T19" fmla="*/ 70 h 368"/>
                  <a:gd name="T20" fmla="*/ 82 w 262"/>
                  <a:gd name="T21" fmla="*/ 52 h 368"/>
                  <a:gd name="T22" fmla="*/ 153 w 262"/>
                  <a:gd name="T23" fmla="*/ 12 h 368"/>
                  <a:gd name="T24" fmla="*/ 225 w 262"/>
                  <a:gd name="T25" fmla="*/ 103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29"/>
                      <a:pt x="146" y="129"/>
                    </a:cubicBezTo>
                    <a:cubicBezTo>
                      <a:pt x="116" y="129"/>
                      <a:pt x="83" y="137"/>
                      <a:pt x="45" y="176"/>
                    </a:cubicBezTo>
                    <a:cubicBezTo>
                      <a:pt x="3" y="217"/>
                      <a:pt x="0" y="264"/>
                      <a:pt x="0" y="279"/>
                    </a:cubicBezTo>
                    <a:cubicBezTo>
                      <a:pt x="0" y="310"/>
                      <a:pt x="22" y="368"/>
                      <a:pt x="91" y="368"/>
                    </a:cubicBezTo>
                    <a:cubicBezTo>
                      <a:pt x="210" y="368"/>
                      <a:pt x="262" y="200"/>
                      <a:pt x="262" y="129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6"/>
                      <a:pt x="78" y="96"/>
                    </a:cubicBezTo>
                    <a:cubicBezTo>
                      <a:pt x="94" y="96"/>
                      <a:pt x="105" y="81"/>
                      <a:pt x="105" y="70"/>
                    </a:cubicBezTo>
                    <a:cubicBezTo>
                      <a:pt x="105" y="52"/>
                      <a:pt x="89" y="52"/>
                      <a:pt x="82" y="52"/>
                    </a:cubicBezTo>
                    <a:cubicBezTo>
                      <a:pt x="103" y="15"/>
                      <a:pt x="139" y="12"/>
                      <a:pt x="153" y="12"/>
                    </a:cubicBezTo>
                    <a:cubicBezTo>
                      <a:pt x="190" y="12"/>
                      <a:pt x="225" y="38"/>
                      <a:pt x="225" y="103"/>
                    </a:cubicBezTo>
                    <a:cubicBezTo>
                      <a:pt x="225" y="122"/>
                      <a:pt x="222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4"/>
                      <a:pt x="51" y="214"/>
                      <a:pt x="71" y="185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8 1">
                <a:extLst>
                  <a:ext uri="{FF2B5EF4-FFF2-40B4-BE49-F238E27FC236}">
                    <a16:creationId xmlns:a16="http://schemas.microsoft.com/office/drawing/2014/main" id="{13233FF7-151F-40F4-8C41-DE4A98F023B6}"/>
                  </a:ext>
                </a:extLst>
              </p:cNvPr>
              <p:cNvSpPr>
                <a:spLocks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594100" y="4872038"/>
                <a:ext cx="192088" cy="190500"/>
              </a:xfrm>
              <a:custGeom>
                <a:avLst/>
                <a:gdLst>
                  <a:gd name="T0" fmla="*/ 85 w 235"/>
                  <a:gd name="T1" fmla="*/ 5 h 220"/>
                  <a:gd name="T2" fmla="*/ 78 w 235"/>
                  <a:gd name="T3" fmla="*/ 0 h 220"/>
                  <a:gd name="T4" fmla="*/ 18 w 235"/>
                  <a:gd name="T5" fmla="*/ 5 h 220"/>
                  <a:gd name="T6" fmla="*/ 8 w 235"/>
                  <a:gd name="T7" fmla="*/ 15 h 220"/>
                  <a:gd name="T8" fmla="*/ 20 w 235"/>
                  <a:gd name="T9" fmla="*/ 21 h 220"/>
                  <a:gd name="T10" fmla="*/ 45 w 235"/>
                  <a:gd name="T11" fmla="*/ 29 h 220"/>
                  <a:gd name="T12" fmla="*/ 36 w 235"/>
                  <a:gd name="T13" fmla="*/ 69 h 220"/>
                  <a:gd name="T14" fmla="*/ 5 w 235"/>
                  <a:gd name="T15" fmla="*/ 192 h 220"/>
                  <a:gd name="T16" fmla="*/ 0 w 235"/>
                  <a:gd name="T17" fmla="*/ 214 h 220"/>
                  <a:gd name="T18" fmla="*/ 8 w 235"/>
                  <a:gd name="T19" fmla="*/ 220 h 220"/>
                  <a:gd name="T20" fmla="*/ 15 w 235"/>
                  <a:gd name="T21" fmla="*/ 220 h 220"/>
                  <a:gd name="T22" fmla="*/ 155 w 235"/>
                  <a:gd name="T23" fmla="*/ 147 h 220"/>
                  <a:gd name="T24" fmla="*/ 235 w 235"/>
                  <a:gd name="T25" fmla="*/ 13 h 220"/>
                  <a:gd name="T26" fmla="*/ 220 w 235"/>
                  <a:gd name="T27" fmla="*/ 0 h 220"/>
                  <a:gd name="T28" fmla="*/ 201 w 235"/>
                  <a:gd name="T29" fmla="*/ 16 h 220"/>
                  <a:gd name="T30" fmla="*/ 36 w 235"/>
                  <a:gd name="T31" fmla="*/ 204 h 220"/>
                  <a:gd name="T32" fmla="*/ 85 w 235"/>
                  <a:gd name="T33" fmla="*/ 5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5" h="220">
                    <a:moveTo>
                      <a:pt x="85" y="5"/>
                    </a:moveTo>
                    <a:cubicBezTo>
                      <a:pt x="85" y="5"/>
                      <a:pt x="85" y="0"/>
                      <a:pt x="78" y="0"/>
                    </a:cubicBezTo>
                    <a:cubicBezTo>
                      <a:pt x="67" y="0"/>
                      <a:pt x="31" y="4"/>
                      <a:pt x="18" y="5"/>
                    </a:cubicBezTo>
                    <a:cubicBezTo>
                      <a:pt x="14" y="5"/>
                      <a:pt x="8" y="6"/>
                      <a:pt x="8" y="15"/>
                    </a:cubicBezTo>
                    <a:cubicBezTo>
                      <a:pt x="8" y="21"/>
                      <a:pt x="13" y="21"/>
                      <a:pt x="20" y="21"/>
                    </a:cubicBezTo>
                    <a:cubicBezTo>
                      <a:pt x="44" y="21"/>
                      <a:pt x="45" y="24"/>
                      <a:pt x="45" y="29"/>
                    </a:cubicBezTo>
                    <a:cubicBezTo>
                      <a:pt x="45" y="33"/>
                      <a:pt x="39" y="56"/>
                      <a:pt x="36" y="69"/>
                    </a:cubicBezTo>
                    <a:lnTo>
                      <a:pt x="5" y="192"/>
                    </a:lnTo>
                    <a:cubicBezTo>
                      <a:pt x="3" y="199"/>
                      <a:pt x="0" y="213"/>
                      <a:pt x="0" y="214"/>
                    </a:cubicBezTo>
                    <a:cubicBezTo>
                      <a:pt x="0" y="220"/>
                      <a:pt x="5" y="220"/>
                      <a:pt x="8" y="220"/>
                    </a:cubicBezTo>
                    <a:lnTo>
                      <a:pt x="15" y="220"/>
                    </a:lnTo>
                    <a:cubicBezTo>
                      <a:pt x="50" y="214"/>
                      <a:pt x="104" y="195"/>
                      <a:pt x="155" y="147"/>
                    </a:cubicBezTo>
                    <a:cubicBezTo>
                      <a:pt x="221" y="85"/>
                      <a:pt x="235" y="18"/>
                      <a:pt x="235" y="13"/>
                    </a:cubicBezTo>
                    <a:cubicBezTo>
                      <a:pt x="235" y="5"/>
                      <a:pt x="229" y="0"/>
                      <a:pt x="220" y="0"/>
                    </a:cubicBezTo>
                    <a:cubicBezTo>
                      <a:pt x="216" y="0"/>
                      <a:pt x="205" y="2"/>
                      <a:pt x="201" y="16"/>
                    </a:cubicBezTo>
                    <a:cubicBezTo>
                      <a:pt x="169" y="129"/>
                      <a:pt x="93" y="185"/>
                      <a:pt x="36" y="204"/>
                    </a:cubicBezTo>
                    <a:lnTo>
                      <a:pt x="85" y="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Rectangle 29 1">
                <a:extLst>
                  <a:ext uri="{FF2B5EF4-FFF2-40B4-BE49-F238E27FC236}">
                    <a16:creationId xmlns:a16="http://schemas.microsoft.com/office/drawing/2014/main" id="{205A4ACF-DE27-45D3-B958-4022D7A841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3324225" y="5237163"/>
                <a:ext cx="484188" cy="1746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0 1">
                <a:extLst>
                  <a:ext uri="{FF2B5EF4-FFF2-40B4-BE49-F238E27FC236}">
                    <a16:creationId xmlns:a16="http://schemas.microsoft.com/office/drawing/2014/main" id="{C5945134-058D-4CAD-81C6-3F7E16EA8728}"/>
                  </a:ext>
                </a:extLst>
              </p:cNvPr>
              <p:cNvSpPr>
                <a:spLocks noEditPoint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340100" y="5340351"/>
                <a:ext cx="214313" cy="319088"/>
              </a:xfrm>
              <a:custGeom>
                <a:avLst/>
                <a:gdLst>
                  <a:gd name="T0" fmla="*/ 211 w 263"/>
                  <a:gd name="T1" fmla="*/ 188 h 368"/>
                  <a:gd name="T2" fmla="*/ 147 w 263"/>
                  <a:gd name="T3" fmla="*/ 129 h 368"/>
                  <a:gd name="T4" fmla="*/ 45 w 263"/>
                  <a:gd name="T5" fmla="*/ 176 h 368"/>
                  <a:gd name="T6" fmla="*/ 0 w 263"/>
                  <a:gd name="T7" fmla="*/ 279 h 368"/>
                  <a:gd name="T8" fmla="*/ 92 w 263"/>
                  <a:gd name="T9" fmla="*/ 368 h 368"/>
                  <a:gd name="T10" fmla="*/ 263 w 263"/>
                  <a:gd name="T11" fmla="*/ 129 h 368"/>
                  <a:gd name="T12" fmla="*/ 155 w 263"/>
                  <a:gd name="T13" fmla="*/ 0 h 368"/>
                  <a:gd name="T14" fmla="*/ 60 w 263"/>
                  <a:gd name="T15" fmla="*/ 79 h 368"/>
                  <a:gd name="T16" fmla="*/ 79 w 263"/>
                  <a:gd name="T17" fmla="*/ 96 h 368"/>
                  <a:gd name="T18" fmla="*/ 106 w 263"/>
                  <a:gd name="T19" fmla="*/ 70 h 368"/>
                  <a:gd name="T20" fmla="*/ 82 w 263"/>
                  <a:gd name="T21" fmla="*/ 52 h 368"/>
                  <a:gd name="T22" fmla="*/ 154 w 263"/>
                  <a:gd name="T23" fmla="*/ 13 h 368"/>
                  <a:gd name="T24" fmla="*/ 225 w 263"/>
                  <a:gd name="T25" fmla="*/ 103 h 368"/>
                  <a:gd name="T26" fmla="*/ 212 w 263"/>
                  <a:gd name="T27" fmla="*/ 188 h 368"/>
                  <a:gd name="T28" fmla="*/ 211 w 263"/>
                  <a:gd name="T29" fmla="*/ 188 h 368"/>
                  <a:gd name="T30" fmla="*/ 94 w 263"/>
                  <a:gd name="T31" fmla="*/ 354 h 368"/>
                  <a:gd name="T32" fmla="*/ 39 w 263"/>
                  <a:gd name="T33" fmla="*/ 298 h 368"/>
                  <a:gd name="T34" fmla="*/ 72 w 263"/>
                  <a:gd name="T35" fmla="*/ 185 h 368"/>
                  <a:gd name="T36" fmla="*/ 147 w 263"/>
                  <a:gd name="T37" fmla="*/ 140 h 368"/>
                  <a:gd name="T38" fmla="*/ 202 w 263"/>
                  <a:gd name="T39" fmla="*/ 206 h 368"/>
                  <a:gd name="T40" fmla="*/ 94 w 263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3" h="368">
                    <a:moveTo>
                      <a:pt x="211" y="188"/>
                    </a:moveTo>
                    <a:cubicBezTo>
                      <a:pt x="206" y="157"/>
                      <a:pt x="186" y="129"/>
                      <a:pt x="147" y="129"/>
                    </a:cubicBezTo>
                    <a:cubicBezTo>
                      <a:pt x="117" y="129"/>
                      <a:pt x="84" y="137"/>
                      <a:pt x="45" y="176"/>
                    </a:cubicBezTo>
                    <a:cubicBezTo>
                      <a:pt x="4" y="218"/>
                      <a:pt x="0" y="264"/>
                      <a:pt x="0" y="279"/>
                    </a:cubicBezTo>
                    <a:cubicBezTo>
                      <a:pt x="0" y="310"/>
                      <a:pt x="22" y="368"/>
                      <a:pt x="92" y="368"/>
                    </a:cubicBezTo>
                    <a:cubicBezTo>
                      <a:pt x="211" y="368"/>
                      <a:pt x="263" y="201"/>
                      <a:pt x="263" y="129"/>
                    </a:cubicBezTo>
                    <a:cubicBezTo>
                      <a:pt x="263" y="50"/>
                      <a:pt x="216" y="0"/>
                      <a:pt x="155" y="0"/>
                    </a:cubicBezTo>
                    <a:cubicBezTo>
                      <a:pt x="83" y="0"/>
                      <a:pt x="60" y="65"/>
                      <a:pt x="60" y="79"/>
                    </a:cubicBezTo>
                    <a:cubicBezTo>
                      <a:pt x="60" y="86"/>
                      <a:pt x="64" y="96"/>
                      <a:pt x="79" y="96"/>
                    </a:cubicBezTo>
                    <a:cubicBezTo>
                      <a:pt x="95" y="96"/>
                      <a:pt x="106" y="81"/>
                      <a:pt x="106" y="70"/>
                    </a:cubicBezTo>
                    <a:cubicBezTo>
                      <a:pt x="106" y="52"/>
                      <a:pt x="90" y="52"/>
                      <a:pt x="82" y="52"/>
                    </a:cubicBezTo>
                    <a:cubicBezTo>
                      <a:pt x="104" y="16"/>
                      <a:pt x="140" y="13"/>
                      <a:pt x="154" y="13"/>
                    </a:cubicBezTo>
                    <a:cubicBezTo>
                      <a:pt x="190" y="13"/>
                      <a:pt x="225" y="38"/>
                      <a:pt x="225" y="103"/>
                    </a:cubicBezTo>
                    <a:cubicBezTo>
                      <a:pt x="225" y="122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4" y="354"/>
                    </a:moveTo>
                    <a:cubicBezTo>
                      <a:pt x="39" y="354"/>
                      <a:pt x="39" y="303"/>
                      <a:pt x="39" y="298"/>
                    </a:cubicBezTo>
                    <a:cubicBezTo>
                      <a:pt x="39" y="284"/>
                      <a:pt x="51" y="215"/>
                      <a:pt x="72" y="185"/>
                    </a:cubicBezTo>
                    <a:cubicBezTo>
                      <a:pt x="92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1" y="354"/>
                      <a:pt x="94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1 1">
                <a:extLst>
                  <a:ext uri="{FF2B5EF4-FFF2-40B4-BE49-F238E27FC236}">
                    <a16:creationId xmlns:a16="http://schemas.microsoft.com/office/drawing/2014/main" id="{31728675-311D-41CA-9C94-DEE01324D5D0}"/>
                  </a:ext>
                </a:extLst>
              </p:cNvPr>
              <p:cNvSpPr>
                <a:spLocks noEditPoint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3578225" y="5456238"/>
                <a:ext cx="228600" cy="276225"/>
              </a:xfrm>
              <a:custGeom>
                <a:avLst/>
                <a:gdLst>
                  <a:gd name="T0" fmla="*/ 192 w 280"/>
                  <a:gd name="T1" fmla="*/ 153 h 321"/>
                  <a:gd name="T2" fmla="*/ 185 w 280"/>
                  <a:gd name="T3" fmla="*/ 174 h 321"/>
                  <a:gd name="T4" fmla="*/ 124 w 280"/>
                  <a:gd name="T5" fmla="*/ 209 h 321"/>
                  <a:gd name="T6" fmla="*/ 63 w 280"/>
                  <a:gd name="T7" fmla="*/ 114 h 321"/>
                  <a:gd name="T8" fmla="*/ 130 w 280"/>
                  <a:gd name="T9" fmla="*/ 20 h 321"/>
                  <a:gd name="T10" fmla="*/ 192 w 280"/>
                  <a:gd name="T11" fmla="*/ 84 h 321"/>
                  <a:gd name="T12" fmla="*/ 192 w 280"/>
                  <a:gd name="T13" fmla="*/ 153 h 321"/>
                  <a:gd name="T14" fmla="*/ 199 w 280"/>
                  <a:gd name="T15" fmla="*/ 39 h 321"/>
                  <a:gd name="T16" fmla="*/ 124 w 280"/>
                  <a:gd name="T17" fmla="*/ 0 h 321"/>
                  <a:gd name="T18" fmla="*/ 0 w 280"/>
                  <a:gd name="T19" fmla="*/ 114 h 321"/>
                  <a:gd name="T20" fmla="*/ 119 w 280"/>
                  <a:gd name="T21" fmla="*/ 227 h 321"/>
                  <a:gd name="T22" fmla="*/ 189 w 280"/>
                  <a:gd name="T23" fmla="*/ 200 h 321"/>
                  <a:gd name="T24" fmla="*/ 189 w 280"/>
                  <a:gd name="T25" fmla="*/ 298 h 321"/>
                  <a:gd name="T26" fmla="*/ 155 w 280"/>
                  <a:gd name="T27" fmla="*/ 298 h 321"/>
                  <a:gd name="T28" fmla="*/ 155 w 280"/>
                  <a:gd name="T29" fmla="*/ 321 h 321"/>
                  <a:gd name="T30" fmla="*/ 218 w 280"/>
                  <a:gd name="T31" fmla="*/ 320 h 321"/>
                  <a:gd name="T32" fmla="*/ 280 w 280"/>
                  <a:gd name="T33" fmla="*/ 321 h 321"/>
                  <a:gd name="T34" fmla="*/ 280 w 280"/>
                  <a:gd name="T35" fmla="*/ 298 h 321"/>
                  <a:gd name="T36" fmla="*/ 246 w 280"/>
                  <a:gd name="T37" fmla="*/ 298 h 321"/>
                  <a:gd name="T38" fmla="*/ 246 w 280"/>
                  <a:gd name="T39" fmla="*/ 0 h 321"/>
                  <a:gd name="T40" fmla="*/ 225 w 280"/>
                  <a:gd name="T41" fmla="*/ 0 h 321"/>
                  <a:gd name="T42" fmla="*/ 199 w 280"/>
                  <a:gd name="T43" fmla="*/ 3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0" h="321">
                    <a:moveTo>
                      <a:pt x="192" y="153"/>
                    </a:moveTo>
                    <a:cubicBezTo>
                      <a:pt x="192" y="162"/>
                      <a:pt x="192" y="164"/>
                      <a:pt x="185" y="174"/>
                    </a:cubicBezTo>
                    <a:cubicBezTo>
                      <a:pt x="165" y="204"/>
                      <a:pt x="139" y="209"/>
                      <a:pt x="124" y="209"/>
                    </a:cubicBezTo>
                    <a:cubicBezTo>
                      <a:pt x="93" y="209"/>
                      <a:pt x="63" y="180"/>
                      <a:pt x="63" y="114"/>
                    </a:cubicBezTo>
                    <a:cubicBezTo>
                      <a:pt x="63" y="43"/>
                      <a:pt x="100" y="20"/>
                      <a:pt x="130" y="20"/>
                    </a:cubicBezTo>
                    <a:cubicBezTo>
                      <a:pt x="168" y="20"/>
                      <a:pt x="192" y="59"/>
                      <a:pt x="192" y="84"/>
                    </a:cubicBezTo>
                    <a:lnTo>
                      <a:pt x="192" y="153"/>
                    </a:lnTo>
                    <a:close/>
                    <a:moveTo>
                      <a:pt x="199" y="39"/>
                    </a:moveTo>
                    <a:cubicBezTo>
                      <a:pt x="182" y="15"/>
                      <a:pt x="154" y="0"/>
                      <a:pt x="124" y="0"/>
                    </a:cubicBezTo>
                    <a:cubicBezTo>
                      <a:pt x="51" y="0"/>
                      <a:pt x="0" y="44"/>
                      <a:pt x="0" y="114"/>
                    </a:cubicBezTo>
                    <a:cubicBezTo>
                      <a:pt x="0" y="184"/>
                      <a:pt x="50" y="227"/>
                      <a:pt x="119" y="227"/>
                    </a:cubicBezTo>
                    <a:cubicBezTo>
                      <a:pt x="144" y="227"/>
                      <a:pt x="166" y="220"/>
                      <a:pt x="189" y="200"/>
                    </a:cubicBezTo>
                    <a:lnTo>
                      <a:pt x="189" y="298"/>
                    </a:lnTo>
                    <a:lnTo>
                      <a:pt x="155" y="298"/>
                    </a:lnTo>
                    <a:lnTo>
                      <a:pt x="155" y="321"/>
                    </a:lnTo>
                    <a:cubicBezTo>
                      <a:pt x="169" y="321"/>
                      <a:pt x="199" y="320"/>
                      <a:pt x="218" y="320"/>
                    </a:cubicBezTo>
                    <a:cubicBezTo>
                      <a:pt x="237" y="320"/>
                      <a:pt x="266" y="321"/>
                      <a:pt x="280" y="321"/>
                    </a:cubicBezTo>
                    <a:lnTo>
                      <a:pt x="280" y="298"/>
                    </a:lnTo>
                    <a:lnTo>
                      <a:pt x="246" y="298"/>
                    </a:lnTo>
                    <a:lnTo>
                      <a:pt x="246" y="0"/>
                    </a:lnTo>
                    <a:lnTo>
                      <a:pt x="225" y="0"/>
                    </a:lnTo>
                    <a:lnTo>
                      <a:pt x="199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2 1">
                <a:extLst>
                  <a:ext uri="{FF2B5EF4-FFF2-40B4-BE49-F238E27FC236}">
                    <a16:creationId xmlns:a16="http://schemas.microsoft.com/office/drawing/2014/main" id="{633BAA03-FA4F-4434-AA95-8B611F61D0DA}"/>
                  </a:ext>
                </a:extLst>
              </p:cNvPr>
              <p:cNvSpPr>
                <a:spLocks noEditPoint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992563" y="5195888"/>
                <a:ext cx="269875" cy="100013"/>
              </a:xfrm>
              <a:custGeom>
                <a:avLst/>
                <a:gdLst>
                  <a:gd name="T0" fmla="*/ 315 w 332"/>
                  <a:gd name="T1" fmla="*/ 20 h 117"/>
                  <a:gd name="T2" fmla="*/ 332 w 332"/>
                  <a:gd name="T3" fmla="*/ 10 h 117"/>
                  <a:gd name="T4" fmla="*/ 315 w 332"/>
                  <a:gd name="T5" fmla="*/ 0 h 117"/>
                  <a:gd name="T6" fmla="*/ 17 w 332"/>
                  <a:gd name="T7" fmla="*/ 0 h 117"/>
                  <a:gd name="T8" fmla="*/ 0 w 332"/>
                  <a:gd name="T9" fmla="*/ 10 h 117"/>
                  <a:gd name="T10" fmla="*/ 17 w 332"/>
                  <a:gd name="T11" fmla="*/ 20 h 117"/>
                  <a:gd name="T12" fmla="*/ 315 w 332"/>
                  <a:gd name="T13" fmla="*/ 20 h 117"/>
                  <a:gd name="T14" fmla="*/ 315 w 332"/>
                  <a:gd name="T15" fmla="*/ 117 h 117"/>
                  <a:gd name="T16" fmla="*/ 332 w 332"/>
                  <a:gd name="T17" fmla="*/ 107 h 117"/>
                  <a:gd name="T18" fmla="*/ 315 w 332"/>
                  <a:gd name="T19" fmla="*/ 97 h 117"/>
                  <a:gd name="T20" fmla="*/ 17 w 332"/>
                  <a:gd name="T21" fmla="*/ 97 h 117"/>
                  <a:gd name="T22" fmla="*/ 0 w 332"/>
                  <a:gd name="T23" fmla="*/ 107 h 117"/>
                  <a:gd name="T24" fmla="*/ 17 w 332"/>
                  <a:gd name="T25" fmla="*/ 117 h 117"/>
                  <a:gd name="T26" fmla="*/ 315 w 332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7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7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2" y="117"/>
                      <a:pt x="332" y="107"/>
                    </a:cubicBezTo>
                    <a:cubicBezTo>
                      <a:pt x="332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10" y="97"/>
                      <a:pt x="0" y="97"/>
                      <a:pt x="0" y="107"/>
                    </a:cubicBezTo>
                    <a:cubicBezTo>
                      <a:pt x="0" y="117"/>
                      <a:pt x="10" y="117"/>
                      <a:pt x="17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3 1">
                <a:extLst>
                  <a:ext uri="{FF2B5EF4-FFF2-40B4-BE49-F238E27FC236}">
                    <a16:creationId xmlns:a16="http://schemas.microsoft.com/office/drawing/2014/main" id="{AEE59CEA-BA7E-41EF-B07D-1D46C40D7445}"/>
                  </a:ext>
                </a:extLst>
              </p:cNvPr>
              <p:cNvSpPr>
                <a:spLocks noEditPoint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462463" y="4752976"/>
                <a:ext cx="214313" cy="319088"/>
              </a:xfrm>
              <a:custGeom>
                <a:avLst/>
                <a:gdLst>
                  <a:gd name="T0" fmla="*/ 211 w 262"/>
                  <a:gd name="T1" fmla="*/ 188 h 368"/>
                  <a:gd name="T2" fmla="*/ 146 w 262"/>
                  <a:gd name="T3" fmla="*/ 129 h 368"/>
                  <a:gd name="T4" fmla="*/ 45 w 262"/>
                  <a:gd name="T5" fmla="*/ 176 h 368"/>
                  <a:gd name="T6" fmla="*/ 0 w 262"/>
                  <a:gd name="T7" fmla="*/ 279 h 368"/>
                  <a:gd name="T8" fmla="*/ 92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9 h 368"/>
                  <a:gd name="T16" fmla="*/ 78 w 262"/>
                  <a:gd name="T17" fmla="*/ 96 h 368"/>
                  <a:gd name="T18" fmla="*/ 105 w 262"/>
                  <a:gd name="T19" fmla="*/ 70 h 368"/>
                  <a:gd name="T20" fmla="*/ 82 w 262"/>
                  <a:gd name="T21" fmla="*/ 52 h 368"/>
                  <a:gd name="T22" fmla="*/ 153 w 262"/>
                  <a:gd name="T23" fmla="*/ 12 h 368"/>
                  <a:gd name="T24" fmla="*/ 225 w 262"/>
                  <a:gd name="T25" fmla="*/ 103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29"/>
                      <a:pt x="146" y="129"/>
                    </a:cubicBezTo>
                    <a:cubicBezTo>
                      <a:pt x="116" y="129"/>
                      <a:pt x="84" y="137"/>
                      <a:pt x="45" y="176"/>
                    </a:cubicBezTo>
                    <a:cubicBezTo>
                      <a:pt x="3" y="217"/>
                      <a:pt x="0" y="264"/>
                      <a:pt x="0" y="279"/>
                    </a:cubicBezTo>
                    <a:cubicBezTo>
                      <a:pt x="0" y="310"/>
                      <a:pt x="22" y="368"/>
                      <a:pt x="92" y="368"/>
                    </a:cubicBezTo>
                    <a:cubicBezTo>
                      <a:pt x="210" y="368"/>
                      <a:pt x="262" y="200"/>
                      <a:pt x="262" y="129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6"/>
                      <a:pt x="78" y="96"/>
                    </a:cubicBezTo>
                    <a:cubicBezTo>
                      <a:pt x="95" y="96"/>
                      <a:pt x="105" y="81"/>
                      <a:pt x="105" y="70"/>
                    </a:cubicBezTo>
                    <a:cubicBezTo>
                      <a:pt x="105" y="52"/>
                      <a:pt x="90" y="52"/>
                      <a:pt x="82" y="52"/>
                    </a:cubicBezTo>
                    <a:cubicBezTo>
                      <a:pt x="104" y="15"/>
                      <a:pt x="139" y="12"/>
                      <a:pt x="153" y="12"/>
                    </a:cubicBezTo>
                    <a:cubicBezTo>
                      <a:pt x="190" y="12"/>
                      <a:pt x="225" y="38"/>
                      <a:pt x="225" y="103"/>
                    </a:cubicBezTo>
                    <a:cubicBezTo>
                      <a:pt x="225" y="122"/>
                      <a:pt x="222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4"/>
                      <a:pt x="51" y="214"/>
                      <a:pt x="71" y="185"/>
                    </a:cubicBezTo>
                    <a:cubicBezTo>
                      <a:pt x="91" y="156"/>
                      <a:pt x="116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34 1">
                <a:extLst>
                  <a:ext uri="{FF2B5EF4-FFF2-40B4-BE49-F238E27FC236}">
                    <a16:creationId xmlns:a16="http://schemas.microsoft.com/office/drawing/2014/main" id="{52FB65C2-CBB0-48E6-8901-0ABC06001729}"/>
                  </a:ext>
                </a:extLst>
              </p:cNvPr>
              <p:cNvSpPr>
                <a:spLocks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699000" y="4767263"/>
                <a:ext cx="331788" cy="295275"/>
              </a:xfrm>
              <a:custGeom>
                <a:avLst/>
                <a:gdLst>
                  <a:gd name="T0" fmla="*/ 223 w 406"/>
                  <a:gd name="T1" fmla="*/ 132 h 342"/>
                  <a:gd name="T2" fmla="*/ 343 w 406"/>
                  <a:gd name="T3" fmla="*/ 32 h 342"/>
                  <a:gd name="T4" fmla="*/ 389 w 406"/>
                  <a:gd name="T5" fmla="*/ 23 h 342"/>
                  <a:gd name="T6" fmla="*/ 398 w 406"/>
                  <a:gd name="T7" fmla="*/ 23 h 342"/>
                  <a:gd name="T8" fmla="*/ 398 w 406"/>
                  <a:gd name="T9" fmla="*/ 0 h 342"/>
                  <a:gd name="T10" fmla="*/ 347 w 406"/>
                  <a:gd name="T11" fmla="*/ 1 h 342"/>
                  <a:gd name="T12" fmla="*/ 274 w 406"/>
                  <a:gd name="T13" fmla="*/ 0 h 342"/>
                  <a:gd name="T14" fmla="*/ 274 w 406"/>
                  <a:gd name="T15" fmla="*/ 23 h 342"/>
                  <a:gd name="T16" fmla="*/ 303 w 406"/>
                  <a:gd name="T17" fmla="*/ 26 h 342"/>
                  <a:gd name="T18" fmla="*/ 310 w 406"/>
                  <a:gd name="T19" fmla="*/ 29 h 342"/>
                  <a:gd name="T20" fmla="*/ 125 w 406"/>
                  <a:gd name="T21" fmla="*/ 183 h 342"/>
                  <a:gd name="T22" fmla="*/ 125 w 406"/>
                  <a:gd name="T23" fmla="*/ 23 h 342"/>
                  <a:gd name="T24" fmla="*/ 179 w 406"/>
                  <a:gd name="T25" fmla="*/ 23 h 342"/>
                  <a:gd name="T26" fmla="*/ 179 w 406"/>
                  <a:gd name="T27" fmla="*/ 0 h 342"/>
                  <a:gd name="T28" fmla="*/ 90 w 406"/>
                  <a:gd name="T29" fmla="*/ 1 h 342"/>
                  <a:gd name="T30" fmla="*/ 0 w 406"/>
                  <a:gd name="T31" fmla="*/ 0 h 342"/>
                  <a:gd name="T32" fmla="*/ 0 w 406"/>
                  <a:gd name="T33" fmla="*/ 23 h 342"/>
                  <a:gd name="T34" fmla="*/ 54 w 406"/>
                  <a:gd name="T35" fmla="*/ 23 h 342"/>
                  <a:gd name="T36" fmla="*/ 54 w 406"/>
                  <a:gd name="T37" fmla="*/ 319 h 342"/>
                  <a:gd name="T38" fmla="*/ 0 w 406"/>
                  <a:gd name="T39" fmla="*/ 319 h 342"/>
                  <a:gd name="T40" fmla="*/ 0 w 406"/>
                  <a:gd name="T41" fmla="*/ 342 h 342"/>
                  <a:gd name="T42" fmla="*/ 90 w 406"/>
                  <a:gd name="T43" fmla="*/ 341 h 342"/>
                  <a:gd name="T44" fmla="*/ 179 w 406"/>
                  <a:gd name="T45" fmla="*/ 342 h 342"/>
                  <a:gd name="T46" fmla="*/ 179 w 406"/>
                  <a:gd name="T47" fmla="*/ 319 h 342"/>
                  <a:gd name="T48" fmla="*/ 125 w 406"/>
                  <a:gd name="T49" fmla="*/ 319 h 342"/>
                  <a:gd name="T50" fmla="*/ 125 w 406"/>
                  <a:gd name="T51" fmla="*/ 214 h 342"/>
                  <a:gd name="T52" fmla="*/ 175 w 406"/>
                  <a:gd name="T53" fmla="*/ 172 h 342"/>
                  <a:gd name="T54" fmla="*/ 278 w 406"/>
                  <a:gd name="T55" fmla="*/ 308 h 342"/>
                  <a:gd name="T56" fmla="*/ 282 w 406"/>
                  <a:gd name="T57" fmla="*/ 315 h 342"/>
                  <a:gd name="T58" fmla="*/ 245 w 406"/>
                  <a:gd name="T59" fmla="*/ 319 h 342"/>
                  <a:gd name="T60" fmla="*/ 245 w 406"/>
                  <a:gd name="T61" fmla="*/ 342 h 342"/>
                  <a:gd name="T62" fmla="*/ 333 w 406"/>
                  <a:gd name="T63" fmla="*/ 341 h 342"/>
                  <a:gd name="T64" fmla="*/ 406 w 406"/>
                  <a:gd name="T65" fmla="*/ 342 h 342"/>
                  <a:gd name="T66" fmla="*/ 406 w 406"/>
                  <a:gd name="T67" fmla="*/ 319 h 342"/>
                  <a:gd name="T68" fmla="*/ 391 w 406"/>
                  <a:gd name="T69" fmla="*/ 319 h 342"/>
                  <a:gd name="T70" fmla="*/ 357 w 406"/>
                  <a:gd name="T71" fmla="*/ 309 h 342"/>
                  <a:gd name="T72" fmla="*/ 223 w 406"/>
                  <a:gd name="T73" fmla="*/ 13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2">
                    <a:moveTo>
                      <a:pt x="223" y="132"/>
                    </a:moveTo>
                    <a:lnTo>
                      <a:pt x="343" y="32"/>
                    </a:lnTo>
                    <a:cubicBezTo>
                      <a:pt x="353" y="23"/>
                      <a:pt x="374" y="23"/>
                      <a:pt x="389" y="23"/>
                    </a:cubicBezTo>
                    <a:lnTo>
                      <a:pt x="398" y="23"/>
                    </a:lnTo>
                    <a:lnTo>
                      <a:pt x="398" y="0"/>
                    </a:lnTo>
                    <a:cubicBezTo>
                      <a:pt x="378" y="1"/>
                      <a:pt x="350" y="1"/>
                      <a:pt x="347" y="1"/>
                    </a:cubicBezTo>
                    <a:cubicBezTo>
                      <a:pt x="328" y="1"/>
                      <a:pt x="292" y="1"/>
                      <a:pt x="274" y="0"/>
                    </a:cubicBezTo>
                    <a:lnTo>
                      <a:pt x="274" y="23"/>
                    </a:lnTo>
                    <a:cubicBezTo>
                      <a:pt x="281" y="23"/>
                      <a:pt x="291" y="23"/>
                      <a:pt x="303" y="26"/>
                    </a:cubicBezTo>
                    <a:cubicBezTo>
                      <a:pt x="311" y="28"/>
                      <a:pt x="305" y="27"/>
                      <a:pt x="310" y="29"/>
                    </a:cubicBezTo>
                    <a:lnTo>
                      <a:pt x="125" y="183"/>
                    </a:lnTo>
                    <a:lnTo>
                      <a:pt x="125" y="23"/>
                    </a:lnTo>
                    <a:lnTo>
                      <a:pt x="179" y="23"/>
                    </a:lnTo>
                    <a:lnTo>
                      <a:pt x="179" y="0"/>
                    </a:lnTo>
                    <a:cubicBezTo>
                      <a:pt x="160" y="1"/>
                      <a:pt x="111" y="1"/>
                      <a:pt x="90" y="1"/>
                    </a:cubicBezTo>
                    <a:cubicBezTo>
                      <a:pt x="68" y="1"/>
                      <a:pt x="19" y="1"/>
                      <a:pt x="0" y="0"/>
                    </a:cubicBezTo>
                    <a:lnTo>
                      <a:pt x="0" y="23"/>
                    </a:lnTo>
                    <a:lnTo>
                      <a:pt x="54" y="23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2"/>
                    </a:lnTo>
                    <a:cubicBezTo>
                      <a:pt x="19" y="341"/>
                      <a:pt x="68" y="341"/>
                      <a:pt x="90" y="341"/>
                    </a:cubicBezTo>
                    <a:cubicBezTo>
                      <a:pt x="111" y="341"/>
                      <a:pt x="160" y="341"/>
                      <a:pt x="179" y="342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2"/>
                    </a:lnTo>
                    <a:lnTo>
                      <a:pt x="278" y="308"/>
                    </a:lnTo>
                    <a:cubicBezTo>
                      <a:pt x="280" y="311"/>
                      <a:pt x="280" y="312"/>
                      <a:pt x="282" y="315"/>
                    </a:cubicBezTo>
                    <a:cubicBezTo>
                      <a:pt x="273" y="319"/>
                      <a:pt x="263" y="319"/>
                      <a:pt x="245" y="319"/>
                    </a:cubicBezTo>
                    <a:lnTo>
                      <a:pt x="245" y="342"/>
                    </a:lnTo>
                    <a:cubicBezTo>
                      <a:pt x="266" y="341"/>
                      <a:pt x="311" y="341"/>
                      <a:pt x="333" y="341"/>
                    </a:cubicBezTo>
                    <a:cubicBezTo>
                      <a:pt x="353" y="341"/>
                      <a:pt x="387" y="341"/>
                      <a:pt x="406" y="342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35 1">
                <a:extLst>
                  <a:ext uri="{FF2B5EF4-FFF2-40B4-BE49-F238E27FC236}">
                    <a16:creationId xmlns:a16="http://schemas.microsoft.com/office/drawing/2014/main" id="{9B023220-918B-4059-8440-14B67CB7A2E0}"/>
                  </a:ext>
                </a:extLst>
              </p:cNvPr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5080000" y="4822826"/>
                <a:ext cx="192088" cy="14288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9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9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9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36 1">
                <a:extLst>
                  <a:ext uri="{FF2B5EF4-FFF2-40B4-BE49-F238E27FC236}">
                    <a16:creationId xmlns:a16="http://schemas.microsoft.com/office/drawing/2014/main" id="{344017D5-4DB4-4F75-8DF4-DA57FEAD9297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5334000" y="4706938"/>
                <a:ext cx="103188" cy="198438"/>
              </a:xfrm>
              <a:custGeom>
                <a:avLst/>
                <a:gdLst>
                  <a:gd name="T0" fmla="*/ 79 w 127"/>
                  <a:gd name="T1" fmla="*/ 9 h 231"/>
                  <a:gd name="T2" fmla="*/ 69 w 127"/>
                  <a:gd name="T3" fmla="*/ 0 h 231"/>
                  <a:gd name="T4" fmla="*/ 0 w 127"/>
                  <a:gd name="T5" fmla="*/ 22 h 231"/>
                  <a:gd name="T6" fmla="*/ 0 w 127"/>
                  <a:gd name="T7" fmla="*/ 34 h 231"/>
                  <a:gd name="T8" fmla="*/ 51 w 127"/>
                  <a:gd name="T9" fmla="*/ 25 h 231"/>
                  <a:gd name="T10" fmla="*/ 51 w 127"/>
                  <a:gd name="T11" fmla="*/ 203 h 231"/>
                  <a:gd name="T12" fmla="*/ 16 w 127"/>
                  <a:gd name="T13" fmla="*/ 219 h 231"/>
                  <a:gd name="T14" fmla="*/ 3 w 127"/>
                  <a:gd name="T15" fmla="*/ 219 h 231"/>
                  <a:gd name="T16" fmla="*/ 3 w 127"/>
                  <a:gd name="T17" fmla="*/ 231 h 231"/>
                  <a:gd name="T18" fmla="*/ 65 w 127"/>
                  <a:gd name="T19" fmla="*/ 230 h 231"/>
                  <a:gd name="T20" fmla="*/ 127 w 127"/>
                  <a:gd name="T21" fmla="*/ 231 h 231"/>
                  <a:gd name="T22" fmla="*/ 127 w 127"/>
                  <a:gd name="T23" fmla="*/ 219 h 231"/>
                  <a:gd name="T24" fmla="*/ 114 w 127"/>
                  <a:gd name="T25" fmla="*/ 219 h 231"/>
                  <a:gd name="T26" fmla="*/ 79 w 127"/>
                  <a:gd name="T27" fmla="*/ 203 h 231"/>
                  <a:gd name="T28" fmla="*/ 79 w 127"/>
                  <a:gd name="T29" fmla="*/ 9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1">
                    <a:moveTo>
                      <a:pt x="79" y="9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5" y="22"/>
                      <a:pt x="0" y="22"/>
                    </a:cubicBezTo>
                    <a:lnTo>
                      <a:pt x="0" y="34"/>
                    </a:lnTo>
                    <a:cubicBezTo>
                      <a:pt x="9" y="34"/>
                      <a:pt x="32" y="34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1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6" y="230"/>
                      <a:pt x="120" y="231"/>
                      <a:pt x="127" y="231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7 1">
                <a:extLst>
                  <a:ext uri="{FF2B5EF4-FFF2-40B4-BE49-F238E27FC236}">
                    <a16:creationId xmlns:a16="http://schemas.microsoft.com/office/drawing/2014/main" id="{2B4881C8-316A-48CA-BE09-7D659BF5A23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4445000" y="5237163"/>
                <a:ext cx="1039813" cy="1746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38 1">
                <a:extLst>
                  <a:ext uri="{FF2B5EF4-FFF2-40B4-BE49-F238E27FC236}">
                    <a16:creationId xmlns:a16="http://schemas.microsoft.com/office/drawing/2014/main" id="{72AF686A-901A-436A-B183-2A6523B25CF3}"/>
                  </a:ext>
                </a:extLst>
              </p:cNvPr>
              <p:cNvSpPr>
                <a:spLocks noEditPoints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4740275" y="5340351"/>
                <a:ext cx="212725" cy="319088"/>
              </a:xfrm>
              <a:custGeom>
                <a:avLst/>
                <a:gdLst>
                  <a:gd name="T0" fmla="*/ 210 w 262"/>
                  <a:gd name="T1" fmla="*/ 188 h 368"/>
                  <a:gd name="T2" fmla="*/ 146 w 262"/>
                  <a:gd name="T3" fmla="*/ 129 h 368"/>
                  <a:gd name="T4" fmla="*/ 44 w 262"/>
                  <a:gd name="T5" fmla="*/ 176 h 368"/>
                  <a:gd name="T6" fmla="*/ 0 w 262"/>
                  <a:gd name="T7" fmla="*/ 279 h 368"/>
                  <a:gd name="T8" fmla="*/ 91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9 h 368"/>
                  <a:gd name="T16" fmla="*/ 78 w 262"/>
                  <a:gd name="T17" fmla="*/ 96 h 368"/>
                  <a:gd name="T18" fmla="*/ 105 w 262"/>
                  <a:gd name="T19" fmla="*/ 70 h 368"/>
                  <a:gd name="T20" fmla="*/ 81 w 262"/>
                  <a:gd name="T21" fmla="*/ 52 h 368"/>
                  <a:gd name="T22" fmla="*/ 153 w 262"/>
                  <a:gd name="T23" fmla="*/ 13 h 368"/>
                  <a:gd name="T24" fmla="*/ 224 w 262"/>
                  <a:gd name="T25" fmla="*/ 103 h 368"/>
                  <a:gd name="T26" fmla="*/ 211 w 262"/>
                  <a:gd name="T27" fmla="*/ 188 h 368"/>
                  <a:gd name="T28" fmla="*/ 210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6 w 262"/>
                  <a:gd name="T37" fmla="*/ 140 h 368"/>
                  <a:gd name="T38" fmla="*/ 201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0" y="188"/>
                    </a:moveTo>
                    <a:cubicBezTo>
                      <a:pt x="205" y="157"/>
                      <a:pt x="185" y="129"/>
                      <a:pt x="146" y="129"/>
                    </a:cubicBezTo>
                    <a:cubicBezTo>
                      <a:pt x="116" y="129"/>
                      <a:pt x="83" y="137"/>
                      <a:pt x="44" y="176"/>
                    </a:cubicBezTo>
                    <a:cubicBezTo>
                      <a:pt x="3" y="218"/>
                      <a:pt x="0" y="264"/>
                      <a:pt x="0" y="279"/>
                    </a:cubicBezTo>
                    <a:cubicBezTo>
                      <a:pt x="0" y="310"/>
                      <a:pt x="21" y="368"/>
                      <a:pt x="91" y="368"/>
                    </a:cubicBezTo>
                    <a:cubicBezTo>
                      <a:pt x="210" y="368"/>
                      <a:pt x="262" y="201"/>
                      <a:pt x="262" y="129"/>
                    </a:cubicBezTo>
                    <a:cubicBezTo>
                      <a:pt x="262" y="50"/>
                      <a:pt x="215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6"/>
                      <a:pt x="78" y="96"/>
                    </a:cubicBezTo>
                    <a:cubicBezTo>
                      <a:pt x="94" y="96"/>
                      <a:pt x="105" y="81"/>
                      <a:pt x="105" y="70"/>
                    </a:cubicBezTo>
                    <a:cubicBezTo>
                      <a:pt x="105" y="52"/>
                      <a:pt x="89" y="52"/>
                      <a:pt x="81" y="52"/>
                    </a:cubicBezTo>
                    <a:cubicBezTo>
                      <a:pt x="103" y="16"/>
                      <a:pt x="139" y="13"/>
                      <a:pt x="153" y="13"/>
                    </a:cubicBezTo>
                    <a:cubicBezTo>
                      <a:pt x="190" y="13"/>
                      <a:pt x="224" y="38"/>
                      <a:pt x="224" y="103"/>
                    </a:cubicBezTo>
                    <a:cubicBezTo>
                      <a:pt x="224" y="122"/>
                      <a:pt x="221" y="148"/>
                      <a:pt x="211" y="188"/>
                    </a:cubicBezTo>
                    <a:lnTo>
                      <a:pt x="210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4"/>
                      <a:pt x="50" y="215"/>
                      <a:pt x="71" y="185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0" y="140"/>
                      <a:pt x="201" y="196"/>
                      <a:pt x="201" y="206"/>
                    </a:cubicBezTo>
                    <a:cubicBezTo>
                      <a:pt x="201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39 1">
                <a:extLst>
                  <a:ext uri="{FF2B5EF4-FFF2-40B4-BE49-F238E27FC236}">
                    <a16:creationId xmlns:a16="http://schemas.microsoft.com/office/drawing/2014/main" id="{0B539E97-AD92-4290-B690-F9AAD84EE75F}"/>
                  </a:ext>
                </a:extLst>
              </p:cNvPr>
              <p:cNvSpPr>
                <a:spLocks noEditPoints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4976813" y="5456238"/>
                <a:ext cx="228600" cy="276225"/>
              </a:xfrm>
              <a:custGeom>
                <a:avLst/>
                <a:gdLst>
                  <a:gd name="T0" fmla="*/ 192 w 281"/>
                  <a:gd name="T1" fmla="*/ 153 h 321"/>
                  <a:gd name="T2" fmla="*/ 185 w 281"/>
                  <a:gd name="T3" fmla="*/ 174 h 321"/>
                  <a:gd name="T4" fmla="*/ 124 w 281"/>
                  <a:gd name="T5" fmla="*/ 209 h 321"/>
                  <a:gd name="T6" fmla="*/ 64 w 281"/>
                  <a:gd name="T7" fmla="*/ 114 h 321"/>
                  <a:gd name="T8" fmla="*/ 130 w 281"/>
                  <a:gd name="T9" fmla="*/ 20 h 321"/>
                  <a:gd name="T10" fmla="*/ 192 w 281"/>
                  <a:gd name="T11" fmla="*/ 84 h 321"/>
                  <a:gd name="T12" fmla="*/ 192 w 281"/>
                  <a:gd name="T13" fmla="*/ 153 h 321"/>
                  <a:gd name="T14" fmla="*/ 199 w 281"/>
                  <a:gd name="T15" fmla="*/ 39 h 321"/>
                  <a:gd name="T16" fmla="*/ 124 w 281"/>
                  <a:gd name="T17" fmla="*/ 0 h 321"/>
                  <a:gd name="T18" fmla="*/ 0 w 281"/>
                  <a:gd name="T19" fmla="*/ 114 h 321"/>
                  <a:gd name="T20" fmla="*/ 120 w 281"/>
                  <a:gd name="T21" fmla="*/ 227 h 321"/>
                  <a:gd name="T22" fmla="*/ 189 w 281"/>
                  <a:gd name="T23" fmla="*/ 200 h 321"/>
                  <a:gd name="T24" fmla="*/ 189 w 281"/>
                  <a:gd name="T25" fmla="*/ 298 h 321"/>
                  <a:gd name="T26" fmla="*/ 155 w 281"/>
                  <a:gd name="T27" fmla="*/ 298 h 321"/>
                  <a:gd name="T28" fmla="*/ 155 w 281"/>
                  <a:gd name="T29" fmla="*/ 321 h 321"/>
                  <a:gd name="T30" fmla="*/ 218 w 281"/>
                  <a:gd name="T31" fmla="*/ 320 h 321"/>
                  <a:gd name="T32" fmla="*/ 281 w 281"/>
                  <a:gd name="T33" fmla="*/ 321 h 321"/>
                  <a:gd name="T34" fmla="*/ 281 w 281"/>
                  <a:gd name="T35" fmla="*/ 298 h 321"/>
                  <a:gd name="T36" fmla="*/ 246 w 281"/>
                  <a:gd name="T37" fmla="*/ 298 h 321"/>
                  <a:gd name="T38" fmla="*/ 246 w 281"/>
                  <a:gd name="T39" fmla="*/ 0 h 321"/>
                  <a:gd name="T40" fmla="*/ 226 w 281"/>
                  <a:gd name="T41" fmla="*/ 0 h 321"/>
                  <a:gd name="T42" fmla="*/ 199 w 281"/>
                  <a:gd name="T43" fmla="*/ 3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1" h="321">
                    <a:moveTo>
                      <a:pt x="192" y="153"/>
                    </a:moveTo>
                    <a:cubicBezTo>
                      <a:pt x="192" y="162"/>
                      <a:pt x="192" y="164"/>
                      <a:pt x="185" y="174"/>
                    </a:cubicBezTo>
                    <a:cubicBezTo>
                      <a:pt x="165" y="204"/>
                      <a:pt x="139" y="209"/>
                      <a:pt x="124" y="209"/>
                    </a:cubicBezTo>
                    <a:cubicBezTo>
                      <a:pt x="94" y="209"/>
                      <a:pt x="64" y="180"/>
                      <a:pt x="64" y="114"/>
                    </a:cubicBezTo>
                    <a:cubicBezTo>
                      <a:pt x="64" y="43"/>
                      <a:pt x="101" y="20"/>
                      <a:pt x="130" y="20"/>
                    </a:cubicBezTo>
                    <a:cubicBezTo>
                      <a:pt x="168" y="20"/>
                      <a:pt x="192" y="59"/>
                      <a:pt x="192" y="84"/>
                    </a:cubicBezTo>
                    <a:lnTo>
                      <a:pt x="192" y="153"/>
                    </a:lnTo>
                    <a:close/>
                    <a:moveTo>
                      <a:pt x="199" y="39"/>
                    </a:moveTo>
                    <a:cubicBezTo>
                      <a:pt x="182" y="15"/>
                      <a:pt x="154" y="0"/>
                      <a:pt x="124" y="0"/>
                    </a:cubicBezTo>
                    <a:cubicBezTo>
                      <a:pt x="51" y="0"/>
                      <a:pt x="0" y="44"/>
                      <a:pt x="0" y="114"/>
                    </a:cubicBezTo>
                    <a:cubicBezTo>
                      <a:pt x="0" y="184"/>
                      <a:pt x="50" y="227"/>
                      <a:pt x="120" y="227"/>
                    </a:cubicBezTo>
                    <a:cubicBezTo>
                      <a:pt x="144" y="227"/>
                      <a:pt x="166" y="220"/>
                      <a:pt x="189" y="200"/>
                    </a:cubicBezTo>
                    <a:lnTo>
                      <a:pt x="189" y="298"/>
                    </a:lnTo>
                    <a:lnTo>
                      <a:pt x="155" y="298"/>
                    </a:lnTo>
                    <a:lnTo>
                      <a:pt x="155" y="321"/>
                    </a:lnTo>
                    <a:cubicBezTo>
                      <a:pt x="169" y="321"/>
                      <a:pt x="199" y="320"/>
                      <a:pt x="218" y="320"/>
                    </a:cubicBezTo>
                    <a:cubicBezTo>
                      <a:pt x="237" y="320"/>
                      <a:pt x="267" y="321"/>
                      <a:pt x="281" y="321"/>
                    </a:cubicBezTo>
                    <a:lnTo>
                      <a:pt x="281" y="298"/>
                    </a:lnTo>
                    <a:lnTo>
                      <a:pt x="246" y="298"/>
                    </a:lnTo>
                    <a:lnTo>
                      <a:pt x="246" y="0"/>
                    </a:lnTo>
                    <a:lnTo>
                      <a:pt x="226" y="0"/>
                    </a:lnTo>
                    <a:lnTo>
                      <a:pt x="199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40 1">
                <a:extLst>
                  <a:ext uri="{FF2B5EF4-FFF2-40B4-BE49-F238E27FC236}">
                    <a16:creationId xmlns:a16="http://schemas.microsoft.com/office/drawing/2014/main" id="{285062F4-72E1-499E-BFF4-80B496AC28F1}"/>
                  </a:ext>
                </a:extLst>
              </p:cNvPr>
              <p:cNvSpPr>
                <a:spLocks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5556250" y="5059363"/>
                <a:ext cx="269875" cy="293688"/>
              </a:xfrm>
              <a:custGeom>
                <a:avLst/>
                <a:gdLst>
                  <a:gd name="T0" fmla="*/ 185 w 331"/>
                  <a:gd name="T1" fmla="*/ 40 h 341"/>
                  <a:gd name="T2" fmla="*/ 232 w 331"/>
                  <a:gd name="T3" fmla="*/ 16 h 341"/>
                  <a:gd name="T4" fmla="*/ 248 w 331"/>
                  <a:gd name="T5" fmla="*/ 16 h 341"/>
                  <a:gd name="T6" fmla="*/ 248 w 331"/>
                  <a:gd name="T7" fmla="*/ 0 h 341"/>
                  <a:gd name="T8" fmla="*/ 164 w 331"/>
                  <a:gd name="T9" fmla="*/ 2 h 341"/>
                  <a:gd name="T10" fmla="*/ 79 w 331"/>
                  <a:gd name="T11" fmla="*/ 0 h 341"/>
                  <a:gd name="T12" fmla="*/ 79 w 331"/>
                  <a:gd name="T13" fmla="*/ 16 h 341"/>
                  <a:gd name="T14" fmla="*/ 96 w 331"/>
                  <a:gd name="T15" fmla="*/ 16 h 341"/>
                  <a:gd name="T16" fmla="*/ 143 w 331"/>
                  <a:gd name="T17" fmla="*/ 40 h 341"/>
                  <a:gd name="T18" fmla="*/ 143 w 331"/>
                  <a:gd name="T19" fmla="*/ 261 h 341"/>
                  <a:gd name="T20" fmla="*/ 75 w 331"/>
                  <a:gd name="T21" fmla="*/ 135 h 341"/>
                  <a:gd name="T22" fmla="*/ 31 w 331"/>
                  <a:gd name="T23" fmla="*/ 65 h 341"/>
                  <a:gd name="T24" fmla="*/ 13 w 331"/>
                  <a:gd name="T25" fmla="*/ 65 h 341"/>
                  <a:gd name="T26" fmla="*/ 0 w 331"/>
                  <a:gd name="T27" fmla="*/ 70 h 341"/>
                  <a:gd name="T28" fmla="*/ 5 w 331"/>
                  <a:gd name="T29" fmla="*/ 76 h 341"/>
                  <a:gd name="T30" fmla="*/ 34 w 331"/>
                  <a:gd name="T31" fmla="*/ 144 h 341"/>
                  <a:gd name="T32" fmla="*/ 59 w 331"/>
                  <a:gd name="T33" fmla="*/ 228 h 341"/>
                  <a:gd name="T34" fmla="*/ 143 w 331"/>
                  <a:gd name="T35" fmla="*/ 274 h 341"/>
                  <a:gd name="T36" fmla="*/ 143 w 331"/>
                  <a:gd name="T37" fmla="*/ 302 h 341"/>
                  <a:gd name="T38" fmla="*/ 96 w 331"/>
                  <a:gd name="T39" fmla="*/ 326 h 341"/>
                  <a:gd name="T40" fmla="*/ 79 w 331"/>
                  <a:gd name="T41" fmla="*/ 326 h 341"/>
                  <a:gd name="T42" fmla="*/ 79 w 331"/>
                  <a:gd name="T43" fmla="*/ 341 h 341"/>
                  <a:gd name="T44" fmla="*/ 164 w 331"/>
                  <a:gd name="T45" fmla="*/ 340 h 341"/>
                  <a:gd name="T46" fmla="*/ 248 w 331"/>
                  <a:gd name="T47" fmla="*/ 341 h 341"/>
                  <a:gd name="T48" fmla="*/ 248 w 331"/>
                  <a:gd name="T49" fmla="*/ 326 h 341"/>
                  <a:gd name="T50" fmla="*/ 232 w 331"/>
                  <a:gd name="T51" fmla="*/ 326 h 341"/>
                  <a:gd name="T52" fmla="*/ 185 w 331"/>
                  <a:gd name="T53" fmla="*/ 302 h 341"/>
                  <a:gd name="T54" fmla="*/ 185 w 331"/>
                  <a:gd name="T55" fmla="*/ 274 h 341"/>
                  <a:gd name="T56" fmla="*/ 270 w 331"/>
                  <a:gd name="T57" fmla="*/ 229 h 341"/>
                  <a:gd name="T58" fmla="*/ 297 w 331"/>
                  <a:gd name="T59" fmla="*/ 132 h 341"/>
                  <a:gd name="T60" fmla="*/ 324 w 331"/>
                  <a:gd name="T61" fmla="*/ 76 h 341"/>
                  <a:gd name="T62" fmla="*/ 331 w 331"/>
                  <a:gd name="T63" fmla="*/ 70 h 341"/>
                  <a:gd name="T64" fmla="*/ 319 w 331"/>
                  <a:gd name="T65" fmla="*/ 65 h 341"/>
                  <a:gd name="T66" fmla="*/ 300 w 331"/>
                  <a:gd name="T67" fmla="*/ 65 h 341"/>
                  <a:gd name="T68" fmla="*/ 255 w 331"/>
                  <a:gd name="T69" fmla="*/ 141 h 341"/>
                  <a:gd name="T70" fmla="*/ 185 w 331"/>
                  <a:gd name="T71" fmla="*/ 261 h 341"/>
                  <a:gd name="T72" fmla="*/ 185 w 331"/>
                  <a:gd name="T73" fmla="*/ 4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5" y="40"/>
                    </a:moveTo>
                    <a:cubicBezTo>
                      <a:pt x="185" y="23"/>
                      <a:pt x="185" y="16"/>
                      <a:pt x="232" y="16"/>
                    </a:cubicBezTo>
                    <a:lnTo>
                      <a:pt x="248" y="16"/>
                    </a:lnTo>
                    <a:lnTo>
                      <a:pt x="248" y="0"/>
                    </a:lnTo>
                    <a:cubicBezTo>
                      <a:pt x="230" y="2"/>
                      <a:pt x="185" y="2"/>
                      <a:pt x="164" y="2"/>
                    </a:cubicBezTo>
                    <a:cubicBezTo>
                      <a:pt x="144" y="2"/>
                      <a:pt x="97" y="2"/>
                      <a:pt x="79" y="0"/>
                    </a:cubicBezTo>
                    <a:lnTo>
                      <a:pt x="79" y="16"/>
                    </a:lnTo>
                    <a:lnTo>
                      <a:pt x="96" y="16"/>
                    </a:lnTo>
                    <a:cubicBezTo>
                      <a:pt x="143" y="16"/>
                      <a:pt x="143" y="22"/>
                      <a:pt x="143" y="40"/>
                    </a:cubicBezTo>
                    <a:lnTo>
                      <a:pt x="143" y="261"/>
                    </a:lnTo>
                    <a:cubicBezTo>
                      <a:pt x="78" y="244"/>
                      <a:pt x="75" y="167"/>
                      <a:pt x="75" y="135"/>
                    </a:cubicBezTo>
                    <a:cubicBezTo>
                      <a:pt x="75" y="74"/>
                      <a:pt x="53" y="65"/>
                      <a:pt x="31" y="65"/>
                    </a:cubicBezTo>
                    <a:lnTo>
                      <a:pt x="13" y="65"/>
                    </a:lnTo>
                    <a:cubicBezTo>
                      <a:pt x="5" y="65"/>
                      <a:pt x="0" y="65"/>
                      <a:pt x="0" y="70"/>
                    </a:cubicBezTo>
                    <a:cubicBezTo>
                      <a:pt x="0" y="73"/>
                      <a:pt x="2" y="75"/>
                      <a:pt x="5" y="76"/>
                    </a:cubicBezTo>
                    <a:cubicBezTo>
                      <a:pt x="21" y="78"/>
                      <a:pt x="33" y="85"/>
                      <a:pt x="34" y="144"/>
                    </a:cubicBezTo>
                    <a:cubicBezTo>
                      <a:pt x="34" y="155"/>
                      <a:pt x="35" y="195"/>
                      <a:pt x="59" y="228"/>
                    </a:cubicBezTo>
                    <a:cubicBezTo>
                      <a:pt x="79" y="255"/>
                      <a:pt x="109" y="269"/>
                      <a:pt x="143" y="274"/>
                    </a:cubicBezTo>
                    <a:lnTo>
                      <a:pt x="143" y="302"/>
                    </a:lnTo>
                    <a:cubicBezTo>
                      <a:pt x="143" y="319"/>
                      <a:pt x="143" y="326"/>
                      <a:pt x="96" y="326"/>
                    </a:cubicBezTo>
                    <a:lnTo>
                      <a:pt x="79" y="326"/>
                    </a:lnTo>
                    <a:lnTo>
                      <a:pt x="79" y="341"/>
                    </a:lnTo>
                    <a:cubicBezTo>
                      <a:pt x="97" y="340"/>
                      <a:pt x="143" y="340"/>
                      <a:pt x="164" y="340"/>
                    </a:cubicBezTo>
                    <a:cubicBezTo>
                      <a:pt x="184" y="340"/>
                      <a:pt x="230" y="340"/>
                      <a:pt x="248" y="341"/>
                    </a:cubicBezTo>
                    <a:lnTo>
                      <a:pt x="248" y="326"/>
                    </a:lnTo>
                    <a:lnTo>
                      <a:pt x="232" y="326"/>
                    </a:lnTo>
                    <a:cubicBezTo>
                      <a:pt x="185" y="326"/>
                      <a:pt x="185" y="319"/>
                      <a:pt x="185" y="302"/>
                    </a:cubicBezTo>
                    <a:lnTo>
                      <a:pt x="185" y="274"/>
                    </a:lnTo>
                    <a:cubicBezTo>
                      <a:pt x="220" y="269"/>
                      <a:pt x="251" y="254"/>
                      <a:pt x="270" y="229"/>
                    </a:cubicBezTo>
                    <a:cubicBezTo>
                      <a:pt x="296" y="193"/>
                      <a:pt x="297" y="154"/>
                      <a:pt x="297" y="132"/>
                    </a:cubicBezTo>
                    <a:cubicBezTo>
                      <a:pt x="297" y="124"/>
                      <a:pt x="297" y="79"/>
                      <a:pt x="324" y="76"/>
                    </a:cubicBezTo>
                    <a:cubicBezTo>
                      <a:pt x="327" y="75"/>
                      <a:pt x="331" y="75"/>
                      <a:pt x="331" y="70"/>
                    </a:cubicBezTo>
                    <a:cubicBezTo>
                      <a:pt x="331" y="65"/>
                      <a:pt x="327" y="65"/>
                      <a:pt x="319" y="65"/>
                    </a:cubicBezTo>
                    <a:lnTo>
                      <a:pt x="300" y="65"/>
                    </a:lnTo>
                    <a:cubicBezTo>
                      <a:pt x="280" y="65"/>
                      <a:pt x="256" y="68"/>
                      <a:pt x="255" y="141"/>
                    </a:cubicBezTo>
                    <a:cubicBezTo>
                      <a:pt x="255" y="196"/>
                      <a:pt x="238" y="248"/>
                      <a:pt x="185" y="261"/>
                    </a:cubicBezTo>
                    <a:lnTo>
                      <a:pt x="185" y="4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41 1">
                <a:extLst>
                  <a:ext uri="{FF2B5EF4-FFF2-40B4-BE49-F238E27FC236}">
                    <a16:creationId xmlns:a16="http://schemas.microsoft.com/office/drawing/2014/main" id="{105FB021-2837-4D7B-B39C-2E0A72D50FF9}"/>
                  </a:ext>
                </a:extLst>
              </p:cNvPr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5962650" y="5102226"/>
                <a:ext cx="268288" cy="287338"/>
              </a:xfrm>
              <a:custGeom>
                <a:avLst/>
                <a:gdLst>
                  <a:gd name="T0" fmla="*/ 176 w 331"/>
                  <a:gd name="T1" fmla="*/ 177 h 333"/>
                  <a:gd name="T2" fmla="*/ 315 w 331"/>
                  <a:gd name="T3" fmla="*/ 177 h 333"/>
                  <a:gd name="T4" fmla="*/ 331 w 331"/>
                  <a:gd name="T5" fmla="*/ 167 h 333"/>
                  <a:gd name="T6" fmla="*/ 315 w 331"/>
                  <a:gd name="T7" fmla="*/ 157 h 333"/>
                  <a:gd name="T8" fmla="*/ 176 w 331"/>
                  <a:gd name="T9" fmla="*/ 157 h 333"/>
                  <a:gd name="T10" fmla="*/ 176 w 331"/>
                  <a:gd name="T11" fmla="*/ 17 h 333"/>
                  <a:gd name="T12" fmla="*/ 166 w 331"/>
                  <a:gd name="T13" fmla="*/ 0 h 333"/>
                  <a:gd name="T14" fmla="*/ 156 w 331"/>
                  <a:gd name="T15" fmla="*/ 17 h 333"/>
                  <a:gd name="T16" fmla="*/ 156 w 331"/>
                  <a:gd name="T17" fmla="*/ 157 h 333"/>
                  <a:gd name="T18" fmla="*/ 16 w 331"/>
                  <a:gd name="T19" fmla="*/ 157 h 333"/>
                  <a:gd name="T20" fmla="*/ 0 w 331"/>
                  <a:gd name="T21" fmla="*/ 167 h 333"/>
                  <a:gd name="T22" fmla="*/ 16 w 331"/>
                  <a:gd name="T23" fmla="*/ 177 h 333"/>
                  <a:gd name="T24" fmla="*/ 156 w 331"/>
                  <a:gd name="T25" fmla="*/ 177 h 333"/>
                  <a:gd name="T26" fmla="*/ 156 w 331"/>
                  <a:gd name="T27" fmla="*/ 316 h 333"/>
                  <a:gd name="T28" fmla="*/ 166 w 331"/>
                  <a:gd name="T29" fmla="*/ 333 h 333"/>
                  <a:gd name="T30" fmla="*/ 176 w 331"/>
                  <a:gd name="T31" fmla="*/ 316 h 333"/>
                  <a:gd name="T32" fmla="*/ 176 w 331"/>
                  <a:gd name="T33" fmla="*/ 17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1" h="333">
                    <a:moveTo>
                      <a:pt x="176" y="177"/>
                    </a:moveTo>
                    <a:lnTo>
                      <a:pt x="315" y="177"/>
                    </a:lnTo>
                    <a:cubicBezTo>
                      <a:pt x="322" y="177"/>
                      <a:pt x="331" y="177"/>
                      <a:pt x="331" y="167"/>
                    </a:cubicBezTo>
                    <a:cubicBezTo>
                      <a:pt x="331" y="157"/>
                      <a:pt x="322" y="157"/>
                      <a:pt x="315" y="157"/>
                    </a:cubicBezTo>
                    <a:lnTo>
                      <a:pt x="176" y="157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7"/>
                    </a:lnTo>
                    <a:lnTo>
                      <a:pt x="16" y="157"/>
                    </a:lnTo>
                    <a:cubicBezTo>
                      <a:pt x="9" y="157"/>
                      <a:pt x="0" y="157"/>
                      <a:pt x="0" y="167"/>
                    </a:cubicBezTo>
                    <a:cubicBezTo>
                      <a:pt x="0" y="177"/>
                      <a:pt x="9" y="177"/>
                      <a:pt x="16" y="177"/>
                    </a:cubicBezTo>
                    <a:lnTo>
                      <a:pt x="156" y="177"/>
                    </a:lnTo>
                    <a:lnTo>
                      <a:pt x="156" y="316"/>
                    </a:lnTo>
                    <a:cubicBezTo>
                      <a:pt x="156" y="323"/>
                      <a:pt x="156" y="333"/>
                      <a:pt x="166" y="333"/>
                    </a:cubicBezTo>
                    <a:cubicBezTo>
                      <a:pt x="176" y="333"/>
                      <a:pt x="176" y="323"/>
                      <a:pt x="176" y="316"/>
                    </a:cubicBezTo>
                    <a:lnTo>
                      <a:pt x="176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42 1">
                <a:extLst>
                  <a:ext uri="{FF2B5EF4-FFF2-40B4-BE49-F238E27FC236}">
                    <a16:creationId xmlns:a16="http://schemas.microsoft.com/office/drawing/2014/main" id="{4C412F0F-16F0-4A3D-A658-6277C00E449A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6359525" y="5057776"/>
                <a:ext cx="330200" cy="295275"/>
              </a:xfrm>
              <a:custGeom>
                <a:avLst/>
                <a:gdLst>
                  <a:gd name="T0" fmla="*/ 223 w 406"/>
                  <a:gd name="T1" fmla="*/ 132 h 342"/>
                  <a:gd name="T2" fmla="*/ 342 w 406"/>
                  <a:gd name="T3" fmla="*/ 32 h 342"/>
                  <a:gd name="T4" fmla="*/ 389 w 406"/>
                  <a:gd name="T5" fmla="*/ 23 h 342"/>
                  <a:gd name="T6" fmla="*/ 398 w 406"/>
                  <a:gd name="T7" fmla="*/ 23 h 342"/>
                  <a:gd name="T8" fmla="*/ 398 w 406"/>
                  <a:gd name="T9" fmla="*/ 0 h 342"/>
                  <a:gd name="T10" fmla="*/ 347 w 406"/>
                  <a:gd name="T11" fmla="*/ 1 h 342"/>
                  <a:gd name="T12" fmla="*/ 274 w 406"/>
                  <a:gd name="T13" fmla="*/ 0 h 342"/>
                  <a:gd name="T14" fmla="*/ 274 w 406"/>
                  <a:gd name="T15" fmla="*/ 23 h 342"/>
                  <a:gd name="T16" fmla="*/ 303 w 406"/>
                  <a:gd name="T17" fmla="*/ 26 h 342"/>
                  <a:gd name="T18" fmla="*/ 310 w 406"/>
                  <a:gd name="T19" fmla="*/ 29 h 342"/>
                  <a:gd name="T20" fmla="*/ 125 w 406"/>
                  <a:gd name="T21" fmla="*/ 183 h 342"/>
                  <a:gd name="T22" fmla="*/ 125 w 406"/>
                  <a:gd name="T23" fmla="*/ 23 h 342"/>
                  <a:gd name="T24" fmla="*/ 179 w 406"/>
                  <a:gd name="T25" fmla="*/ 23 h 342"/>
                  <a:gd name="T26" fmla="*/ 179 w 406"/>
                  <a:gd name="T27" fmla="*/ 0 h 342"/>
                  <a:gd name="T28" fmla="*/ 90 w 406"/>
                  <a:gd name="T29" fmla="*/ 1 h 342"/>
                  <a:gd name="T30" fmla="*/ 0 w 406"/>
                  <a:gd name="T31" fmla="*/ 0 h 342"/>
                  <a:gd name="T32" fmla="*/ 0 w 406"/>
                  <a:gd name="T33" fmla="*/ 23 h 342"/>
                  <a:gd name="T34" fmla="*/ 54 w 406"/>
                  <a:gd name="T35" fmla="*/ 23 h 342"/>
                  <a:gd name="T36" fmla="*/ 54 w 406"/>
                  <a:gd name="T37" fmla="*/ 319 h 342"/>
                  <a:gd name="T38" fmla="*/ 0 w 406"/>
                  <a:gd name="T39" fmla="*/ 319 h 342"/>
                  <a:gd name="T40" fmla="*/ 0 w 406"/>
                  <a:gd name="T41" fmla="*/ 342 h 342"/>
                  <a:gd name="T42" fmla="*/ 90 w 406"/>
                  <a:gd name="T43" fmla="*/ 341 h 342"/>
                  <a:gd name="T44" fmla="*/ 179 w 406"/>
                  <a:gd name="T45" fmla="*/ 342 h 342"/>
                  <a:gd name="T46" fmla="*/ 179 w 406"/>
                  <a:gd name="T47" fmla="*/ 319 h 342"/>
                  <a:gd name="T48" fmla="*/ 125 w 406"/>
                  <a:gd name="T49" fmla="*/ 319 h 342"/>
                  <a:gd name="T50" fmla="*/ 125 w 406"/>
                  <a:gd name="T51" fmla="*/ 214 h 342"/>
                  <a:gd name="T52" fmla="*/ 175 w 406"/>
                  <a:gd name="T53" fmla="*/ 173 h 342"/>
                  <a:gd name="T54" fmla="*/ 278 w 406"/>
                  <a:gd name="T55" fmla="*/ 308 h 342"/>
                  <a:gd name="T56" fmla="*/ 282 w 406"/>
                  <a:gd name="T57" fmla="*/ 315 h 342"/>
                  <a:gd name="T58" fmla="*/ 245 w 406"/>
                  <a:gd name="T59" fmla="*/ 319 h 342"/>
                  <a:gd name="T60" fmla="*/ 245 w 406"/>
                  <a:gd name="T61" fmla="*/ 342 h 342"/>
                  <a:gd name="T62" fmla="*/ 333 w 406"/>
                  <a:gd name="T63" fmla="*/ 341 h 342"/>
                  <a:gd name="T64" fmla="*/ 406 w 406"/>
                  <a:gd name="T65" fmla="*/ 342 h 342"/>
                  <a:gd name="T66" fmla="*/ 406 w 406"/>
                  <a:gd name="T67" fmla="*/ 319 h 342"/>
                  <a:gd name="T68" fmla="*/ 391 w 406"/>
                  <a:gd name="T69" fmla="*/ 319 h 342"/>
                  <a:gd name="T70" fmla="*/ 357 w 406"/>
                  <a:gd name="T71" fmla="*/ 309 h 342"/>
                  <a:gd name="T72" fmla="*/ 223 w 406"/>
                  <a:gd name="T73" fmla="*/ 13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2">
                    <a:moveTo>
                      <a:pt x="223" y="132"/>
                    </a:moveTo>
                    <a:lnTo>
                      <a:pt x="342" y="32"/>
                    </a:lnTo>
                    <a:cubicBezTo>
                      <a:pt x="353" y="23"/>
                      <a:pt x="374" y="23"/>
                      <a:pt x="389" y="23"/>
                    </a:cubicBezTo>
                    <a:lnTo>
                      <a:pt x="398" y="23"/>
                    </a:lnTo>
                    <a:lnTo>
                      <a:pt x="398" y="0"/>
                    </a:lnTo>
                    <a:cubicBezTo>
                      <a:pt x="378" y="1"/>
                      <a:pt x="349" y="1"/>
                      <a:pt x="347" y="1"/>
                    </a:cubicBezTo>
                    <a:cubicBezTo>
                      <a:pt x="328" y="1"/>
                      <a:pt x="292" y="1"/>
                      <a:pt x="274" y="0"/>
                    </a:cubicBezTo>
                    <a:lnTo>
                      <a:pt x="274" y="23"/>
                    </a:lnTo>
                    <a:cubicBezTo>
                      <a:pt x="281" y="23"/>
                      <a:pt x="291" y="23"/>
                      <a:pt x="303" y="26"/>
                    </a:cubicBezTo>
                    <a:cubicBezTo>
                      <a:pt x="311" y="28"/>
                      <a:pt x="305" y="27"/>
                      <a:pt x="310" y="29"/>
                    </a:cubicBezTo>
                    <a:lnTo>
                      <a:pt x="125" y="183"/>
                    </a:lnTo>
                    <a:lnTo>
                      <a:pt x="125" y="23"/>
                    </a:lnTo>
                    <a:lnTo>
                      <a:pt x="179" y="23"/>
                    </a:lnTo>
                    <a:lnTo>
                      <a:pt x="179" y="0"/>
                    </a:lnTo>
                    <a:cubicBezTo>
                      <a:pt x="160" y="1"/>
                      <a:pt x="111" y="1"/>
                      <a:pt x="90" y="1"/>
                    </a:cubicBezTo>
                    <a:cubicBezTo>
                      <a:pt x="68" y="1"/>
                      <a:pt x="19" y="1"/>
                      <a:pt x="0" y="0"/>
                    </a:cubicBezTo>
                    <a:lnTo>
                      <a:pt x="0" y="23"/>
                    </a:lnTo>
                    <a:lnTo>
                      <a:pt x="54" y="23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2"/>
                    </a:lnTo>
                    <a:cubicBezTo>
                      <a:pt x="19" y="341"/>
                      <a:pt x="68" y="341"/>
                      <a:pt x="90" y="341"/>
                    </a:cubicBezTo>
                    <a:cubicBezTo>
                      <a:pt x="111" y="341"/>
                      <a:pt x="160" y="341"/>
                      <a:pt x="179" y="342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3"/>
                    </a:lnTo>
                    <a:lnTo>
                      <a:pt x="278" y="308"/>
                    </a:lnTo>
                    <a:cubicBezTo>
                      <a:pt x="280" y="311"/>
                      <a:pt x="280" y="312"/>
                      <a:pt x="282" y="315"/>
                    </a:cubicBezTo>
                    <a:cubicBezTo>
                      <a:pt x="273" y="319"/>
                      <a:pt x="263" y="319"/>
                      <a:pt x="245" y="319"/>
                    </a:cubicBezTo>
                    <a:lnTo>
                      <a:pt x="245" y="342"/>
                    </a:lnTo>
                    <a:cubicBezTo>
                      <a:pt x="266" y="341"/>
                      <a:pt x="311" y="341"/>
                      <a:pt x="333" y="341"/>
                    </a:cubicBezTo>
                    <a:cubicBezTo>
                      <a:pt x="353" y="341"/>
                      <a:pt x="387" y="341"/>
                      <a:pt x="406" y="342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43 1">
                <a:extLst>
                  <a:ext uri="{FF2B5EF4-FFF2-40B4-BE49-F238E27FC236}">
                    <a16:creationId xmlns:a16="http://schemas.microsoft.com/office/drawing/2014/main" id="{DAC030C5-5FB5-471D-95B2-79AD23B4169D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6740525" y="5092701"/>
                <a:ext cx="192088" cy="15875"/>
              </a:xfrm>
              <a:custGeom>
                <a:avLst/>
                <a:gdLst>
                  <a:gd name="T0" fmla="*/ 222 w 235"/>
                  <a:gd name="T1" fmla="*/ 17 h 17"/>
                  <a:gd name="T2" fmla="*/ 235 w 235"/>
                  <a:gd name="T3" fmla="*/ 8 h 17"/>
                  <a:gd name="T4" fmla="*/ 222 w 235"/>
                  <a:gd name="T5" fmla="*/ 0 h 17"/>
                  <a:gd name="T6" fmla="*/ 14 w 235"/>
                  <a:gd name="T7" fmla="*/ 0 h 17"/>
                  <a:gd name="T8" fmla="*/ 0 w 235"/>
                  <a:gd name="T9" fmla="*/ 8 h 17"/>
                  <a:gd name="T10" fmla="*/ 14 w 235"/>
                  <a:gd name="T11" fmla="*/ 17 h 17"/>
                  <a:gd name="T12" fmla="*/ 222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2" y="17"/>
                    </a:moveTo>
                    <a:cubicBezTo>
                      <a:pt x="227" y="17"/>
                      <a:pt x="235" y="17"/>
                      <a:pt x="235" y="8"/>
                    </a:cubicBezTo>
                    <a:cubicBezTo>
                      <a:pt x="235" y="0"/>
                      <a:pt x="227" y="0"/>
                      <a:pt x="222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2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44 1">
                <a:extLst>
                  <a:ext uri="{FF2B5EF4-FFF2-40B4-BE49-F238E27FC236}">
                    <a16:creationId xmlns:a16="http://schemas.microsoft.com/office/drawing/2014/main" id="{2BD89A3F-D714-446F-926D-808ED306F598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6994525" y="4975226"/>
                <a:ext cx="103188" cy="201613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2 h 232"/>
                  <a:gd name="T6" fmla="*/ 0 w 127"/>
                  <a:gd name="T7" fmla="*/ 35 h 232"/>
                  <a:gd name="T8" fmla="*/ 51 w 127"/>
                  <a:gd name="T9" fmla="*/ 25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0"/>
                      <a:pt x="79" y="0"/>
                      <a:pt x="69" y="0"/>
                    </a:cubicBezTo>
                    <a:cubicBezTo>
                      <a:pt x="46" y="22"/>
                      <a:pt x="15" y="22"/>
                      <a:pt x="0" y="22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6" y="230"/>
                      <a:pt x="120" y="231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45 1">
                <a:extLst>
                  <a:ext uri="{FF2B5EF4-FFF2-40B4-BE49-F238E27FC236}">
                    <a16:creationId xmlns:a16="http://schemas.microsoft.com/office/drawing/2014/main" id="{0EEB9AE1-B446-4B07-85B8-0E865F3197FD}"/>
                  </a:ext>
                </a:extLst>
              </p:cNvPr>
              <p:cNvSpPr>
                <a:spLocks noEditPoint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7210425" y="4752976"/>
                <a:ext cx="212725" cy="319088"/>
              </a:xfrm>
              <a:custGeom>
                <a:avLst/>
                <a:gdLst>
                  <a:gd name="T0" fmla="*/ 211 w 262"/>
                  <a:gd name="T1" fmla="*/ 188 h 368"/>
                  <a:gd name="T2" fmla="*/ 146 w 262"/>
                  <a:gd name="T3" fmla="*/ 129 h 368"/>
                  <a:gd name="T4" fmla="*/ 45 w 262"/>
                  <a:gd name="T5" fmla="*/ 176 h 368"/>
                  <a:gd name="T6" fmla="*/ 0 w 262"/>
                  <a:gd name="T7" fmla="*/ 279 h 368"/>
                  <a:gd name="T8" fmla="*/ 91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9 h 368"/>
                  <a:gd name="T16" fmla="*/ 78 w 262"/>
                  <a:gd name="T17" fmla="*/ 96 h 368"/>
                  <a:gd name="T18" fmla="*/ 105 w 262"/>
                  <a:gd name="T19" fmla="*/ 70 h 368"/>
                  <a:gd name="T20" fmla="*/ 81 w 262"/>
                  <a:gd name="T21" fmla="*/ 52 h 368"/>
                  <a:gd name="T22" fmla="*/ 153 w 262"/>
                  <a:gd name="T23" fmla="*/ 12 h 368"/>
                  <a:gd name="T24" fmla="*/ 225 w 262"/>
                  <a:gd name="T25" fmla="*/ 103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29"/>
                      <a:pt x="146" y="129"/>
                    </a:cubicBezTo>
                    <a:cubicBezTo>
                      <a:pt x="116" y="129"/>
                      <a:pt x="83" y="137"/>
                      <a:pt x="45" y="176"/>
                    </a:cubicBezTo>
                    <a:cubicBezTo>
                      <a:pt x="3" y="217"/>
                      <a:pt x="0" y="264"/>
                      <a:pt x="0" y="279"/>
                    </a:cubicBezTo>
                    <a:cubicBezTo>
                      <a:pt x="0" y="310"/>
                      <a:pt x="22" y="368"/>
                      <a:pt x="91" y="368"/>
                    </a:cubicBezTo>
                    <a:cubicBezTo>
                      <a:pt x="210" y="368"/>
                      <a:pt x="262" y="200"/>
                      <a:pt x="262" y="129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6"/>
                      <a:pt x="78" y="96"/>
                    </a:cubicBezTo>
                    <a:cubicBezTo>
                      <a:pt x="94" y="96"/>
                      <a:pt x="105" y="81"/>
                      <a:pt x="105" y="70"/>
                    </a:cubicBezTo>
                    <a:cubicBezTo>
                      <a:pt x="105" y="52"/>
                      <a:pt x="89" y="52"/>
                      <a:pt x="81" y="52"/>
                    </a:cubicBezTo>
                    <a:cubicBezTo>
                      <a:pt x="103" y="15"/>
                      <a:pt x="139" y="12"/>
                      <a:pt x="153" y="12"/>
                    </a:cubicBezTo>
                    <a:cubicBezTo>
                      <a:pt x="190" y="12"/>
                      <a:pt x="225" y="38"/>
                      <a:pt x="225" y="103"/>
                    </a:cubicBezTo>
                    <a:cubicBezTo>
                      <a:pt x="225" y="122"/>
                      <a:pt x="222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4"/>
                      <a:pt x="51" y="214"/>
                      <a:pt x="71" y="185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46 1">
                <a:extLst>
                  <a:ext uri="{FF2B5EF4-FFF2-40B4-BE49-F238E27FC236}">
                    <a16:creationId xmlns:a16="http://schemas.microsoft.com/office/drawing/2014/main" id="{B1362039-E4A9-41C5-A4CB-595A1FFE8899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7454900" y="4767263"/>
                <a:ext cx="269875" cy="295275"/>
              </a:xfrm>
              <a:custGeom>
                <a:avLst/>
                <a:gdLst>
                  <a:gd name="T0" fmla="*/ 185 w 331"/>
                  <a:gd name="T1" fmla="*/ 40 h 341"/>
                  <a:gd name="T2" fmla="*/ 232 w 331"/>
                  <a:gd name="T3" fmla="*/ 16 h 341"/>
                  <a:gd name="T4" fmla="*/ 249 w 331"/>
                  <a:gd name="T5" fmla="*/ 16 h 341"/>
                  <a:gd name="T6" fmla="*/ 249 w 331"/>
                  <a:gd name="T7" fmla="*/ 0 h 341"/>
                  <a:gd name="T8" fmla="*/ 164 w 331"/>
                  <a:gd name="T9" fmla="*/ 2 h 341"/>
                  <a:gd name="T10" fmla="*/ 80 w 331"/>
                  <a:gd name="T11" fmla="*/ 0 h 341"/>
                  <a:gd name="T12" fmla="*/ 80 w 331"/>
                  <a:gd name="T13" fmla="*/ 16 h 341"/>
                  <a:gd name="T14" fmla="*/ 96 w 331"/>
                  <a:gd name="T15" fmla="*/ 16 h 341"/>
                  <a:gd name="T16" fmla="*/ 143 w 331"/>
                  <a:gd name="T17" fmla="*/ 40 h 341"/>
                  <a:gd name="T18" fmla="*/ 143 w 331"/>
                  <a:gd name="T19" fmla="*/ 261 h 341"/>
                  <a:gd name="T20" fmla="*/ 76 w 331"/>
                  <a:gd name="T21" fmla="*/ 135 h 341"/>
                  <a:gd name="T22" fmla="*/ 31 w 331"/>
                  <a:gd name="T23" fmla="*/ 65 h 341"/>
                  <a:gd name="T24" fmla="*/ 13 w 331"/>
                  <a:gd name="T25" fmla="*/ 65 h 341"/>
                  <a:gd name="T26" fmla="*/ 0 w 331"/>
                  <a:gd name="T27" fmla="*/ 70 h 341"/>
                  <a:gd name="T28" fmla="*/ 5 w 331"/>
                  <a:gd name="T29" fmla="*/ 76 h 341"/>
                  <a:gd name="T30" fmla="*/ 34 w 331"/>
                  <a:gd name="T31" fmla="*/ 144 h 341"/>
                  <a:gd name="T32" fmla="*/ 60 w 331"/>
                  <a:gd name="T33" fmla="*/ 228 h 341"/>
                  <a:gd name="T34" fmla="*/ 143 w 331"/>
                  <a:gd name="T35" fmla="*/ 274 h 341"/>
                  <a:gd name="T36" fmla="*/ 143 w 331"/>
                  <a:gd name="T37" fmla="*/ 302 h 341"/>
                  <a:gd name="T38" fmla="*/ 96 w 331"/>
                  <a:gd name="T39" fmla="*/ 326 h 341"/>
                  <a:gd name="T40" fmla="*/ 80 w 331"/>
                  <a:gd name="T41" fmla="*/ 326 h 341"/>
                  <a:gd name="T42" fmla="*/ 80 w 331"/>
                  <a:gd name="T43" fmla="*/ 341 h 341"/>
                  <a:gd name="T44" fmla="*/ 164 w 331"/>
                  <a:gd name="T45" fmla="*/ 340 h 341"/>
                  <a:gd name="T46" fmla="*/ 249 w 331"/>
                  <a:gd name="T47" fmla="*/ 341 h 341"/>
                  <a:gd name="T48" fmla="*/ 249 w 331"/>
                  <a:gd name="T49" fmla="*/ 326 h 341"/>
                  <a:gd name="T50" fmla="*/ 232 w 331"/>
                  <a:gd name="T51" fmla="*/ 326 h 341"/>
                  <a:gd name="T52" fmla="*/ 185 w 331"/>
                  <a:gd name="T53" fmla="*/ 302 h 341"/>
                  <a:gd name="T54" fmla="*/ 185 w 331"/>
                  <a:gd name="T55" fmla="*/ 274 h 341"/>
                  <a:gd name="T56" fmla="*/ 271 w 331"/>
                  <a:gd name="T57" fmla="*/ 228 h 341"/>
                  <a:gd name="T58" fmla="*/ 297 w 331"/>
                  <a:gd name="T59" fmla="*/ 132 h 341"/>
                  <a:gd name="T60" fmla="*/ 324 w 331"/>
                  <a:gd name="T61" fmla="*/ 76 h 341"/>
                  <a:gd name="T62" fmla="*/ 331 w 331"/>
                  <a:gd name="T63" fmla="*/ 70 h 341"/>
                  <a:gd name="T64" fmla="*/ 319 w 331"/>
                  <a:gd name="T65" fmla="*/ 65 h 341"/>
                  <a:gd name="T66" fmla="*/ 300 w 331"/>
                  <a:gd name="T67" fmla="*/ 65 h 341"/>
                  <a:gd name="T68" fmla="*/ 256 w 331"/>
                  <a:gd name="T69" fmla="*/ 141 h 341"/>
                  <a:gd name="T70" fmla="*/ 185 w 331"/>
                  <a:gd name="T71" fmla="*/ 261 h 341"/>
                  <a:gd name="T72" fmla="*/ 185 w 331"/>
                  <a:gd name="T73" fmla="*/ 4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1" h="341">
                    <a:moveTo>
                      <a:pt x="185" y="40"/>
                    </a:moveTo>
                    <a:cubicBezTo>
                      <a:pt x="185" y="23"/>
                      <a:pt x="185" y="16"/>
                      <a:pt x="232" y="16"/>
                    </a:cubicBezTo>
                    <a:lnTo>
                      <a:pt x="249" y="16"/>
                    </a:lnTo>
                    <a:lnTo>
                      <a:pt x="249" y="0"/>
                    </a:lnTo>
                    <a:cubicBezTo>
                      <a:pt x="231" y="2"/>
                      <a:pt x="185" y="2"/>
                      <a:pt x="164" y="2"/>
                    </a:cubicBezTo>
                    <a:cubicBezTo>
                      <a:pt x="144" y="2"/>
                      <a:pt x="98" y="2"/>
                      <a:pt x="80" y="0"/>
                    </a:cubicBezTo>
                    <a:lnTo>
                      <a:pt x="80" y="16"/>
                    </a:lnTo>
                    <a:lnTo>
                      <a:pt x="96" y="16"/>
                    </a:lnTo>
                    <a:cubicBezTo>
                      <a:pt x="143" y="16"/>
                      <a:pt x="143" y="22"/>
                      <a:pt x="143" y="40"/>
                    </a:cubicBezTo>
                    <a:lnTo>
                      <a:pt x="143" y="261"/>
                    </a:lnTo>
                    <a:cubicBezTo>
                      <a:pt x="78" y="244"/>
                      <a:pt x="76" y="167"/>
                      <a:pt x="76" y="135"/>
                    </a:cubicBezTo>
                    <a:cubicBezTo>
                      <a:pt x="75" y="74"/>
                      <a:pt x="53" y="65"/>
                      <a:pt x="31" y="65"/>
                    </a:cubicBezTo>
                    <a:lnTo>
                      <a:pt x="13" y="65"/>
                    </a:lnTo>
                    <a:cubicBezTo>
                      <a:pt x="5" y="65"/>
                      <a:pt x="0" y="65"/>
                      <a:pt x="0" y="70"/>
                    </a:cubicBezTo>
                    <a:cubicBezTo>
                      <a:pt x="0" y="73"/>
                      <a:pt x="2" y="75"/>
                      <a:pt x="5" y="76"/>
                    </a:cubicBezTo>
                    <a:cubicBezTo>
                      <a:pt x="21" y="78"/>
                      <a:pt x="34" y="85"/>
                      <a:pt x="34" y="144"/>
                    </a:cubicBezTo>
                    <a:cubicBezTo>
                      <a:pt x="34" y="155"/>
                      <a:pt x="36" y="194"/>
                      <a:pt x="60" y="228"/>
                    </a:cubicBezTo>
                    <a:cubicBezTo>
                      <a:pt x="79" y="255"/>
                      <a:pt x="109" y="269"/>
                      <a:pt x="143" y="274"/>
                    </a:cubicBezTo>
                    <a:lnTo>
                      <a:pt x="143" y="302"/>
                    </a:lnTo>
                    <a:cubicBezTo>
                      <a:pt x="143" y="319"/>
                      <a:pt x="143" y="326"/>
                      <a:pt x="96" y="326"/>
                    </a:cubicBezTo>
                    <a:lnTo>
                      <a:pt x="80" y="326"/>
                    </a:lnTo>
                    <a:lnTo>
                      <a:pt x="80" y="341"/>
                    </a:lnTo>
                    <a:cubicBezTo>
                      <a:pt x="98" y="340"/>
                      <a:pt x="143" y="340"/>
                      <a:pt x="164" y="340"/>
                    </a:cubicBezTo>
                    <a:cubicBezTo>
                      <a:pt x="184" y="340"/>
                      <a:pt x="231" y="340"/>
                      <a:pt x="249" y="341"/>
                    </a:cubicBezTo>
                    <a:lnTo>
                      <a:pt x="249" y="326"/>
                    </a:lnTo>
                    <a:lnTo>
                      <a:pt x="232" y="326"/>
                    </a:lnTo>
                    <a:cubicBezTo>
                      <a:pt x="185" y="326"/>
                      <a:pt x="185" y="319"/>
                      <a:pt x="185" y="302"/>
                    </a:cubicBezTo>
                    <a:lnTo>
                      <a:pt x="185" y="274"/>
                    </a:lnTo>
                    <a:cubicBezTo>
                      <a:pt x="221" y="269"/>
                      <a:pt x="251" y="254"/>
                      <a:pt x="271" y="228"/>
                    </a:cubicBezTo>
                    <a:cubicBezTo>
                      <a:pt x="296" y="193"/>
                      <a:pt x="297" y="154"/>
                      <a:pt x="297" y="132"/>
                    </a:cubicBezTo>
                    <a:cubicBezTo>
                      <a:pt x="297" y="124"/>
                      <a:pt x="297" y="79"/>
                      <a:pt x="324" y="76"/>
                    </a:cubicBezTo>
                    <a:cubicBezTo>
                      <a:pt x="327" y="75"/>
                      <a:pt x="331" y="75"/>
                      <a:pt x="331" y="70"/>
                    </a:cubicBezTo>
                    <a:cubicBezTo>
                      <a:pt x="331" y="65"/>
                      <a:pt x="327" y="65"/>
                      <a:pt x="319" y="65"/>
                    </a:cubicBezTo>
                    <a:lnTo>
                      <a:pt x="300" y="65"/>
                    </a:lnTo>
                    <a:cubicBezTo>
                      <a:pt x="281" y="65"/>
                      <a:pt x="256" y="68"/>
                      <a:pt x="256" y="141"/>
                    </a:cubicBezTo>
                    <a:cubicBezTo>
                      <a:pt x="255" y="195"/>
                      <a:pt x="239" y="248"/>
                      <a:pt x="185" y="261"/>
                    </a:cubicBezTo>
                    <a:lnTo>
                      <a:pt x="185" y="4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Rectangle 47 1">
                <a:extLst>
                  <a:ext uri="{FF2B5EF4-FFF2-40B4-BE49-F238E27FC236}">
                    <a16:creationId xmlns:a16="http://schemas.microsoft.com/office/drawing/2014/main" id="{28E67590-0CB3-4457-8A87-024D8A08C6B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7194550" y="5237163"/>
                <a:ext cx="552450" cy="1746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48 1">
                <a:extLst>
                  <a:ext uri="{FF2B5EF4-FFF2-40B4-BE49-F238E27FC236}">
                    <a16:creationId xmlns:a16="http://schemas.microsoft.com/office/drawing/2014/main" id="{AA5FD125-CEE9-4D22-867A-50C75E2249E9}"/>
                  </a:ext>
                </a:extLst>
              </p:cNvPr>
              <p:cNvSpPr>
                <a:spLocks noEditPoint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7245350" y="5340351"/>
                <a:ext cx="212725" cy="319088"/>
              </a:xfrm>
              <a:custGeom>
                <a:avLst/>
                <a:gdLst>
                  <a:gd name="T0" fmla="*/ 211 w 262"/>
                  <a:gd name="T1" fmla="*/ 188 h 368"/>
                  <a:gd name="T2" fmla="*/ 147 w 262"/>
                  <a:gd name="T3" fmla="*/ 129 h 368"/>
                  <a:gd name="T4" fmla="*/ 45 w 262"/>
                  <a:gd name="T5" fmla="*/ 176 h 368"/>
                  <a:gd name="T6" fmla="*/ 0 w 262"/>
                  <a:gd name="T7" fmla="*/ 279 h 368"/>
                  <a:gd name="T8" fmla="*/ 92 w 262"/>
                  <a:gd name="T9" fmla="*/ 368 h 368"/>
                  <a:gd name="T10" fmla="*/ 262 w 262"/>
                  <a:gd name="T11" fmla="*/ 129 h 368"/>
                  <a:gd name="T12" fmla="*/ 155 w 262"/>
                  <a:gd name="T13" fmla="*/ 0 h 368"/>
                  <a:gd name="T14" fmla="*/ 59 w 262"/>
                  <a:gd name="T15" fmla="*/ 79 h 368"/>
                  <a:gd name="T16" fmla="*/ 78 w 262"/>
                  <a:gd name="T17" fmla="*/ 96 h 368"/>
                  <a:gd name="T18" fmla="*/ 105 w 262"/>
                  <a:gd name="T19" fmla="*/ 70 h 368"/>
                  <a:gd name="T20" fmla="*/ 82 w 262"/>
                  <a:gd name="T21" fmla="*/ 52 h 368"/>
                  <a:gd name="T22" fmla="*/ 154 w 262"/>
                  <a:gd name="T23" fmla="*/ 13 h 368"/>
                  <a:gd name="T24" fmla="*/ 225 w 262"/>
                  <a:gd name="T25" fmla="*/ 103 h 368"/>
                  <a:gd name="T26" fmla="*/ 212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9 w 262"/>
                  <a:gd name="T33" fmla="*/ 298 h 368"/>
                  <a:gd name="T34" fmla="*/ 71 w 262"/>
                  <a:gd name="T35" fmla="*/ 185 h 368"/>
                  <a:gd name="T36" fmla="*/ 147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6" y="129"/>
                      <a:pt x="147" y="129"/>
                    </a:cubicBezTo>
                    <a:cubicBezTo>
                      <a:pt x="116" y="129"/>
                      <a:pt x="84" y="137"/>
                      <a:pt x="45" y="176"/>
                    </a:cubicBezTo>
                    <a:cubicBezTo>
                      <a:pt x="4" y="218"/>
                      <a:pt x="0" y="264"/>
                      <a:pt x="0" y="279"/>
                    </a:cubicBezTo>
                    <a:cubicBezTo>
                      <a:pt x="0" y="310"/>
                      <a:pt x="22" y="368"/>
                      <a:pt x="92" y="368"/>
                    </a:cubicBezTo>
                    <a:cubicBezTo>
                      <a:pt x="211" y="368"/>
                      <a:pt x="262" y="201"/>
                      <a:pt x="262" y="129"/>
                    </a:cubicBezTo>
                    <a:cubicBezTo>
                      <a:pt x="262" y="50"/>
                      <a:pt x="216" y="0"/>
                      <a:pt x="155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6"/>
                      <a:pt x="78" y="96"/>
                    </a:cubicBezTo>
                    <a:cubicBezTo>
                      <a:pt x="95" y="96"/>
                      <a:pt x="105" y="81"/>
                      <a:pt x="105" y="70"/>
                    </a:cubicBezTo>
                    <a:cubicBezTo>
                      <a:pt x="105" y="52"/>
                      <a:pt x="90" y="52"/>
                      <a:pt x="82" y="52"/>
                    </a:cubicBezTo>
                    <a:cubicBezTo>
                      <a:pt x="104" y="16"/>
                      <a:pt x="139" y="13"/>
                      <a:pt x="154" y="13"/>
                    </a:cubicBezTo>
                    <a:cubicBezTo>
                      <a:pt x="190" y="13"/>
                      <a:pt x="225" y="38"/>
                      <a:pt x="225" y="103"/>
                    </a:cubicBezTo>
                    <a:cubicBezTo>
                      <a:pt x="225" y="122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9" y="354"/>
                      <a:pt x="39" y="303"/>
                      <a:pt x="39" y="298"/>
                    </a:cubicBezTo>
                    <a:cubicBezTo>
                      <a:pt x="39" y="284"/>
                      <a:pt x="51" y="215"/>
                      <a:pt x="71" y="185"/>
                    </a:cubicBezTo>
                    <a:cubicBezTo>
                      <a:pt x="91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49 1">
                <a:extLst>
                  <a:ext uri="{FF2B5EF4-FFF2-40B4-BE49-F238E27FC236}">
                    <a16:creationId xmlns:a16="http://schemas.microsoft.com/office/drawing/2014/main" id="{FA9FDC01-1D12-456E-A6CE-79E47C8879AE}"/>
                  </a:ext>
                </a:extLst>
              </p:cNvPr>
              <p:cNvSpPr>
                <a:spLocks noEditPoint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7481888" y="5456238"/>
                <a:ext cx="228600" cy="276225"/>
              </a:xfrm>
              <a:custGeom>
                <a:avLst/>
                <a:gdLst>
                  <a:gd name="T0" fmla="*/ 193 w 281"/>
                  <a:gd name="T1" fmla="*/ 153 h 321"/>
                  <a:gd name="T2" fmla="*/ 185 w 281"/>
                  <a:gd name="T3" fmla="*/ 174 h 321"/>
                  <a:gd name="T4" fmla="*/ 125 w 281"/>
                  <a:gd name="T5" fmla="*/ 209 h 321"/>
                  <a:gd name="T6" fmla="*/ 64 w 281"/>
                  <a:gd name="T7" fmla="*/ 114 h 321"/>
                  <a:gd name="T8" fmla="*/ 131 w 281"/>
                  <a:gd name="T9" fmla="*/ 20 h 321"/>
                  <a:gd name="T10" fmla="*/ 193 w 281"/>
                  <a:gd name="T11" fmla="*/ 84 h 321"/>
                  <a:gd name="T12" fmla="*/ 193 w 281"/>
                  <a:gd name="T13" fmla="*/ 153 h 321"/>
                  <a:gd name="T14" fmla="*/ 200 w 281"/>
                  <a:gd name="T15" fmla="*/ 39 h 321"/>
                  <a:gd name="T16" fmla="*/ 125 w 281"/>
                  <a:gd name="T17" fmla="*/ 0 h 321"/>
                  <a:gd name="T18" fmla="*/ 0 w 281"/>
                  <a:gd name="T19" fmla="*/ 114 h 321"/>
                  <a:gd name="T20" fmla="*/ 120 w 281"/>
                  <a:gd name="T21" fmla="*/ 227 h 321"/>
                  <a:gd name="T22" fmla="*/ 190 w 281"/>
                  <a:gd name="T23" fmla="*/ 200 h 321"/>
                  <a:gd name="T24" fmla="*/ 190 w 281"/>
                  <a:gd name="T25" fmla="*/ 298 h 321"/>
                  <a:gd name="T26" fmla="*/ 156 w 281"/>
                  <a:gd name="T27" fmla="*/ 298 h 321"/>
                  <a:gd name="T28" fmla="*/ 156 w 281"/>
                  <a:gd name="T29" fmla="*/ 321 h 321"/>
                  <a:gd name="T30" fmla="*/ 218 w 281"/>
                  <a:gd name="T31" fmla="*/ 320 h 321"/>
                  <a:gd name="T32" fmla="*/ 281 w 281"/>
                  <a:gd name="T33" fmla="*/ 321 h 321"/>
                  <a:gd name="T34" fmla="*/ 281 w 281"/>
                  <a:gd name="T35" fmla="*/ 298 h 321"/>
                  <a:gd name="T36" fmla="*/ 247 w 281"/>
                  <a:gd name="T37" fmla="*/ 298 h 321"/>
                  <a:gd name="T38" fmla="*/ 247 w 281"/>
                  <a:gd name="T39" fmla="*/ 0 h 321"/>
                  <a:gd name="T40" fmla="*/ 226 w 281"/>
                  <a:gd name="T41" fmla="*/ 0 h 321"/>
                  <a:gd name="T42" fmla="*/ 200 w 281"/>
                  <a:gd name="T43" fmla="*/ 3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1" h="321">
                    <a:moveTo>
                      <a:pt x="193" y="153"/>
                    </a:moveTo>
                    <a:cubicBezTo>
                      <a:pt x="193" y="162"/>
                      <a:pt x="193" y="164"/>
                      <a:pt x="185" y="174"/>
                    </a:cubicBezTo>
                    <a:cubicBezTo>
                      <a:pt x="166" y="204"/>
                      <a:pt x="140" y="209"/>
                      <a:pt x="125" y="209"/>
                    </a:cubicBezTo>
                    <a:cubicBezTo>
                      <a:pt x="94" y="209"/>
                      <a:pt x="64" y="180"/>
                      <a:pt x="64" y="114"/>
                    </a:cubicBezTo>
                    <a:cubicBezTo>
                      <a:pt x="64" y="43"/>
                      <a:pt x="101" y="20"/>
                      <a:pt x="131" y="20"/>
                    </a:cubicBezTo>
                    <a:cubicBezTo>
                      <a:pt x="169" y="20"/>
                      <a:pt x="193" y="59"/>
                      <a:pt x="193" y="84"/>
                    </a:cubicBezTo>
                    <a:lnTo>
                      <a:pt x="193" y="153"/>
                    </a:lnTo>
                    <a:close/>
                    <a:moveTo>
                      <a:pt x="200" y="39"/>
                    </a:moveTo>
                    <a:cubicBezTo>
                      <a:pt x="182" y="15"/>
                      <a:pt x="155" y="0"/>
                      <a:pt x="125" y="0"/>
                    </a:cubicBezTo>
                    <a:cubicBezTo>
                      <a:pt x="52" y="0"/>
                      <a:pt x="0" y="44"/>
                      <a:pt x="0" y="114"/>
                    </a:cubicBezTo>
                    <a:cubicBezTo>
                      <a:pt x="0" y="184"/>
                      <a:pt x="51" y="227"/>
                      <a:pt x="120" y="227"/>
                    </a:cubicBezTo>
                    <a:cubicBezTo>
                      <a:pt x="145" y="227"/>
                      <a:pt x="167" y="220"/>
                      <a:pt x="190" y="200"/>
                    </a:cubicBezTo>
                    <a:lnTo>
                      <a:pt x="190" y="298"/>
                    </a:lnTo>
                    <a:lnTo>
                      <a:pt x="156" y="298"/>
                    </a:lnTo>
                    <a:lnTo>
                      <a:pt x="156" y="321"/>
                    </a:lnTo>
                    <a:cubicBezTo>
                      <a:pt x="169" y="321"/>
                      <a:pt x="199" y="320"/>
                      <a:pt x="218" y="320"/>
                    </a:cubicBezTo>
                    <a:cubicBezTo>
                      <a:pt x="238" y="320"/>
                      <a:pt x="267" y="321"/>
                      <a:pt x="281" y="321"/>
                    </a:cubicBezTo>
                    <a:lnTo>
                      <a:pt x="281" y="298"/>
                    </a:lnTo>
                    <a:lnTo>
                      <a:pt x="247" y="298"/>
                    </a:lnTo>
                    <a:lnTo>
                      <a:pt x="247" y="0"/>
                    </a:lnTo>
                    <a:lnTo>
                      <a:pt x="226" y="0"/>
                    </a:lnTo>
                    <a:lnTo>
                      <a:pt x="200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9" name="Content Placeholder 2 1 3 2">
              <a:extLst>
                <a:ext uri="{FF2B5EF4-FFF2-40B4-BE49-F238E27FC236}">
                  <a16:creationId xmlns:a16="http://schemas.microsoft.com/office/drawing/2014/main" id="{44A4797A-F183-4E26-A4EC-BBE395B1D439}"/>
                </a:ext>
              </a:extLst>
            </p:cNvPr>
            <p:cNvSpPr txBox="1">
              <a:spLocks/>
            </p:cNvSpPr>
            <p:nvPr/>
          </p:nvSpPr>
          <p:spPr>
            <a:xfrm>
              <a:off x="936725" y="2625413"/>
              <a:ext cx="2789465" cy="6983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First partials:</a:t>
              </a:r>
              <a:endParaRPr lang="en-US" sz="3769" dirty="0"/>
            </a:p>
          </p:txBody>
        </p: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3180EC2A-5E60-4D79-B55E-0C7F37D9B319}"/>
              </a:ext>
            </a:extLst>
          </p:cNvPr>
          <p:cNvGrpSpPr/>
          <p:nvPr/>
        </p:nvGrpSpPr>
        <p:grpSpPr>
          <a:xfrm>
            <a:off x="1905048" y="3775075"/>
            <a:ext cx="5760990" cy="1025525"/>
            <a:chOff x="1905048" y="3775075"/>
            <a:chExt cx="5760990" cy="1025525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D84D75F5-41FC-4612-B8A6-042B129803D1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3446462" y="3775075"/>
              <a:ext cx="4219576" cy="1025525"/>
              <a:chOff x="3446462" y="3775075"/>
              <a:chExt cx="4219576" cy="1025525"/>
            </a:xfrm>
          </p:grpSpPr>
          <p:sp>
            <p:nvSpPr>
              <p:cNvPr id="392" name="Freeform 142">
                <a:extLst>
                  <a:ext uri="{FF2B5EF4-FFF2-40B4-BE49-F238E27FC236}">
                    <a16:creationId xmlns:a16="http://schemas.microsoft.com/office/drawing/2014/main" id="{328740EA-BBE3-48C8-8D52-D887596D7EED}"/>
                  </a:ext>
                </a:extLst>
              </p:cNvPr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3462337" y="3821113"/>
                <a:ext cx="214313" cy="319088"/>
              </a:xfrm>
              <a:custGeom>
                <a:avLst/>
                <a:gdLst>
                  <a:gd name="T0" fmla="*/ 211 w 262"/>
                  <a:gd name="T1" fmla="*/ 188 h 368"/>
                  <a:gd name="T2" fmla="*/ 146 w 262"/>
                  <a:gd name="T3" fmla="*/ 129 h 368"/>
                  <a:gd name="T4" fmla="*/ 45 w 262"/>
                  <a:gd name="T5" fmla="*/ 176 h 368"/>
                  <a:gd name="T6" fmla="*/ 0 w 262"/>
                  <a:gd name="T7" fmla="*/ 279 h 368"/>
                  <a:gd name="T8" fmla="*/ 91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9 h 368"/>
                  <a:gd name="T16" fmla="*/ 78 w 262"/>
                  <a:gd name="T17" fmla="*/ 96 h 368"/>
                  <a:gd name="T18" fmla="*/ 105 w 262"/>
                  <a:gd name="T19" fmla="*/ 70 h 368"/>
                  <a:gd name="T20" fmla="*/ 81 w 262"/>
                  <a:gd name="T21" fmla="*/ 52 h 368"/>
                  <a:gd name="T22" fmla="*/ 153 w 262"/>
                  <a:gd name="T23" fmla="*/ 12 h 368"/>
                  <a:gd name="T24" fmla="*/ 225 w 262"/>
                  <a:gd name="T25" fmla="*/ 103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29"/>
                      <a:pt x="146" y="129"/>
                    </a:cubicBezTo>
                    <a:cubicBezTo>
                      <a:pt x="116" y="129"/>
                      <a:pt x="83" y="137"/>
                      <a:pt x="45" y="176"/>
                    </a:cubicBezTo>
                    <a:cubicBezTo>
                      <a:pt x="3" y="217"/>
                      <a:pt x="0" y="264"/>
                      <a:pt x="0" y="279"/>
                    </a:cubicBezTo>
                    <a:cubicBezTo>
                      <a:pt x="0" y="310"/>
                      <a:pt x="22" y="368"/>
                      <a:pt x="91" y="368"/>
                    </a:cubicBezTo>
                    <a:cubicBezTo>
                      <a:pt x="210" y="368"/>
                      <a:pt x="262" y="200"/>
                      <a:pt x="262" y="129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6"/>
                      <a:pt x="78" y="96"/>
                    </a:cubicBezTo>
                    <a:cubicBezTo>
                      <a:pt x="94" y="96"/>
                      <a:pt x="105" y="81"/>
                      <a:pt x="105" y="70"/>
                    </a:cubicBezTo>
                    <a:cubicBezTo>
                      <a:pt x="105" y="52"/>
                      <a:pt x="89" y="52"/>
                      <a:pt x="81" y="52"/>
                    </a:cubicBezTo>
                    <a:cubicBezTo>
                      <a:pt x="103" y="15"/>
                      <a:pt x="139" y="12"/>
                      <a:pt x="153" y="12"/>
                    </a:cubicBezTo>
                    <a:cubicBezTo>
                      <a:pt x="190" y="12"/>
                      <a:pt x="225" y="38"/>
                      <a:pt x="225" y="103"/>
                    </a:cubicBezTo>
                    <a:cubicBezTo>
                      <a:pt x="225" y="122"/>
                      <a:pt x="222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4"/>
                      <a:pt x="51" y="214"/>
                      <a:pt x="71" y="185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43">
                <a:extLst>
                  <a:ext uri="{FF2B5EF4-FFF2-40B4-BE49-F238E27FC236}">
                    <a16:creationId xmlns:a16="http://schemas.microsoft.com/office/drawing/2014/main" id="{19C8BBC7-66DF-496C-9B77-B847D84B0026}"/>
                  </a:ext>
                </a:extLst>
              </p:cNvPr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700462" y="3835400"/>
                <a:ext cx="331788" cy="295275"/>
              </a:xfrm>
              <a:custGeom>
                <a:avLst/>
                <a:gdLst>
                  <a:gd name="T0" fmla="*/ 223 w 406"/>
                  <a:gd name="T1" fmla="*/ 132 h 342"/>
                  <a:gd name="T2" fmla="*/ 342 w 406"/>
                  <a:gd name="T3" fmla="*/ 32 h 342"/>
                  <a:gd name="T4" fmla="*/ 389 w 406"/>
                  <a:gd name="T5" fmla="*/ 23 h 342"/>
                  <a:gd name="T6" fmla="*/ 398 w 406"/>
                  <a:gd name="T7" fmla="*/ 23 h 342"/>
                  <a:gd name="T8" fmla="*/ 398 w 406"/>
                  <a:gd name="T9" fmla="*/ 0 h 342"/>
                  <a:gd name="T10" fmla="*/ 347 w 406"/>
                  <a:gd name="T11" fmla="*/ 1 h 342"/>
                  <a:gd name="T12" fmla="*/ 274 w 406"/>
                  <a:gd name="T13" fmla="*/ 0 h 342"/>
                  <a:gd name="T14" fmla="*/ 274 w 406"/>
                  <a:gd name="T15" fmla="*/ 23 h 342"/>
                  <a:gd name="T16" fmla="*/ 303 w 406"/>
                  <a:gd name="T17" fmla="*/ 26 h 342"/>
                  <a:gd name="T18" fmla="*/ 309 w 406"/>
                  <a:gd name="T19" fmla="*/ 29 h 342"/>
                  <a:gd name="T20" fmla="*/ 125 w 406"/>
                  <a:gd name="T21" fmla="*/ 183 h 342"/>
                  <a:gd name="T22" fmla="*/ 125 w 406"/>
                  <a:gd name="T23" fmla="*/ 23 h 342"/>
                  <a:gd name="T24" fmla="*/ 179 w 406"/>
                  <a:gd name="T25" fmla="*/ 23 h 342"/>
                  <a:gd name="T26" fmla="*/ 179 w 406"/>
                  <a:gd name="T27" fmla="*/ 0 h 342"/>
                  <a:gd name="T28" fmla="*/ 90 w 406"/>
                  <a:gd name="T29" fmla="*/ 1 h 342"/>
                  <a:gd name="T30" fmla="*/ 0 w 406"/>
                  <a:gd name="T31" fmla="*/ 0 h 342"/>
                  <a:gd name="T32" fmla="*/ 0 w 406"/>
                  <a:gd name="T33" fmla="*/ 23 h 342"/>
                  <a:gd name="T34" fmla="*/ 54 w 406"/>
                  <a:gd name="T35" fmla="*/ 23 h 342"/>
                  <a:gd name="T36" fmla="*/ 54 w 406"/>
                  <a:gd name="T37" fmla="*/ 319 h 342"/>
                  <a:gd name="T38" fmla="*/ 0 w 406"/>
                  <a:gd name="T39" fmla="*/ 319 h 342"/>
                  <a:gd name="T40" fmla="*/ 0 w 406"/>
                  <a:gd name="T41" fmla="*/ 342 h 342"/>
                  <a:gd name="T42" fmla="*/ 90 w 406"/>
                  <a:gd name="T43" fmla="*/ 341 h 342"/>
                  <a:gd name="T44" fmla="*/ 179 w 406"/>
                  <a:gd name="T45" fmla="*/ 342 h 342"/>
                  <a:gd name="T46" fmla="*/ 179 w 406"/>
                  <a:gd name="T47" fmla="*/ 319 h 342"/>
                  <a:gd name="T48" fmla="*/ 125 w 406"/>
                  <a:gd name="T49" fmla="*/ 319 h 342"/>
                  <a:gd name="T50" fmla="*/ 125 w 406"/>
                  <a:gd name="T51" fmla="*/ 214 h 342"/>
                  <a:gd name="T52" fmla="*/ 175 w 406"/>
                  <a:gd name="T53" fmla="*/ 172 h 342"/>
                  <a:gd name="T54" fmla="*/ 277 w 406"/>
                  <a:gd name="T55" fmla="*/ 308 h 342"/>
                  <a:gd name="T56" fmla="*/ 281 w 406"/>
                  <a:gd name="T57" fmla="*/ 315 h 342"/>
                  <a:gd name="T58" fmla="*/ 245 w 406"/>
                  <a:gd name="T59" fmla="*/ 319 h 342"/>
                  <a:gd name="T60" fmla="*/ 245 w 406"/>
                  <a:gd name="T61" fmla="*/ 342 h 342"/>
                  <a:gd name="T62" fmla="*/ 333 w 406"/>
                  <a:gd name="T63" fmla="*/ 341 h 342"/>
                  <a:gd name="T64" fmla="*/ 406 w 406"/>
                  <a:gd name="T65" fmla="*/ 342 h 342"/>
                  <a:gd name="T66" fmla="*/ 406 w 406"/>
                  <a:gd name="T67" fmla="*/ 319 h 342"/>
                  <a:gd name="T68" fmla="*/ 391 w 406"/>
                  <a:gd name="T69" fmla="*/ 319 h 342"/>
                  <a:gd name="T70" fmla="*/ 357 w 406"/>
                  <a:gd name="T71" fmla="*/ 309 h 342"/>
                  <a:gd name="T72" fmla="*/ 223 w 406"/>
                  <a:gd name="T73" fmla="*/ 13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2">
                    <a:moveTo>
                      <a:pt x="223" y="132"/>
                    </a:moveTo>
                    <a:lnTo>
                      <a:pt x="342" y="32"/>
                    </a:lnTo>
                    <a:cubicBezTo>
                      <a:pt x="353" y="23"/>
                      <a:pt x="374" y="23"/>
                      <a:pt x="389" y="23"/>
                    </a:cubicBezTo>
                    <a:lnTo>
                      <a:pt x="398" y="23"/>
                    </a:lnTo>
                    <a:lnTo>
                      <a:pt x="398" y="0"/>
                    </a:lnTo>
                    <a:cubicBezTo>
                      <a:pt x="378" y="1"/>
                      <a:pt x="349" y="1"/>
                      <a:pt x="347" y="1"/>
                    </a:cubicBezTo>
                    <a:cubicBezTo>
                      <a:pt x="328" y="1"/>
                      <a:pt x="292" y="1"/>
                      <a:pt x="274" y="0"/>
                    </a:cubicBezTo>
                    <a:lnTo>
                      <a:pt x="274" y="23"/>
                    </a:lnTo>
                    <a:cubicBezTo>
                      <a:pt x="280" y="23"/>
                      <a:pt x="290" y="23"/>
                      <a:pt x="303" y="26"/>
                    </a:cubicBezTo>
                    <a:cubicBezTo>
                      <a:pt x="311" y="28"/>
                      <a:pt x="305" y="27"/>
                      <a:pt x="309" y="29"/>
                    </a:cubicBezTo>
                    <a:lnTo>
                      <a:pt x="125" y="183"/>
                    </a:lnTo>
                    <a:lnTo>
                      <a:pt x="125" y="23"/>
                    </a:lnTo>
                    <a:lnTo>
                      <a:pt x="179" y="23"/>
                    </a:lnTo>
                    <a:lnTo>
                      <a:pt x="179" y="0"/>
                    </a:lnTo>
                    <a:cubicBezTo>
                      <a:pt x="160" y="1"/>
                      <a:pt x="111" y="1"/>
                      <a:pt x="90" y="1"/>
                    </a:cubicBezTo>
                    <a:cubicBezTo>
                      <a:pt x="68" y="1"/>
                      <a:pt x="19" y="1"/>
                      <a:pt x="0" y="0"/>
                    </a:cubicBezTo>
                    <a:lnTo>
                      <a:pt x="0" y="23"/>
                    </a:lnTo>
                    <a:lnTo>
                      <a:pt x="54" y="23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2"/>
                    </a:lnTo>
                    <a:cubicBezTo>
                      <a:pt x="19" y="341"/>
                      <a:pt x="68" y="341"/>
                      <a:pt x="90" y="341"/>
                    </a:cubicBezTo>
                    <a:cubicBezTo>
                      <a:pt x="111" y="341"/>
                      <a:pt x="160" y="341"/>
                      <a:pt x="179" y="342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2"/>
                    </a:lnTo>
                    <a:lnTo>
                      <a:pt x="277" y="308"/>
                    </a:lnTo>
                    <a:cubicBezTo>
                      <a:pt x="280" y="311"/>
                      <a:pt x="280" y="312"/>
                      <a:pt x="281" y="315"/>
                    </a:cubicBezTo>
                    <a:cubicBezTo>
                      <a:pt x="272" y="319"/>
                      <a:pt x="263" y="319"/>
                      <a:pt x="245" y="319"/>
                    </a:cubicBezTo>
                    <a:lnTo>
                      <a:pt x="245" y="342"/>
                    </a:lnTo>
                    <a:cubicBezTo>
                      <a:pt x="266" y="341"/>
                      <a:pt x="310" y="341"/>
                      <a:pt x="333" y="341"/>
                    </a:cubicBezTo>
                    <a:cubicBezTo>
                      <a:pt x="353" y="341"/>
                      <a:pt x="387" y="341"/>
                      <a:pt x="406" y="342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44">
                <a:extLst>
                  <a:ext uri="{FF2B5EF4-FFF2-40B4-BE49-F238E27FC236}">
                    <a16:creationId xmlns:a16="http://schemas.microsoft.com/office/drawing/2014/main" id="{3F53D892-B8E0-4BB3-BB3D-56CA8EED60DF}"/>
                  </a:ext>
                </a:extLst>
              </p:cNvPr>
              <p:cNvSpPr>
                <a:spLocks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4083050" y="3890963"/>
                <a:ext cx="192088" cy="14288"/>
              </a:xfrm>
              <a:custGeom>
                <a:avLst/>
                <a:gdLst>
                  <a:gd name="T0" fmla="*/ 222 w 236"/>
                  <a:gd name="T1" fmla="*/ 17 h 17"/>
                  <a:gd name="T2" fmla="*/ 236 w 236"/>
                  <a:gd name="T3" fmla="*/ 9 h 17"/>
                  <a:gd name="T4" fmla="*/ 222 w 236"/>
                  <a:gd name="T5" fmla="*/ 0 h 17"/>
                  <a:gd name="T6" fmla="*/ 14 w 236"/>
                  <a:gd name="T7" fmla="*/ 0 h 17"/>
                  <a:gd name="T8" fmla="*/ 0 w 236"/>
                  <a:gd name="T9" fmla="*/ 9 h 17"/>
                  <a:gd name="T10" fmla="*/ 14 w 236"/>
                  <a:gd name="T11" fmla="*/ 17 h 17"/>
                  <a:gd name="T12" fmla="*/ 222 w 236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17">
                    <a:moveTo>
                      <a:pt x="222" y="17"/>
                    </a:moveTo>
                    <a:cubicBezTo>
                      <a:pt x="228" y="17"/>
                      <a:pt x="236" y="17"/>
                      <a:pt x="236" y="9"/>
                    </a:cubicBezTo>
                    <a:cubicBezTo>
                      <a:pt x="236" y="0"/>
                      <a:pt x="228" y="0"/>
                      <a:pt x="222" y="0"/>
                    </a:cubicBezTo>
                    <a:lnTo>
                      <a:pt x="14" y="0"/>
                    </a:lnTo>
                    <a:cubicBezTo>
                      <a:pt x="9" y="0"/>
                      <a:pt x="0" y="0"/>
                      <a:pt x="0" y="9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2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45">
                <a:extLst>
                  <a:ext uri="{FF2B5EF4-FFF2-40B4-BE49-F238E27FC236}">
                    <a16:creationId xmlns:a16="http://schemas.microsoft.com/office/drawing/2014/main" id="{3735D8E0-82DC-4A56-8826-6D5076F0A22C}"/>
                  </a:ext>
                </a:extLst>
              </p:cNvPr>
              <p:cNvSpPr>
                <a:spLocks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4337050" y="3775075"/>
                <a:ext cx="104775" cy="198438"/>
              </a:xfrm>
              <a:custGeom>
                <a:avLst/>
                <a:gdLst>
                  <a:gd name="T0" fmla="*/ 79 w 127"/>
                  <a:gd name="T1" fmla="*/ 9 h 231"/>
                  <a:gd name="T2" fmla="*/ 69 w 127"/>
                  <a:gd name="T3" fmla="*/ 0 h 231"/>
                  <a:gd name="T4" fmla="*/ 0 w 127"/>
                  <a:gd name="T5" fmla="*/ 22 h 231"/>
                  <a:gd name="T6" fmla="*/ 0 w 127"/>
                  <a:gd name="T7" fmla="*/ 34 h 231"/>
                  <a:gd name="T8" fmla="*/ 51 w 127"/>
                  <a:gd name="T9" fmla="*/ 25 h 231"/>
                  <a:gd name="T10" fmla="*/ 51 w 127"/>
                  <a:gd name="T11" fmla="*/ 203 h 231"/>
                  <a:gd name="T12" fmla="*/ 16 w 127"/>
                  <a:gd name="T13" fmla="*/ 219 h 231"/>
                  <a:gd name="T14" fmla="*/ 3 w 127"/>
                  <a:gd name="T15" fmla="*/ 219 h 231"/>
                  <a:gd name="T16" fmla="*/ 3 w 127"/>
                  <a:gd name="T17" fmla="*/ 231 h 231"/>
                  <a:gd name="T18" fmla="*/ 65 w 127"/>
                  <a:gd name="T19" fmla="*/ 230 h 231"/>
                  <a:gd name="T20" fmla="*/ 127 w 127"/>
                  <a:gd name="T21" fmla="*/ 231 h 231"/>
                  <a:gd name="T22" fmla="*/ 127 w 127"/>
                  <a:gd name="T23" fmla="*/ 219 h 231"/>
                  <a:gd name="T24" fmla="*/ 114 w 127"/>
                  <a:gd name="T25" fmla="*/ 219 h 231"/>
                  <a:gd name="T26" fmla="*/ 79 w 127"/>
                  <a:gd name="T27" fmla="*/ 203 h 231"/>
                  <a:gd name="T28" fmla="*/ 79 w 127"/>
                  <a:gd name="T29" fmla="*/ 9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1">
                    <a:moveTo>
                      <a:pt x="79" y="9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5" y="22"/>
                      <a:pt x="0" y="22"/>
                    </a:cubicBezTo>
                    <a:lnTo>
                      <a:pt x="0" y="34"/>
                    </a:lnTo>
                    <a:cubicBezTo>
                      <a:pt x="9" y="34"/>
                      <a:pt x="32" y="34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1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6" y="230"/>
                      <a:pt x="119" y="231"/>
                      <a:pt x="127" y="231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Rectangle 146">
                <a:extLst>
                  <a:ext uri="{FF2B5EF4-FFF2-40B4-BE49-F238E27FC236}">
                    <a16:creationId xmlns:a16="http://schemas.microsoft.com/office/drawing/2014/main" id="{26C831FC-4E6D-4F57-8529-016AEF201B1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3446462" y="4305300"/>
                <a:ext cx="1042988" cy="1746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147">
                <a:extLst>
                  <a:ext uri="{FF2B5EF4-FFF2-40B4-BE49-F238E27FC236}">
                    <a16:creationId xmlns:a16="http://schemas.microsoft.com/office/drawing/2014/main" id="{D66DD1D3-CAFB-454E-8497-BFA14384FFDC}"/>
                  </a:ext>
                </a:extLst>
              </p:cNvPr>
              <p:cNvSpPr>
                <a:spLocks noEditPoint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740150" y="4408488"/>
                <a:ext cx="215900" cy="319088"/>
              </a:xfrm>
              <a:custGeom>
                <a:avLst/>
                <a:gdLst>
                  <a:gd name="T0" fmla="*/ 211 w 263"/>
                  <a:gd name="T1" fmla="*/ 188 h 368"/>
                  <a:gd name="T2" fmla="*/ 147 w 263"/>
                  <a:gd name="T3" fmla="*/ 129 h 368"/>
                  <a:gd name="T4" fmla="*/ 45 w 263"/>
                  <a:gd name="T5" fmla="*/ 176 h 368"/>
                  <a:gd name="T6" fmla="*/ 0 w 263"/>
                  <a:gd name="T7" fmla="*/ 279 h 368"/>
                  <a:gd name="T8" fmla="*/ 92 w 263"/>
                  <a:gd name="T9" fmla="*/ 368 h 368"/>
                  <a:gd name="T10" fmla="*/ 263 w 263"/>
                  <a:gd name="T11" fmla="*/ 129 h 368"/>
                  <a:gd name="T12" fmla="*/ 155 w 263"/>
                  <a:gd name="T13" fmla="*/ 0 h 368"/>
                  <a:gd name="T14" fmla="*/ 60 w 263"/>
                  <a:gd name="T15" fmla="*/ 79 h 368"/>
                  <a:gd name="T16" fmla="*/ 79 w 263"/>
                  <a:gd name="T17" fmla="*/ 96 h 368"/>
                  <a:gd name="T18" fmla="*/ 106 w 263"/>
                  <a:gd name="T19" fmla="*/ 70 h 368"/>
                  <a:gd name="T20" fmla="*/ 82 w 263"/>
                  <a:gd name="T21" fmla="*/ 52 h 368"/>
                  <a:gd name="T22" fmla="*/ 154 w 263"/>
                  <a:gd name="T23" fmla="*/ 13 h 368"/>
                  <a:gd name="T24" fmla="*/ 225 w 263"/>
                  <a:gd name="T25" fmla="*/ 103 h 368"/>
                  <a:gd name="T26" fmla="*/ 212 w 263"/>
                  <a:gd name="T27" fmla="*/ 188 h 368"/>
                  <a:gd name="T28" fmla="*/ 211 w 263"/>
                  <a:gd name="T29" fmla="*/ 188 h 368"/>
                  <a:gd name="T30" fmla="*/ 94 w 263"/>
                  <a:gd name="T31" fmla="*/ 354 h 368"/>
                  <a:gd name="T32" fmla="*/ 39 w 263"/>
                  <a:gd name="T33" fmla="*/ 298 h 368"/>
                  <a:gd name="T34" fmla="*/ 72 w 263"/>
                  <a:gd name="T35" fmla="*/ 185 h 368"/>
                  <a:gd name="T36" fmla="*/ 147 w 263"/>
                  <a:gd name="T37" fmla="*/ 140 h 368"/>
                  <a:gd name="T38" fmla="*/ 202 w 263"/>
                  <a:gd name="T39" fmla="*/ 206 h 368"/>
                  <a:gd name="T40" fmla="*/ 94 w 263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3" h="368">
                    <a:moveTo>
                      <a:pt x="211" y="188"/>
                    </a:moveTo>
                    <a:cubicBezTo>
                      <a:pt x="206" y="157"/>
                      <a:pt x="186" y="129"/>
                      <a:pt x="147" y="129"/>
                    </a:cubicBezTo>
                    <a:cubicBezTo>
                      <a:pt x="116" y="129"/>
                      <a:pt x="84" y="137"/>
                      <a:pt x="45" y="176"/>
                    </a:cubicBezTo>
                    <a:cubicBezTo>
                      <a:pt x="4" y="218"/>
                      <a:pt x="0" y="264"/>
                      <a:pt x="0" y="279"/>
                    </a:cubicBezTo>
                    <a:cubicBezTo>
                      <a:pt x="0" y="310"/>
                      <a:pt x="22" y="368"/>
                      <a:pt x="92" y="368"/>
                    </a:cubicBezTo>
                    <a:cubicBezTo>
                      <a:pt x="211" y="368"/>
                      <a:pt x="263" y="201"/>
                      <a:pt x="263" y="129"/>
                    </a:cubicBezTo>
                    <a:cubicBezTo>
                      <a:pt x="263" y="50"/>
                      <a:pt x="216" y="0"/>
                      <a:pt x="155" y="0"/>
                    </a:cubicBezTo>
                    <a:cubicBezTo>
                      <a:pt x="83" y="0"/>
                      <a:pt x="60" y="65"/>
                      <a:pt x="60" y="79"/>
                    </a:cubicBezTo>
                    <a:cubicBezTo>
                      <a:pt x="60" y="86"/>
                      <a:pt x="64" y="96"/>
                      <a:pt x="79" y="96"/>
                    </a:cubicBezTo>
                    <a:cubicBezTo>
                      <a:pt x="95" y="96"/>
                      <a:pt x="106" y="81"/>
                      <a:pt x="106" y="70"/>
                    </a:cubicBezTo>
                    <a:cubicBezTo>
                      <a:pt x="106" y="52"/>
                      <a:pt x="90" y="52"/>
                      <a:pt x="82" y="52"/>
                    </a:cubicBezTo>
                    <a:cubicBezTo>
                      <a:pt x="104" y="16"/>
                      <a:pt x="139" y="13"/>
                      <a:pt x="154" y="13"/>
                    </a:cubicBezTo>
                    <a:cubicBezTo>
                      <a:pt x="190" y="13"/>
                      <a:pt x="225" y="38"/>
                      <a:pt x="225" y="103"/>
                    </a:cubicBezTo>
                    <a:cubicBezTo>
                      <a:pt x="225" y="122"/>
                      <a:pt x="222" y="148"/>
                      <a:pt x="212" y="188"/>
                    </a:cubicBezTo>
                    <a:lnTo>
                      <a:pt x="211" y="188"/>
                    </a:lnTo>
                    <a:close/>
                    <a:moveTo>
                      <a:pt x="94" y="354"/>
                    </a:moveTo>
                    <a:cubicBezTo>
                      <a:pt x="39" y="354"/>
                      <a:pt x="39" y="303"/>
                      <a:pt x="39" y="298"/>
                    </a:cubicBezTo>
                    <a:cubicBezTo>
                      <a:pt x="39" y="284"/>
                      <a:pt x="51" y="215"/>
                      <a:pt x="72" y="185"/>
                    </a:cubicBezTo>
                    <a:cubicBezTo>
                      <a:pt x="92" y="156"/>
                      <a:pt x="116" y="140"/>
                      <a:pt x="147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4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148">
                <a:extLst>
                  <a:ext uri="{FF2B5EF4-FFF2-40B4-BE49-F238E27FC236}">
                    <a16:creationId xmlns:a16="http://schemas.microsoft.com/office/drawing/2014/main" id="{8FF0DFB4-6209-416B-B1BD-0FF248C4B021}"/>
                  </a:ext>
                </a:extLst>
              </p:cNvPr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979862" y="4524375"/>
                <a:ext cx="228600" cy="276225"/>
              </a:xfrm>
              <a:custGeom>
                <a:avLst/>
                <a:gdLst>
                  <a:gd name="T0" fmla="*/ 192 w 280"/>
                  <a:gd name="T1" fmla="*/ 153 h 321"/>
                  <a:gd name="T2" fmla="*/ 185 w 280"/>
                  <a:gd name="T3" fmla="*/ 174 h 321"/>
                  <a:gd name="T4" fmla="*/ 124 w 280"/>
                  <a:gd name="T5" fmla="*/ 209 h 321"/>
                  <a:gd name="T6" fmla="*/ 63 w 280"/>
                  <a:gd name="T7" fmla="*/ 114 h 321"/>
                  <a:gd name="T8" fmla="*/ 130 w 280"/>
                  <a:gd name="T9" fmla="*/ 20 h 321"/>
                  <a:gd name="T10" fmla="*/ 192 w 280"/>
                  <a:gd name="T11" fmla="*/ 84 h 321"/>
                  <a:gd name="T12" fmla="*/ 192 w 280"/>
                  <a:gd name="T13" fmla="*/ 153 h 321"/>
                  <a:gd name="T14" fmla="*/ 199 w 280"/>
                  <a:gd name="T15" fmla="*/ 39 h 321"/>
                  <a:gd name="T16" fmla="*/ 124 w 280"/>
                  <a:gd name="T17" fmla="*/ 0 h 321"/>
                  <a:gd name="T18" fmla="*/ 0 w 280"/>
                  <a:gd name="T19" fmla="*/ 114 h 321"/>
                  <a:gd name="T20" fmla="*/ 119 w 280"/>
                  <a:gd name="T21" fmla="*/ 227 h 321"/>
                  <a:gd name="T22" fmla="*/ 189 w 280"/>
                  <a:gd name="T23" fmla="*/ 200 h 321"/>
                  <a:gd name="T24" fmla="*/ 189 w 280"/>
                  <a:gd name="T25" fmla="*/ 298 h 321"/>
                  <a:gd name="T26" fmla="*/ 155 w 280"/>
                  <a:gd name="T27" fmla="*/ 298 h 321"/>
                  <a:gd name="T28" fmla="*/ 155 w 280"/>
                  <a:gd name="T29" fmla="*/ 321 h 321"/>
                  <a:gd name="T30" fmla="*/ 217 w 280"/>
                  <a:gd name="T31" fmla="*/ 320 h 321"/>
                  <a:gd name="T32" fmla="*/ 280 w 280"/>
                  <a:gd name="T33" fmla="*/ 321 h 321"/>
                  <a:gd name="T34" fmla="*/ 280 w 280"/>
                  <a:gd name="T35" fmla="*/ 298 h 321"/>
                  <a:gd name="T36" fmla="*/ 246 w 280"/>
                  <a:gd name="T37" fmla="*/ 298 h 321"/>
                  <a:gd name="T38" fmla="*/ 246 w 280"/>
                  <a:gd name="T39" fmla="*/ 0 h 321"/>
                  <a:gd name="T40" fmla="*/ 225 w 280"/>
                  <a:gd name="T41" fmla="*/ 0 h 321"/>
                  <a:gd name="T42" fmla="*/ 199 w 280"/>
                  <a:gd name="T43" fmla="*/ 3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0" h="321">
                    <a:moveTo>
                      <a:pt x="192" y="153"/>
                    </a:moveTo>
                    <a:cubicBezTo>
                      <a:pt x="192" y="162"/>
                      <a:pt x="192" y="164"/>
                      <a:pt x="185" y="174"/>
                    </a:cubicBezTo>
                    <a:cubicBezTo>
                      <a:pt x="165" y="204"/>
                      <a:pt x="139" y="209"/>
                      <a:pt x="124" y="209"/>
                    </a:cubicBezTo>
                    <a:cubicBezTo>
                      <a:pt x="93" y="209"/>
                      <a:pt x="63" y="180"/>
                      <a:pt x="63" y="114"/>
                    </a:cubicBezTo>
                    <a:cubicBezTo>
                      <a:pt x="63" y="43"/>
                      <a:pt x="100" y="20"/>
                      <a:pt x="130" y="20"/>
                    </a:cubicBezTo>
                    <a:cubicBezTo>
                      <a:pt x="168" y="20"/>
                      <a:pt x="192" y="59"/>
                      <a:pt x="192" y="84"/>
                    </a:cubicBezTo>
                    <a:lnTo>
                      <a:pt x="192" y="153"/>
                    </a:lnTo>
                    <a:close/>
                    <a:moveTo>
                      <a:pt x="199" y="39"/>
                    </a:moveTo>
                    <a:cubicBezTo>
                      <a:pt x="182" y="15"/>
                      <a:pt x="154" y="0"/>
                      <a:pt x="124" y="0"/>
                    </a:cubicBezTo>
                    <a:cubicBezTo>
                      <a:pt x="51" y="0"/>
                      <a:pt x="0" y="44"/>
                      <a:pt x="0" y="114"/>
                    </a:cubicBezTo>
                    <a:cubicBezTo>
                      <a:pt x="0" y="184"/>
                      <a:pt x="50" y="227"/>
                      <a:pt x="119" y="227"/>
                    </a:cubicBezTo>
                    <a:cubicBezTo>
                      <a:pt x="144" y="227"/>
                      <a:pt x="166" y="220"/>
                      <a:pt x="189" y="200"/>
                    </a:cubicBezTo>
                    <a:lnTo>
                      <a:pt x="189" y="298"/>
                    </a:lnTo>
                    <a:lnTo>
                      <a:pt x="155" y="298"/>
                    </a:lnTo>
                    <a:lnTo>
                      <a:pt x="155" y="321"/>
                    </a:lnTo>
                    <a:cubicBezTo>
                      <a:pt x="169" y="321"/>
                      <a:pt x="199" y="320"/>
                      <a:pt x="217" y="320"/>
                    </a:cubicBezTo>
                    <a:cubicBezTo>
                      <a:pt x="237" y="320"/>
                      <a:pt x="266" y="321"/>
                      <a:pt x="280" y="321"/>
                    </a:cubicBezTo>
                    <a:lnTo>
                      <a:pt x="280" y="298"/>
                    </a:lnTo>
                    <a:lnTo>
                      <a:pt x="246" y="298"/>
                    </a:lnTo>
                    <a:lnTo>
                      <a:pt x="246" y="0"/>
                    </a:lnTo>
                    <a:lnTo>
                      <a:pt x="225" y="0"/>
                    </a:lnTo>
                    <a:lnTo>
                      <a:pt x="199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149">
                <a:extLst>
                  <a:ext uri="{FF2B5EF4-FFF2-40B4-BE49-F238E27FC236}">
                    <a16:creationId xmlns:a16="http://schemas.microsoft.com/office/drawing/2014/main" id="{DBE52649-E752-4BA5-A4FF-9D66AA8B88F5}"/>
                  </a:ext>
                </a:extLst>
              </p:cNvPr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675187" y="4264025"/>
                <a:ext cx="269875" cy="100013"/>
              </a:xfrm>
              <a:custGeom>
                <a:avLst/>
                <a:gdLst>
                  <a:gd name="T0" fmla="*/ 314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4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4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4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150">
                <a:extLst>
                  <a:ext uri="{FF2B5EF4-FFF2-40B4-BE49-F238E27FC236}">
                    <a16:creationId xmlns:a16="http://schemas.microsoft.com/office/drawing/2014/main" id="{55376F92-39B8-4673-86AD-68C8461234DE}"/>
                  </a:ext>
                </a:extLst>
              </p:cNvPr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5116512" y="4305300"/>
                <a:ext cx="249238" cy="17463"/>
              </a:xfrm>
              <a:custGeom>
                <a:avLst/>
                <a:gdLst>
                  <a:gd name="T0" fmla="*/ 287 w 305"/>
                  <a:gd name="T1" fmla="*/ 20 h 20"/>
                  <a:gd name="T2" fmla="*/ 305 w 305"/>
                  <a:gd name="T3" fmla="*/ 10 h 20"/>
                  <a:gd name="T4" fmla="*/ 287 w 305"/>
                  <a:gd name="T5" fmla="*/ 0 h 20"/>
                  <a:gd name="T6" fmla="*/ 17 w 305"/>
                  <a:gd name="T7" fmla="*/ 0 h 20"/>
                  <a:gd name="T8" fmla="*/ 0 w 305"/>
                  <a:gd name="T9" fmla="*/ 10 h 20"/>
                  <a:gd name="T10" fmla="*/ 17 w 305"/>
                  <a:gd name="T11" fmla="*/ 20 h 20"/>
                  <a:gd name="T12" fmla="*/ 287 w 305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0">
                    <a:moveTo>
                      <a:pt x="287" y="20"/>
                    </a:moveTo>
                    <a:cubicBezTo>
                      <a:pt x="296" y="20"/>
                      <a:pt x="305" y="20"/>
                      <a:pt x="305" y="10"/>
                    </a:cubicBezTo>
                    <a:cubicBezTo>
                      <a:pt x="305" y="0"/>
                      <a:pt x="296" y="0"/>
                      <a:pt x="287" y="0"/>
                    </a:cubicBezTo>
                    <a:lnTo>
                      <a:pt x="17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151">
                <a:extLst>
                  <a:ext uri="{FF2B5EF4-FFF2-40B4-BE49-F238E27FC236}">
                    <a16:creationId xmlns:a16="http://schemas.microsoft.com/office/drawing/2014/main" id="{4484D1B6-AA23-477A-B17A-5F9B66FF1B80}"/>
                  </a:ext>
                </a:extLst>
              </p:cNvPr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5414962" y="4125913"/>
                <a:ext cx="331788" cy="295275"/>
              </a:xfrm>
              <a:custGeom>
                <a:avLst/>
                <a:gdLst>
                  <a:gd name="T0" fmla="*/ 223 w 406"/>
                  <a:gd name="T1" fmla="*/ 132 h 342"/>
                  <a:gd name="T2" fmla="*/ 342 w 406"/>
                  <a:gd name="T3" fmla="*/ 32 h 342"/>
                  <a:gd name="T4" fmla="*/ 389 w 406"/>
                  <a:gd name="T5" fmla="*/ 23 h 342"/>
                  <a:gd name="T6" fmla="*/ 398 w 406"/>
                  <a:gd name="T7" fmla="*/ 23 h 342"/>
                  <a:gd name="T8" fmla="*/ 398 w 406"/>
                  <a:gd name="T9" fmla="*/ 0 h 342"/>
                  <a:gd name="T10" fmla="*/ 347 w 406"/>
                  <a:gd name="T11" fmla="*/ 1 h 342"/>
                  <a:gd name="T12" fmla="*/ 274 w 406"/>
                  <a:gd name="T13" fmla="*/ 0 h 342"/>
                  <a:gd name="T14" fmla="*/ 274 w 406"/>
                  <a:gd name="T15" fmla="*/ 23 h 342"/>
                  <a:gd name="T16" fmla="*/ 303 w 406"/>
                  <a:gd name="T17" fmla="*/ 26 h 342"/>
                  <a:gd name="T18" fmla="*/ 310 w 406"/>
                  <a:gd name="T19" fmla="*/ 29 h 342"/>
                  <a:gd name="T20" fmla="*/ 125 w 406"/>
                  <a:gd name="T21" fmla="*/ 183 h 342"/>
                  <a:gd name="T22" fmla="*/ 125 w 406"/>
                  <a:gd name="T23" fmla="*/ 23 h 342"/>
                  <a:gd name="T24" fmla="*/ 179 w 406"/>
                  <a:gd name="T25" fmla="*/ 23 h 342"/>
                  <a:gd name="T26" fmla="*/ 179 w 406"/>
                  <a:gd name="T27" fmla="*/ 0 h 342"/>
                  <a:gd name="T28" fmla="*/ 90 w 406"/>
                  <a:gd name="T29" fmla="*/ 1 h 342"/>
                  <a:gd name="T30" fmla="*/ 0 w 406"/>
                  <a:gd name="T31" fmla="*/ 0 h 342"/>
                  <a:gd name="T32" fmla="*/ 0 w 406"/>
                  <a:gd name="T33" fmla="*/ 23 h 342"/>
                  <a:gd name="T34" fmla="*/ 54 w 406"/>
                  <a:gd name="T35" fmla="*/ 23 h 342"/>
                  <a:gd name="T36" fmla="*/ 54 w 406"/>
                  <a:gd name="T37" fmla="*/ 319 h 342"/>
                  <a:gd name="T38" fmla="*/ 0 w 406"/>
                  <a:gd name="T39" fmla="*/ 319 h 342"/>
                  <a:gd name="T40" fmla="*/ 0 w 406"/>
                  <a:gd name="T41" fmla="*/ 342 h 342"/>
                  <a:gd name="T42" fmla="*/ 90 w 406"/>
                  <a:gd name="T43" fmla="*/ 341 h 342"/>
                  <a:gd name="T44" fmla="*/ 179 w 406"/>
                  <a:gd name="T45" fmla="*/ 342 h 342"/>
                  <a:gd name="T46" fmla="*/ 179 w 406"/>
                  <a:gd name="T47" fmla="*/ 319 h 342"/>
                  <a:gd name="T48" fmla="*/ 125 w 406"/>
                  <a:gd name="T49" fmla="*/ 319 h 342"/>
                  <a:gd name="T50" fmla="*/ 125 w 406"/>
                  <a:gd name="T51" fmla="*/ 214 h 342"/>
                  <a:gd name="T52" fmla="*/ 175 w 406"/>
                  <a:gd name="T53" fmla="*/ 173 h 342"/>
                  <a:gd name="T54" fmla="*/ 278 w 406"/>
                  <a:gd name="T55" fmla="*/ 308 h 342"/>
                  <a:gd name="T56" fmla="*/ 282 w 406"/>
                  <a:gd name="T57" fmla="*/ 315 h 342"/>
                  <a:gd name="T58" fmla="*/ 245 w 406"/>
                  <a:gd name="T59" fmla="*/ 319 h 342"/>
                  <a:gd name="T60" fmla="*/ 245 w 406"/>
                  <a:gd name="T61" fmla="*/ 342 h 342"/>
                  <a:gd name="T62" fmla="*/ 333 w 406"/>
                  <a:gd name="T63" fmla="*/ 341 h 342"/>
                  <a:gd name="T64" fmla="*/ 406 w 406"/>
                  <a:gd name="T65" fmla="*/ 342 h 342"/>
                  <a:gd name="T66" fmla="*/ 406 w 406"/>
                  <a:gd name="T67" fmla="*/ 319 h 342"/>
                  <a:gd name="T68" fmla="*/ 391 w 406"/>
                  <a:gd name="T69" fmla="*/ 319 h 342"/>
                  <a:gd name="T70" fmla="*/ 357 w 406"/>
                  <a:gd name="T71" fmla="*/ 309 h 342"/>
                  <a:gd name="T72" fmla="*/ 223 w 406"/>
                  <a:gd name="T73" fmla="*/ 13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2">
                    <a:moveTo>
                      <a:pt x="223" y="132"/>
                    </a:moveTo>
                    <a:lnTo>
                      <a:pt x="342" y="32"/>
                    </a:lnTo>
                    <a:cubicBezTo>
                      <a:pt x="353" y="23"/>
                      <a:pt x="374" y="23"/>
                      <a:pt x="389" y="23"/>
                    </a:cubicBezTo>
                    <a:lnTo>
                      <a:pt x="398" y="23"/>
                    </a:lnTo>
                    <a:lnTo>
                      <a:pt x="398" y="0"/>
                    </a:lnTo>
                    <a:cubicBezTo>
                      <a:pt x="378" y="1"/>
                      <a:pt x="349" y="1"/>
                      <a:pt x="347" y="1"/>
                    </a:cubicBezTo>
                    <a:cubicBezTo>
                      <a:pt x="328" y="1"/>
                      <a:pt x="292" y="1"/>
                      <a:pt x="274" y="0"/>
                    </a:cubicBezTo>
                    <a:lnTo>
                      <a:pt x="274" y="23"/>
                    </a:lnTo>
                    <a:cubicBezTo>
                      <a:pt x="281" y="23"/>
                      <a:pt x="291" y="23"/>
                      <a:pt x="303" y="26"/>
                    </a:cubicBezTo>
                    <a:cubicBezTo>
                      <a:pt x="311" y="28"/>
                      <a:pt x="305" y="27"/>
                      <a:pt x="310" y="29"/>
                    </a:cubicBezTo>
                    <a:lnTo>
                      <a:pt x="125" y="183"/>
                    </a:lnTo>
                    <a:lnTo>
                      <a:pt x="125" y="23"/>
                    </a:lnTo>
                    <a:lnTo>
                      <a:pt x="179" y="23"/>
                    </a:lnTo>
                    <a:lnTo>
                      <a:pt x="179" y="0"/>
                    </a:lnTo>
                    <a:cubicBezTo>
                      <a:pt x="160" y="1"/>
                      <a:pt x="111" y="1"/>
                      <a:pt x="90" y="1"/>
                    </a:cubicBezTo>
                    <a:cubicBezTo>
                      <a:pt x="68" y="1"/>
                      <a:pt x="19" y="1"/>
                      <a:pt x="0" y="0"/>
                    </a:cubicBezTo>
                    <a:lnTo>
                      <a:pt x="0" y="23"/>
                    </a:lnTo>
                    <a:lnTo>
                      <a:pt x="54" y="23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2"/>
                    </a:lnTo>
                    <a:cubicBezTo>
                      <a:pt x="19" y="341"/>
                      <a:pt x="68" y="341"/>
                      <a:pt x="90" y="341"/>
                    </a:cubicBezTo>
                    <a:cubicBezTo>
                      <a:pt x="111" y="341"/>
                      <a:pt x="160" y="341"/>
                      <a:pt x="179" y="342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3"/>
                    </a:lnTo>
                    <a:lnTo>
                      <a:pt x="278" y="308"/>
                    </a:lnTo>
                    <a:cubicBezTo>
                      <a:pt x="280" y="311"/>
                      <a:pt x="280" y="312"/>
                      <a:pt x="282" y="315"/>
                    </a:cubicBezTo>
                    <a:cubicBezTo>
                      <a:pt x="273" y="319"/>
                      <a:pt x="263" y="319"/>
                      <a:pt x="245" y="319"/>
                    </a:cubicBezTo>
                    <a:lnTo>
                      <a:pt x="245" y="342"/>
                    </a:lnTo>
                    <a:cubicBezTo>
                      <a:pt x="266" y="341"/>
                      <a:pt x="311" y="341"/>
                      <a:pt x="333" y="341"/>
                    </a:cubicBezTo>
                    <a:cubicBezTo>
                      <a:pt x="353" y="341"/>
                      <a:pt x="387" y="341"/>
                      <a:pt x="406" y="342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152">
                <a:extLst>
                  <a:ext uri="{FF2B5EF4-FFF2-40B4-BE49-F238E27FC236}">
                    <a16:creationId xmlns:a16="http://schemas.microsoft.com/office/drawing/2014/main" id="{12B2EE3A-3507-43A3-90ED-A181C63900F8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5797550" y="4160838"/>
                <a:ext cx="192088" cy="15875"/>
              </a:xfrm>
              <a:custGeom>
                <a:avLst/>
                <a:gdLst>
                  <a:gd name="T0" fmla="*/ 221 w 235"/>
                  <a:gd name="T1" fmla="*/ 17 h 17"/>
                  <a:gd name="T2" fmla="*/ 235 w 235"/>
                  <a:gd name="T3" fmla="*/ 8 h 17"/>
                  <a:gd name="T4" fmla="*/ 221 w 235"/>
                  <a:gd name="T5" fmla="*/ 0 h 17"/>
                  <a:gd name="T6" fmla="*/ 14 w 235"/>
                  <a:gd name="T7" fmla="*/ 0 h 17"/>
                  <a:gd name="T8" fmla="*/ 0 w 235"/>
                  <a:gd name="T9" fmla="*/ 8 h 17"/>
                  <a:gd name="T10" fmla="*/ 14 w 235"/>
                  <a:gd name="T11" fmla="*/ 17 h 17"/>
                  <a:gd name="T12" fmla="*/ 221 w 235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17">
                    <a:moveTo>
                      <a:pt x="221" y="17"/>
                    </a:moveTo>
                    <a:cubicBezTo>
                      <a:pt x="227" y="17"/>
                      <a:pt x="235" y="17"/>
                      <a:pt x="235" y="8"/>
                    </a:cubicBezTo>
                    <a:cubicBezTo>
                      <a:pt x="235" y="0"/>
                      <a:pt x="227" y="0"/>
                      <a:pt x="221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1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153">
                <a:extLst>
                  <a:ext uri="{FF2B5EF4-FFF2-40B4-BE49-F238E27FC236}">
                    <a16:creationId xmlns:a16="http://schemas.microsoft.com/office/drawing/2014/main" id="{055D1400-F2CE-4AF7-897B-3F1C19801D26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6051550" y="4043363"/>
                <a:ext cx="104775" cy="201613"/>
              </a:xfrm>
              <a:custGeom>
                <a:avLst/>
                <a:gdLst>
                  <a:gd name="T0" fmla="*/ 79 w 127"/>
                  <a:gd name="T1" fmla="*/ 10 h 232"/>
                  <a:gd name="T2" fmla="*/ 69 w 127"/>
                  <a:gd name="T3" fmla="*/ 0 h 232"/>
                  <a:gd name="T4" fmla="*/ 0 w 127"/>
                  <a:gd name="T5" fmla="*/ 22 h 232"/>
                  <a:gd name="T6" fmla="*/ 0 w 127"/>
                  <a:gd name="T7" fmla="*/ 35 h 232"/>
                  <a:gd name="T8" fmla="*/ 51 w 127"/>
                  <a:gd name="T9" fmla="*/ 25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3 w 127"/>
                  <a:gd name="T15" fmla="*/ 219 h 232"/>
                  <a:gd name="T16" fmla="*/ 3 w 127"/>
                  <a:gd name="T17" fmla="*/ 232 h 232"/>
                  <a:gd name="T18" fmla="*/ 65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5" y="22"/>
                      <a:pt x="0" y="22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3" y="219"/>
                    </a:lnTo>
                    <a:lnTo>
                      <a:pt x="3" y="232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6" y="230"/>
                      <a:pt x="120" y="231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154">
                <a:extLst>
                  <a:ext uri="{FF2B5EF4-FFF2-40B4-BE49-F238E27FC236}">
                    <a16:creationId xmlns:a16="http://schemas.microsoft.com/office/drawing/2014/main" id="{7321AD12-2757-4858-83EC-A4B76488DA86}"/>
                  </a:ext>
                </a:extLst>
              </p:cNvPr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6270625" y="3821113"/>
                <a:ext cx="214313" cy="319088"/>
              </a:xfrm>
              <a:custGeom>
                <a:avLst/>
                <a:gdLst>
                  <a:gd name="T0" fmla="*/ 211 w 262"/>
                  <a:gd name="T1" fmla="*/ 188 h 368"/>
                  <a:gd name="T2" fmla="*/ 146 w 262"/>
                  <a:gd name="T3" fmla="*/ 129 h 368"/>
                  <a:gd name="T4" fmla="*/ 44 w 262"/>
                  <a:gd name="T5" fmla="*/ 176 h 368"/>
                  <a:gd name="T6" fmla="*/ 0 w 262"/>
                  <a:gd name="T7" fmla="*/ 279 h 368"/>
                  <a:gd name="T8" fmla="*/ 91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9 h 368"/>
                  <a:gd name="T16" fmla="*/ 78 w 262"/>
                  <a:gd name="T17" fmla="*/ 96 h 368"/>
                  <a:gd name="T18" fmla="*/ 105 w 262"/>
                  <a:gd name="T19" fmla="*/ 70 h 368"/>
                  <a:gd name="T20" fmla="*/ 81 w 262"/>
                  <a:gd name="T21" fmla="*/ 52 h 368"/>
                  <a:gd name="T22" fmla="*/ 153 w 262"/>
                  <a:gd name="T23" fmla="*/ 12 h 368"/>
                  <a:gd name="T24" fmla="*/ 224 w 262"/>
                  <a:gd name="T25" fmla="*/ 103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29"/>
                      <a:pt x="146" y="129"/>
                    </a:cubicBezTo>
                    <a:cubicBezTo>
                      <a:pt x="116" y="129"/>
                      <a:pt x="83" y="137"/>
                      <a:pt x="44" y="176"/>
                    </a:cubicBezTo>
                    <a:cubicBezTo>
                      <a:pt x="3" y="217"/>
                      <a:pt x="0" y="264"/>
                      <a:pt x="0" y="279"/>
                    </a:cubicBezTo>
                    <a:cubicBezTo>
                      <a:pt x="0" y="310"/>
                      <a:pt x="22" y="368"/>
                      <a:pt x="91" y="368"/>
                    </a:cubicBezTo>
                    <a:cubicBezTo>
                      <a:pt x="210" y="368"/>
                      <a:pt x="262" y="200"/>
                      <a:pt x="262" y="129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6"/>
                      <a:pt x="78" y="96"/>
                    </a:cubicBezTo>
                    <a:cubicBezTo>
                      <a:pt x="94" y="96"/>
                      <a:pt x="105" y="81"/>
                      <a:pt x="105" y="70"/>
                    </a:cubicBezTo>
                    <a:cubicBezTo>
                      <a:pt x="105" y="52"/>
                      <a:pt x="89" y="52"/>
                      <a:pt x="81" y="52"/>
                    </a:cubicBezTo>
                    <a:cubicBezTo>
                      <a:pt x="103" y="15"/>
                      <a:pt x="139" y="12"/>
                      <a:pt x="153" y="12"/>
                    </a:cubicBezTo>
                    <a:cubicBezTo>
                      <a:pt x="190" y="12"/>
                      <a:pt x="224" y="38"/>
                      <a:pt x="224" y="103"/>
                    </a:cubicBezTo>
                    <a:cubicBezTo>
                      <a:pt x="224" y="122"/>
                      <a:pt x="221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4"/>
                      <a:pt x="50" y="214"/>
                      <a:pt x="71" y="185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155">
                <a:extLst>
                  <a:ext uri="{FF2B5EF4-FFF2-40B4-BE49-F238E27FC236}">
                    <a16:creationId xmlns:a16="http://schemas.microsoft.com/office/drawing/2014/main" id="{E3FCBB76-00F7-4906-B3CF-9ED830E6283E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6508750" y="3835400"/>
                <a:ext cx="331788" cy="295275"/>
              </a:xfrm>
              <a:custGeom>
                <a:avLst/>
                <a:gdLst>
                  <a:gd name="T0" fmla="*/ 223 w 406"/>
                  <a:gd name="T1" fmla="*/ 132 h 342"/>
                  <a:gd name="T2" fmla="*/ 342 w 406"/>
                  <a:gd name="T3" fmla="*/ 32 h 342"/>
                  <a:gd name="T4" fmla="*/ 389 w 406"/>
                  <a:gd name="T5" fmla="*/ 23 h 342"/>
                  <a:gd name="T6" fmla="*/ 398 w 406"/>
                  <a:gd name="T7" fmla="*/ 23 h 342"/>
                  <a:gd name="T8" fmla="*/ 398 w 406"/>
                  <a:gd name="T9" fmla="*/ 0 h 342"/>
                  <a:gd name="T10" fmla="*/ 347 w 406"/>
                  <a:gd name="T11" fmla="*/ 1 h 342"/>
                  <a:gd name="T12" fmla="*/ 274 w 406"/>
                  <a:gd name="T13" fmla="*/ 0 h 342"/>
                  <a:gd name="T14" fmla="*/ 274 w 406"/>
                  <a:gd name="T15" fmla="*/ 23 h 342"/>
                  <a:gd name="T16" fmla="*/ 303 w 406"/>
                  <a:gd name="T17" fmla="*/ 26 h 342"/>
                  <a:gd name="T18" fmla="*/ 309 w 406"/>
                  <a:gd name="T19" fmla="*/ 29 h 342"/>
                  <a:gd name="T20" fmla="*/ 125 w 406"/>
                  <a:gd name="T21" fmla="*/ 183 h 342"/>
                  <a:gd name="T22" fmla="*/ 125 w 406"/>
                  <a:gd name="T23" fmla="*/ 23 h 342"/>
                  <a:gd name="T24" fmla="*/ 179 w 406"/>
                  <a:gd name="T25" fmla="*/ 23 h 342"/>
                  <a:gd name="T26" fmla="*/ 179 w 406"/>
                  <a:gd name="T27" fmla="*/ 0 h 342"/>
                  <a:gd name="T28" fmla="*/ 89 w 406"/>
                  <a:gd name="T29" fmla="*/ 1 h 342"/>
                  <a:gd name="T30" fmla="*/ 0 w 406"/>
                  <a:gd name="T31" fmla="*/ 0 h 342"/>
                  <a:gd name="T32" fmla="*/ 0 w 406"/>
                  <a:gd name="T33" fmla="*/ 23 h 342"/>
                  <a:gd name="T34" fmla="*/ 54 w 406"/>
                  <a:gd name="T35" fmla="*/ 23 h 342"/>
                  <a:gd name="T36" fmla="*/ 54 w 406"/>
                  <a:gd name="T37" fmla="*/ 319 h 342"/>
                  <a:gd name="T38" fmla="*/ 0 w 406"/>
                  <a:gd name="T39" fmla="*/ 319 h 342"/>
                  <a:gd name="T40" fmla="*/ 0 w 406"/>
                  <a:gd name="T41" fmla="*/ 342 h 342"/>
                  <a:gd name="T42" fmla="*/ 89 w 406"/>
                  <a:gd name="T43" fmla="*/ 341 h 342"/>
                  <a:gd name="T44" fmla="*/ 179 w 406"/>
                  <a:gd name="T45" fmla="*/ 342 h 342"/>
                  <a:gd name="T46" fmla="*/ 179 w 406"/>
                  <a:gd name="T47" fmla="*/ 319 h 342"/>
                  <a:gd name="T48" fmla="*/ 125 w 406"/>
                  <a:gd name="T49" fmla="*/ 319 h 342"/>
                  <a:gd name="T50" fmla="*/ 125 w 406"/>
                  <a:gd name="T51" fmla="*/ 214 h 342"/>
                  <a:gd name="T52" fmla="*/ 175 w 406"/>
                  <a:gd name="T53" fmla="*/ 172 h 342"/>
                  <a:gd name="T54" fmla="*/ 277 w 406"/>
                  <a:gd name="T55" fmla="*/ 308 h 342"/>
                  <a:gd name="T56" fmla="*/ 281 w 406"/>
                  <a:gd name="T57" fmla="*/ 315 h 342"/>
                  <a:gd name="T58" fmla="*/ 245 w 406"/>
                  <a:gd name="T59" fmla="*/ 319 h 342"/>
                  <a:gd name="T60" fmla="*/ 245 w 406"/>
                  <a:gd name="T61" fmla="*/ 342 h 342"/>
                  <a:gd name="T62" fmla="*/ 333 w 406"/>
                  <a:gd name="T63" fmla="*/ 341 h 342"/>
                  <a:gd name="T64" fmla="*/ 406 w 406"/>
                  <a:gd name="T65" fmla="*/ 342 h 342"/>
                  <a:gd name="T66" fmla="*/ 406 w 406"/>
                  <a:gd name="T67" fmla="*/ 319 h 342"/>
                  <a:gd name="T68" fmla="*/ 391 w 406"/>
                  <a:gd name="T69" fmla="*/ 319 h 342"/>
                  <a:gd name="T70" fmla="*/ 357 w 406"/>
                  <a:gd name="T71" fmla="*/ 309 h 342"/>
                  <a:gd name="T72" fmla="*/ 223 w 406"/>
                  <a:gd name="T73" fmla="*/ 13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6" h="342">
                    <a:moveTo>
                      <a:pt x="223" y="132"/>
                    </a:moveTo>
                    <a:lnTo>
                      <a:pt x="342" y="32"/>
                    </a:lnTo>
                    <a:cubicBezTo>
                      <a:pt x="353" y="23"/>
                      <a:pt x="374" y="23"/>
                      <a:pt x="389" y="23"/>
                    </a:cubicBezTo>
                    <a:lnTo>
                      <a:pt x="398" y="23"/>
                    </a:lnTo>
                    <a:lnTo>
                      <a:pt x="398" y="0"/>
                    </a:lnTo>
                    <a:cubicBezTo>
                      <a:pt x="378" y="1"/>
                      <a:pt x="349" y="1"/>
                      <a:pt x="347" y="1"/>
                    </a:cubicBezTo>
                    <a:cubicBezTo>
                      <a:pt x="328" y="1"/>
                      <a:pt x="292" y="1"/>
                      <a:pt x="274" y="0"/>
                    </a:cubicBezTo>
                    <a:lnTo>
                      <a:pt x="274" y="23"/>
                    </a:lnTo>
                    <a:cubicBezTo>
                      <a:pt x="280" y="23"/>
                      <a:pt x="290" y="23"/>
                      <a:pt x="303" y="26"/>
                    </a:cubicBezTo>
                    <a:cubicBezTo>
                      <a:pt x="311" y="28"/>
                      <a:pt x="305" y="27"/>
                      <a:pt x="309" y="29"/>
                    </a:cubicBezTo>
                    <a:lnTo>
                      <a:pt x="125" y="183"/>
                    </a:lnTo>
                    <a:lnTo>
                      <a:pt x="125" y="23"/>
                    </a:lnTo>
                    <a:lnTo>
                      <a:pt x="179" y="23"/>
                    </a:lnTo>
                    <a:lnTo>
                      <a:pt x="179" y="0"/>
                    </a:lnTo>
                    <a:cubicBezTo>
                      <a:pt x="160" y="1"/>
                      <a:pt x="111" y="1"/>
                      <a:pt x="89" y="1"/>
                    </a:cubicBezTo>
                    <a:cubicBezTo>
                      <a:pt x="68" y="1"/>
                      <a:pt x="19" y="1"/>
                      <a:pt x="0" y="0"/>
                    </a:cubicBezTo>
                    <a:lnTo>
                      <a:pt x="0" y="23"/>
                    </a:lnTo>
                    <a:lnTo>
                      <a:pt x="54" y="23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2"/>
                    </a:lnTo>
                    <a:cubicBezTo>
                      <a:pt x="19" y="341"/>
                      <a:pt x="68" y="341"/>
                      <a:pt x="89" y="341"/>
                    </a:cubicBezTo>
                    <a:cubicBezTo>
                      <a:pt x="111" y="341"/>
                      <a:pt x="160" y="341"/>
                      <a:pt x="179" y="342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2"/>
                    </a:lnTo>
                    <a:lnTo>
                      <a:pt x="277" y="308"/>
                    </a:lnTo>
                    <a:cubicBezTo>
                      <a:pt x="280" y="311"/>
                      <a:pt x="280" y="312"/>
                      <a:pt x="281" y="315"/>
                    </a:cubicBezTo>
                    <a:cubicBezTo>
                      <a:pt x="272" y="319"/>
                      <a:pt x="262" y="319"/>
                      <a:pt x="245" y="319"/>
                    </a:cubicBezTo>
                    <a:lnTo>
                      <a:pt x="245" y="342"/>
                    </a:lnTo>
                    <a:cubicBezTo>
                      <a:pt x="265" y="341"/>
                      <a:pt x="310" y="341"/>
                      <a:pt x="333" y="341"/>
                    </a:cubicBezTo>
                    <a:cubicBezTo>
                      <a:pt x="353" y="341"/>
                      <a:pt x="387" y="341"/>
                      <a:pt x="406" y="342"/>
                    </a:cubicBezTo>
                    <a:lnTo>
                      <a:pt x="406" y="319"/>
                    </a:lnTo>
                    <a:lnTo>
                      <a:pt x="391" y="319"/>
                    </a:lnTo>
                    <a:cubicBezTo>
                      <a:pt x="365" y="319"/>
                      <a:pt x="363" y="317"/>
                      <a:pt x="357" y="309"/>
                    </a:cubicBezTo>
                    <a:lnTo>
                      <a:pt x="223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156">
                <a:extLst>
                  <a:ext uri="{FF2B5EF4-FFF2-40B4-BE49-F238E27FC236}">
                    <a16:creationId xmlns:a16="http://schemas.microsoft.com/office/drawing/2014/main" id="{7EBF4568-BF12-4BFF-AB5D-08707DBD2B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6253162" y="4305300"/>
                <a:ext cx="606425" cy="1746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157">
                <a:extLst>
                  <a:ext uri="{FF2B5EF4-FFF2-40B4-BE49-F238E27FC236}">
                    <a16:creationId xmlns:a16="http://schemas.microsoft.com/office/drawing/2014/main" id="{776FABDA-4E0C-462C-9F5A-40DD2BE2BCCD}"/>
                  </a:ext>
                </a:extLst>
              </p:cNvPr>
              <p:cNvSpPr>
                <a:spLocks noEditPoint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6329362" y="4408488"/>
                <a:ext cx="214313" cy="319088"/>
              </a:xfrm>
              <a:custGeom>
                <a:avLst/>
                <a:gdLst>
                  <a:gd name="T0" fmla="*/ 211 w 262"/>
                  <a:gd name="T1" fmla="*/ 188 h 368"/>
                  <a:gd name="T2" fmla="*/ 146 w 262"/>
                  <a:gd name="T3" fmla="*/ 129 h 368"/>
                  <a:gd name="T4" fmla="*/ 45 w 262"/>
                  <a:gd name="T5" fmla="*/ 176 h 368"/>
                  <a:gd name="T6" fmla="*/ 0 w 262"/>
                  <a:gd name="T7" fmla="*/ 279 h 368"/>
                  <a:gd name="T8" fmla="*/ 92 w 262"/>
                  <a:gd name="T9" fmla="*/ 368 h 368"/>
                  <a:gd name="T10" fmla="*/ 262 w 262"/>
                  <a:gd name="T11" fmla="*/ 129 h 368"/>
                  <a:gd name="T12" fmla="*/ 154 w 262"/>
                  <a:gd name="T13" fmla="*/ 0 h 368"/>
                  <a:gd name="T14" fmla="*/ 59 w 262"/>
                  <a:gd name="T15" fmla="*/ 79 h 368"/>
                  <a:gd name="T16" fmla="*/ 78 w 262"/>
                  <a:gd name="T17" fmla="*/ 96 h 368"/>
                  <a:gd name="T18" fmla="*/ 105 w 262"/>
                  <a:gd name="T19" fmla="*/ 70 h 368"/>
                  <a:gd name="T20" fmla="*/ 82 w 262"/>
                  <a:gd name="T21" fmla="*/ 52 h 368"/>
                  <a:gd name="T22" fmla="*/ 153 w 262"/>
                  <a:gd name="T23" fmla="*/ 13 h 368"/>
                  <a:gd name="T24" fmla="*/ 225 w 262"/>
                  <a:gd name="T25" fmla="*/ 103 h 368"/>
                  <a:gd name="T26" fmla="*/ 211 w 262"/>
                  <a:gd name="T27" fmla="*/ 188 h 368"/>
                  <a:gd name="T28" fmla="*/ 211 w 262"/>
                  <a:gd name="T29" fmla="*/ 188 h 368"/>
                  <a:gd name="T30" fmla="*/ 93 w 262"/>
                  <a:gd name="T31" fmla="*/ 354 h 368"/>
                  <a:gd name="T32" fmla="*/ 38 w 262"/>
                  <a:gd name="T33" fmla="*/ 298 h 368"/>
                  <a:gd name="T34" fmla="*/ 71 w 262"/>
                  <a:gd name="T35" fmla="*/ 185 h 368"/>
                  <a:gd name="T36" fmla="*/ 146 w 262"/>
                  <a:gd name="T37" fmla="*/ 140 h 368"/>
                  <a:gd name="T38" fmla="*/ 202 w 262"/>
                  <a:gd name="T39" fmla="*/ 206 h 368"/>
                  <a:gd name="T40" fmla="*/ 93 w 262"/>
                  <a:gd name="T41" fmla="*/ 3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2" h="368">
                    <a:moveTo>
                      <a:pt x="211" y="188"/>
                    </a:moveTo>
                    <a:cubicBezTo>
                      <a:pt x="206" y="157"/>
                      <a:pt x="185" y="129"/>
                      <a:pt x="146" y="129"/>
                    </a:cubicBezTo>
                    <a:cubicBezTo>
                      <a:pt x="116" y="129"/>
                      <a:pt x="84" y="137"/>
                      <a:pt x="45" y="176"/>
                    </a:cubicBezTo>
                    <a:cubicBezTo>
                      <a:pt x="3" y="218"/>
                      <a:pt x="0" y="264"/>
                      <a:pt x="0" y="279"/>
                    </a:cubicBezTo>
                    <a:cubicBezTo>
                      <a:pt x="0" y="310"/>
                      <a:pt x="22" y="368"/>
                      <a:pt x="92" y="368"/>
                    </a:cubicBezTo>
                    <a:cubicBezTo>
                      <a:pt x="210" y="368"/>
                      <a:pt x="262" y="201"/>
                      <a:pt x="262" y="129"/>
                    </a:cubicBezTo>
                    <a:cubicBezTo>
                      <a:pt x="262" y="50"/>
                      <a:pt x="216" y="0"/>
                      <a:pt x="154" y="0"/>
                    </a:cubicBezTo>
                    <a:cubicBezTo>
                      <a:pt x="82" y="0"/>
                      <a:pt x="59" y="65"/>
                      <a:pt x="59" y="79"/>
                    </a:cubicBezTo>
                    <a:cubicBezTo>
                      <a:pt x="59" y="86"/>
                      <a:pt x="63" y="96"/>
                      <a:pt x="78" y="96"/>
                    </a:cubicBezTo>
                    <a:cubicBezTo>
                      <a:pt x="95" y="96"/>
                      <a:pt x="105" y="81"/>
                      <a:pt x="105" y="70"/>
                    </a:cubicBezTo>
                    <a:cubicBezTo>
                      <a:pt x="105" y="52"/>
                      <a:pt x="90" y="52"/>
                      <a:pt x="82" y="52"/>
                    </a:cubicBezTo>
                    <a:cubicBezTo>
                      <a:pt x="103" y="16"/>
                      <a:pt x="139" y="13"/>
                      <a:pt x="153" y="13"/>
                    </a:cubicBezTo>
                    <a:cubicBezTo>
                      <a:pt x="190" y="13"/>
                      <a:pt x="225" y="38"/>
                      <a:pt x="225" y="103"/>
                    </a:cubicBezTo>
                    <a:cubicBezTo>
                      <a:pt x="225" y="122"/>
                      <a:pt x="222" y="148"/>
                      <a:pt x="211" y="188"/>
                    </a:cubicBezTo>
                    <a:lnTo>
                      <a:pt x="211" y="188"/>
                    </a:lnTo>
                    <a:close/>
                    <a:moveTo>
                      <a:pt x="93" y="354"/>
                    </a:moveTo>
                    <a:cubicBezTo>
                      <a:pt x="38" y="354"/>
                      <a:pt x="38" y="303"/>
                      <a:pt x="38" y="298"/>
                    </a:cubicBezTo>
                    <a:cubicBezTo>
                      <a:pt x="38" y="284"/>
                      <a:pt x="51" y="215"/>
                      <a:pt x="71" y="185"/>
                    </a:cubicBezTo>
                    <a:cubicBezTo>
                      <a:pt x="91" y="156"/>
                      <a:pt x="115" y="140"/>
                      <a:pt x="146" y="140"/>
                    </a:cubicBezTo>
                    <a:cubicBezTo>
                      <a:pt x="201" y="140"/>
                      <a:pt x="202" y="196"/>
                      <a:pt x="202" y="206"/>
                    </a:cubicBezTo>
                    <a:cubicBezTo>
                      <a:pt x="202" y="242"/>
                      <a:pt x="170" y="354"/>
                      <a:pt x="93" y="35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158">
                <a:extLst>
                  <a:ext uri="{FF2B5EF4-FFF2-40B4-BE49-F238E27FC236}">
                    <a16:creationId xmlns:a16="http://schemas.microsoft.com/office/drawing/2014/main" id="{F6A7D2B6-8AD2-458F-A1EE-572BF991B20E}"/>
                  </a:ext>
                </a:extLst>
              </p:cNvPr>
              <p:cNvSpPr>
                <a:spLocks noEditPoint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6567487" y="4524375"/>
                <a:ext cx="230188" cy="276225"/>
              </a:xfrm>
              <a:custGeom>
                <a:avLst/>
                <a:gdLst>
                  <a:gd name="T0" fmla="*/ 193 w 281"/>
                  <a:gd name="T1" fmla="*/ 153 h 321"/>
                  <a:gd name="T2" fmla="*/ 185 w 281"/>
                  <a:gd name="T3" fmla="*/ 174 h 321"/>
                  <a:gd name="T4" fmla="*/ 125 w 281"/>
                  <a:gd name="T5" fmla="*/ 209 h 321"/>
                  <a:gd name="T6" fmla="*/ 64 w 281"/>
                  <a:gd name="T7" fmla="*/ 114 h 321"/>
                  <a:gd name="T8" fmla="*/ 131 w 281"/>
                  <a:gd name="T9" fmla="*/ 20 h 321"/>
                  <a:gd name="T10" fmla="*/ 193 w 281"/>
                  <a:gd name="T11" fmla="*/ 84 h 321"/>
                  <a:gd name="T12" fmla="*/ 193 w 281"/>
                  <a:gd name="T13" fmla="*/ 153 h 321"/>
                  <a:gd name="T14" fmla="*/ 200 w 281"/>
                  <a:gd name="T15" fmla="*/ 39 h 321"/>
                  <a:gd name="T16" fmla="*/ 124 w 281"/>
                  <a:gd name="T17" fmla="*/ 0 h 321"/>
                  <a:gd name="T18" fmla="*/ 0 w 281"/>
                  <a:gd name="T19" fmla="*/ 114 h 321"/>
                  <a:gd name="T20" fmla="*/ 120 w 281"/>
                  <a:gd name="T21" fmla="*/ 227 h 321"/>
                  <a:gd name="T22" fmla="*/ 190 w 281"/>
                  <a:gd name="T23" fmla="*/ 200 h 321"/>
                  <a:gd name="T24" fmla="*/ 190 w 281"/>
                  <a:gd name="T25" fmla="*/ 298 h 321"/>
                  <a:gd name="T26" fmla="*/ 155 w 281"/>
                  <a:gd name="T27" fmla="*/ 298 h 321"/>
                  <a:gd name="T28" fmla="*/ 155 w 281"/>
                  <a:gd name="T29" fmla="*/ 321 h 321"/>
                  <a:gd name="T30" fmla="*/ 218 w 281"/>
                  <a:gd name="T31" fmla="*/ 320 h 321"/>
                  <a:gd name="T32" fmla="*/ 281 w 281"/>
                  <a:gd name="T33" fmla="*/ 321 h 321"/>
                  <a:gd name="T34" fmla="*/ 281 w 281"/>
                  <a:gd name="T35" fmla="*/ 298 h 321"/>
                  <a:gd name="T36" fmla="*/ 246 w 281"/>
                  <a:gd name="T37" fmla="*/ 298 h 321"/>
                  <a:gd name="T38" fmla="*/ 246 w 281"/>
                  <a:gd name="T39" fmla="*/ 0 h 321"/>
                  <a:gd name="T40" fmla="*/ 226 w 281"/>
                  <a:gd name="T41" fmla="*/ 0 h 321"/>
                  <a:gd name="T42" fmla="*/ 200 w 281"/>
                  <a:gd name="T43" fmla="*/ 3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1" h="321">
                    <a:moveTo>
                      <a:pt x="193" y="153"/>
                    </a:moveTo>
                    <a:cubicBezTo>
                      <a:pt x="193" y="162"/>
                      <a:pt x="193" y="164"/>
                      <a:pt x="185" y="174"/>
                    </a:cubicBezTo>
                    <a:cubicBezTo>
                      <a:pt x="165" y="204"/>
                      <a:pt x="140" y="209"/>
                      <a:pt x="125" y="209"/>
                    </a:cubicBezTo>
                    <a:cubicBezTo>
                      <a:pt x="94" y="209"/>
                      <a:pt x="64" y="180"/>
                      <a:pt x="64" y="114"/>
                    </a:cubicBezTo>
                    <a:cubicBezTo>
                      <a:pt x="64" y="43"/>
                      <a:pt x="101" y="20"/>
                      <a:pt x="131" y="20"/>
                    </a:cubicBezTo>
                    <a:cubicBezTo>
                      <a:pt x="169" y="20"/>
                      <a:pt x="193" y="59"/>
                      <a:pt x="193" y="84"/>
                    </a:cubicBezTo>
                    <a:lnTo>
                      <a:pt x="193" y="153"/>
                    </a:lnTo>
                    <a:close/>
                    <a:moveTo>
                      <a:pt x="200" y="39"/>
                    </a:moveTo>
                    <a:cubicBezTo>
                      <a:pt x="182" y="15"/>
                      <a:pt x="154" y="0"/>
                      <a:pt x="124" y="0"/>
                    </a:cubicBezTo>
                    <a:cubicBezTo>
                      <a:pt x="51" y="0"/>
                      <a:pt x="0" y="44"/>
                      <a:pt x="0" y="114"/>
                    </a:cubicBezTo>
                    <a:cubicBezTo>
                      <a:pt x="0" y="184"/>
                      <a:pt x="50" y="227"/>
                      <a:pt x="120" y="227"/>
                    </a:cubicBezTo>
                    <a:cubicBezTo>
                      <a:pt x="144" y="227"/>
                      <a:pt x="167" y="220"/>
                      <a:pt x="190" y="200"/>
                    </a:cubicBezTo>
                    <a:lnTo>
                      <a:pt x="190" y="298"/>
                    </a:lnTo>
                    <a:lnTo>
                      <a:pt x="155" y="298"/>
                    </a:lnTo>
                    <a:lnTo>
                      <a:pt x="155" y="321"/>
                    </a:lnTo>
                    <a:cubicBezTo>
                      <a:pt x="169" y="321"/>
                      <a:pt x="199" y="320"/>
                      <a:pt x="218" y="320"/>
                    </a:cubicBezTo>
                    <a:cubicBezTo>
                      <a:pt x="237" y="320"/>
                      <a:pt x="267" y="321"/>
                      <a:pt x="281" y="321"/>
                    </a:cubicBezTo>
                    <a:lnTo>
                      <a:pt x="281" y="298"/>
                    </a:lnTo>
                    <a:lnTo>
                      <a:pt x="246" y="298"/>
                    </a:lnTo>
                    <a:lnTo>
                      <a:pt x="246" y="0"/>
                    </a:lnTo>
                    <a:lnTo>
                      <a:pt x="226" y="0"/>
                    </a:lnTo>
                    <a:lnTo>
                      <a:pt x="200" y="3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159">
                <a:extLst>
                  <a:ext uri="{FF2B5EF4-FFF2-40B4-BE49-F238E27FC236}">
                    <a16:creationId xmlns:a16="http://schemas.microsoft.com/office/drawing/2014/main" id="{D3AE6705-A464-43AC-82CA-F7750D54548D}"/>
                  </a:ext>
                </a:extLst>
              </p:cNvPr>
              <p:cNvSpPr>
                <a:spLocks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6924675" y="4125913"/>
                <a:ext cx="331788" cy="295275"/>
              </a:xfrm>
              <a:custGeom>
                <a:avLst/>
                <a:gdLst>
                  <a:gd name="T0" fmla="*/ 222 w 405"/>
                  <a:gd name="T1" fmla="*/ 132 h 342"/>
                  <a:gd name="T2" fmla="*/ 342 w 405"/>
                  <a:gd name="T3" fmla="*/ 32 h 342"/>
                  <a:gd name="T4" fmla="*/ 389 w 405"/>
                  <a:gd name="T5" fmla="*/ 23 h 342"/>
                  <a:gd name="T6" fmla="*/ 397 w 405"/>
                  <a:gd name="T7" fmla="*/ 23 h 342"/>
                  <a:gd name="T8" fmla="*/ 397 w 405"/>
                  <a:gd name="T9" fmla="*/ 0 h 342"/>
                  <a:gd name="T10" fmla="*/ 347 w 405"/>
                  <a:gd name="T11" fmla="*/ 1 h 342"/>
                  <a:gd name="T12" fmla="*/ 274 w 405"/>
                  <a:gd name="T13" fmla="*/ 0 h 342"/>
                  <a:gd name="T14" fmla="*/ 274 w 405"/>
                  <a:gd name="T15" fmla="*/ 23 h 342"/>
                  <a:gd name="T16" fmla="*/ 303 w 405"/>
                  <a:gd name="T17" fmla="*/ 26 h 342"/>
                  <a:gd name="T18" fmla="*/ 309 w 405"/>
                  <a:gd name="T19" fmla="*/ 29 h 342"/>
                  <a:gd name="T20" fmla="*/ 125 w 405"/>
                  <a:gd name="T21" fmla="*/ 183 h 342"/>
                  <a:gd name="T22" fmla="*/ 125 w 405"/>
                  <a:gd name="T23" fmla="*/ 23 h 342"/>
                  <a:gd name="T24" fmla="*/ 179 w 405"/>
                  <a:gd name="T25" fmla="*/ 23 h 342"/>
                  <a:gd name="T26" fmla="*/ 179 w 405"/>
                  <a:gd name="T27" fmla="*/ 0 h 342"/>
                  <a:gd name="T28" fmla="*/ 89 w 405"/>
                  <a:gd name="T29" fmla="*/ 1 h 342"/>
                  <a:gd name="T30" fmla="*/ 0 w 405"/>
                  <a:gd name="T31" fmla="*/ 0 h 342"/>
                  <a:gd name="T32" fmla="*/ 0 w 405"/>
                  <a:gd name="T33" fmla="*/ 23 h 342"/>
                  <a:gd name="T34" fmla="*/ 54 w 405"/>
                  <a:gd name="T35" fmla="*/ 23 h 342"/>
                  <a:gd name="T36" fmla="*/ 54 w 405"/>
                  <a:gd name="T37" fmla="*/ 319 h 342"/>
                  <a:gd name="T38" fmla="*/ 0 w 405"/>
                  <a:gd name="T39" fmla="*/ 319 h 342"/>
                  <a:gd name="T40" fmla="*/ 0 w 405"/>
                  <a:gd name="T41" fmla="*/ 342 h 342"/>
                  <a:gd name="T42" fmla="*/ 89 w 405"/>
                  <a:gd name="T43" fmla="*/ 341 h 342"/>
                  <a:gd name="T44" fmla="*/ 179 w 405"/>
                  <a:gd name="T45" fmla="*/ 342 h 342"/>
                  <a:gd name="T46" fmla="*/ 179 w 405"/>
                  <a:gd name="T47" fmla="*/ 319 h 342"/>
                  <a:gd name="T48" fmla="*/ 125 w 405"/>
                  <a:gd name="T49" fmla="*/ 319 h 342"/>
                  <a:gd name="T50" fmla="*/ 125 w 405"/>
                  <a:gd name="T51" fmla="*/ 214 h 342"/>
                  <a:gd name="T52" fmla="*/ 175 w 405"/>
                  <a:gd name="T53" fmla="*/ 173 h 342"/>
                  <a:gd name="T54" fmla="*/ 277 w 405"/>
                  <a:gd name="T55" fmla="*/ 308 h 342"/>
                  <a:gd name="T56" fmla="*/ 281 w 405"/>
                  <a:gd name="T57" fmla="*/ 315 h 342"/>
                  <a:gd name="T58" fmla="*/ 245 w 405"/>
                  <a:gd name="T59" fmla="*/ 319 h 342"/>
                  <a:gd name="T60" fmla="*/ 245 w 405"/>
                  <a:gd name="T61" fmla="*/ 342 h 342"/>
                  <a:gd name="T62" fmla="*/ 333 w 405"/>
                  <a:gd name="T63" fmla="*/ 341 h 342"/>
                  <a:gd name="T64" fmla="*/ 405 w 405"/>
                  <a:gd name="T65" fmla="*/ 342 h 342"/>
                  <a:gd name="T66" fmla="*/ 405 w 405"/>
                  <a:gd name="T67" fmla="*/ 319 h 342"/>
                  <a:gd name="T68" fmla="*/ 391 w 405"/>
                  <a:gd name="T69" fmla="*/ 319 h 342"/>
                  <a:gd name="T70" fmla="*/ 357 w 405"/>
                  <a:gd name="T71" fmla="*/ 309 h 342"/>
                  <a:gd name="T72" fmla="*/ 222 w 405"/>
                  <a:gd name="T73" fmla="*/ 13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5" h="342">
                    <a:moveTo>
                      <a:pt x="222" y="132"/>
                    </a:moveTo>
                    <a:lnTo>
                      <a:pt x="342" y="32"/>
                    </a:lnTo>
                    <a:cubicBezTo>
                      <a:pt x="353" y="23"/>
                      <a:pt x="374" y="23"/>
                      <a:pt x="389" y="23"/>
                    </a:cubicBezTo>
                    <a:lnTo>
                      <a:pt x="397" y="23"/>
                    </a:lnTo>
                    <a:lnTo>
                      <a:pt x="397" y="0"/>
                    </a:lnTo>
                    <a:cubicBezTo>
                      <a:pt x="377" y="1"/>
                      <a:pt x="349" y="1"/>
                      <a:pt x="347" y="1"/>
                    </a:cubicBezTo>
                    <a:cubicBezTo>
                      <a:pt x="328" y="1"/>
                      <a:pt x="292" y="1"/>
                      <a:pt x="274" y="0"/>
                    </a:cubicBezTo>
                    <a:lnTo>
                      <a:pt x="274" y="23"/>
                    </a:lnTo>
                    <a:cubicBezTo>
                      <a:pt x="280" y="23"/>
                      <a:pt x="290" y="23"/>
                      <a:pt x="303" y="26"/>
                    </a:cubicBezTo>
                    <a:cubicBezTo>
                      <a:pt x="311" y="28"/>
                      <a:pt x="305" y="27"/>
                      <a:pt x="309" y="29"/>
                    </a:cubicBezTo>
                    <a:lnTo>
                      <a:pt x="125" y="183"/>
                    </a:lnTo>
                    <a:lnTo>
                      <a:pt x="125" y="23"/>
                    </a:lnTo>
                    <a:lnTo>
                      <a:pt x="179" y="23"/>
                    </a:lnTo>
                    <a:lnTo>
                      <a:pt x="179" y="0"/>
                    </a:lnTo>
                    <a:cubicBezTo>
                      <a:pt x="160" y="1"/>
                      <a:pt x="111" y="1"/>
                      <a:pt x="89" y="1"/>
                    </a:cubicBezTo>
                    <a:cubicBezTo>
                      <a:pt x="68" y="1"/>
                      <a:pt x="19" y="1"/>
                      <a:pt x="0" y="0"/>
                    </a:cubicBezTo>
                    <a:lnTo>
                      <a:pt x="0" y="23"/>
                    </a:lnTo>
                    <a:lnTo>
                      <a:pt x="54" y="23"/>
                    </a:lnTo>
                    <a:lnTo>
                      <a:pt x="54" y="319"/>
                    </a:lnTo>
                    <a:lnTo>
                      <a:pt x="0" y="319"/>
                    </a:lnTo>
                    <a:lnTo>
                      <a:pt x="0" y="342"/>
                    </a:lnTo>
                    <a:cubicBezTo>
                      <a:pt x="19" y="341"/>
                      <a:pt x="68" y="341"/>
                      <a:pt x="89" y="341"/>
                    </a:cubicBezTo>
                    <a:cubicBezTo>
                      <a:pt x="111" y="341"/>
                      <a:pt x="160" y="341"/>
                      <a:pt x="179" y="342"/>
                    </a:cubicBezTo>
                    <a:lnTo>
                      <a:pt x="179" y="319"/>
                    </a:lnTo>
                    <a:lnTo>
                      <a:pt x="125" y="319"/>
                    </a:lnTo>
                    <a:lnTo>
                      <a:pt x="125" y="214"/>
                    </a:lnTo>
                    <a:lnTo>
                      <a:pt x="175" y="173"/>
                    </a:lnTo>
                    <a:lnTo>
                      <a:pt x="277" y="308"/>
                    </a:lnTo>
                    <a:cubicBezTo>
                      <a:pt x="280" y="311"/>
                      <a:pt x="280" y="312"/>
                      <a:pt x="281" y="315"/>
                    </a:cubicBezTo>
                    <a:cubicBezTo>
                      <a:pt x="272" y="319"/>
                      <a:pt x="262" y="319"/>
                      <a:pt x="245" y="319"/>
                    </a:cubicBezTo>
                    <a:lnTo>
                      <a:pt x="245" y="342"/>
                    </a:lnTo>
                    <a:cubicBezTo>
                      <a:pt x="265" y="341"/>
                      <a:pt x="310" y="341"/>
                      <a:pt x="333" y="341"/>
                    </a:cubicBezTo>
                    <a:cubicBezTo>
                      <a:pt x="353" y="341"/>
                      <a:pt x="387" y="341"/>
                      <a:pt x="405" y="342"/>
                    </a:cubicBezTo>
                    <a:lnTo>
                      <a:pt x="405" y="319"/>
                    </a:lnTo>
                    <a:lnTo>
                      <a:pt x="391" y="319"/>
                    </a:lnTo>
                    <a:cubicBezTo>
                      <a:pt x="364" y="319"/>
                      <a:pt x="363" y="317"/>
                      <a:pt x="357" y="309"/>
                    </a:cubicBezTo>
                    <a:lnTo>
                      <a:pt x="222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160">
                <a:extLst>
                  <a:ext uri="{FF2B5EF4-FFF2-40B4-BE49-F238E27FC236}">
                    <a16:creationId xmlns:a16="http://schemas.microsoft.com/office/drawing/2014/main" id="{198C0E39-F148-4B1F-A98A-FEF1F8481B42}"/>
                  </a:ext>
                </a:extLst>
              </p:cNvPr>
              <p:cNvSpPr>
                <a:spLocks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7307262" y="4160838"/>
                <a:ext cx="192088" cy="15875"/>
              </a:xfrm>
              <a:custGeom>
                <a:avLst/>
                <a:gdLst>
                  <a:gd name="T0" fmla="*/ 222 w 236"/>
                  <a:gd name="T1" fmla="*/ 17 h 17"/>
                  <a:gd name="T2" fmla="*/ 236 w 236"/>
                  <a:gd name="T3" fmla="*/ 8 h 17"/>
                  <a:gd name="T4" fmla="*/ 222 w 236"/>
                  <a:gd name="T5" fmla="*/ 0 h 17"/>
                  <a:gd name="T6" fmla="*/ 14 w 236"/>
                  <a:gd name="T7" fmla="*/ 0 h 17"/>
                  <a:gd name="T8" fmla="*/ 0 w 236"/>
                  <a:gd name="T9" fmla="*/ 8 h 17"/>
                  <a:gd name="T10" fmla="*/ 14 w 236"/>
                  <a:gd name="T11" fmla="*/ 17 h 17"/>
                  <a:gd name="T12" fmla="*/ 222 w 236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17">
                    <a:moveTo>
                      <a:pt x="222" y="17"/>
                    </a:moveTo>
                    <a:cubicBezTo>
                      <a:pt x="227" y="17"/>
                      <a:pt x="236" y="17"/>
                      <a:pt x="236" y="8"/>
                    </a:cubicBezTo>
                    <a:cubicBezTo>
                      <a:pt x="236" y="0"/>
                      <a:pt x="228" y="0"/>
                      <a:pt x="222" y="0"/>
                    </a:cubicBezTo>
                    <a:lnTo>
                      <a:pt x="14" y="0"/>
                    </a:lnTo>
                    <a:cubicBezTo>
                      <a:pt x="9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2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161">
                <a:extLst>
                  <a:ext uri="{FF2B5EF4-FFF2-40B4-BE49-F238E27FC236}">
                    <a16:creationId xmlns:a16="http://schemas.microsoft.com/office/drawing/2014/main" id="{B2A26DDB-A1E3-4E13-8AF0-876253BB7BD0}"/>
                  </a:ext>
                </a:extLst>
              </p:cNvPr>
              <p:cNvSpPr>
                <a:spLocks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7562850" y="4043363"/>
                <a:ext cx="103188" cy="201613"/>
              </a:xfrm>
              <a:custGeom>
                <a:avLst/>
                <a:gdLst>
                  <a:gd name="T0" fmla="*/ 79 w 127"/>
                  <a:gd name="T1" fmla="*/ 10 h 232"/>
                  <a:gd name="T2" fmla="*/ 68 w 127"/>
                  <a:gd name="T3" fmla="*/ 0 h 232"/>
                  <a:gd name="T4" fmla="*/ 0 w 127"/>
                  <a:gd name="T5" fmla="*/ 22 h 232"/>
                  <a:gd name="T6" fmla="*/ 0 w 127"/>
                  <a:gd name="T7" fmla="*/ 35 h 232"/>
                  <a:gd name="T8" fmla="*/ 50 w 127"/>
                  <a:gd name="T9" fmla="*/ 25 h 232"/>
                  <a:gd name="T10" fmla="*/ 50 w 127"/>
                  <a:gd name="T11" fmla="*/ 203 h 232"/>
                  <a:gd name="T12" fmla="*/ 16 w 127"/>
                  <a:gd name="T13" fmla="*/ 219 h 232"/>
                  <a:gd name="T14" fmla="*/ 2 w 127"/>
                  <a:gd name="T15" fmla="*/ 219 h 232"/>
                  <a:gd name="T16" fmla="*/ 2 w 127"/>
                  <a:gd name="T17" fmla="*/ 232 h 232"/>
                  <a:gd name="T18" fmla="*/ 64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3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0"/>
                      <a:pt x="78" y="0"/>
                      <a:pt x="68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0" y="25"/>
                    </a:cubicBezTo>
                    <a:lnTo>
                      <a:pt x="50" y="203"/>
                    </a:lnTo>
                    <a:cubicBezTo>
                      <a:pt x="50" y="214"/>
                      <a:pt x="50" y="219"/>
                      <a:pt x="16" y="219"/>
                    </a:cubicBezTo>
                    <a:lnTo>
                      <a:pt x="2" y="219"/>
                    </a:lnTo>
                    <a:lnTo>
                      <a:pt x="2" y="232"/>
                    </a:lnTo>
                    <a:cubicBezTo>
                      <a:pt x="9" y="231"/>
                      <a:pt x="51" y="230"/>
                      <a:pt x="64" y="230"/>
                    </a:cubicBezTo>
                    <a:cubicBezTo>
                      <a:pt x="75" y="230"/>
                      <a:pt x="119" y="231"/>
                      <a:pt x="127" y="232"/>
                    </a:cubicBezTo>
                    <a:lnTo>
                      <a:pt x="127" y="219"/>
                    </a:lnTo>
                    <a:lnTo>
                      <a:pt x="113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0" name="Content Placeholder 2 1 3 3">
              <a:extLst>
                <a:ext uri="{FF2B5EF4-FFF2-40B4-BE49-F238E27FC236}">
                  <a16:creationId xmlns:a16="http://schemas.microsoft.com/office/drawing/2014/main" id="{2FB687C9-7E8A-46EA-A386-2BF5F29BE1C7}"/>
                </a:ext>
              </a:extLst>
            </p:cNvPr>
            <p:cNvSpPr txBox="1">
              <a:spLocks/>
            </p:cNvSpPr>
            <p:nvPr/>
          </p:nvSpPr>
          <p:spPr>
            <a:xfrm>
              <a:off x="1905048" y="3950410"/>
              <a:ext cx="2789465" cy="6983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Where: </a:t>
              </a:r>
              <a:endParaRPr lang="en-US" sz="3769" dirty="0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051781A-6587-4668-BB02-E825A57178F8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642071" y="5255029"/>
            <a:ext cx="5211763" cy="1039813"/>
            <a:chOff x="3043238" y="5240338"/>
            <a:chExt cx="5211763" cy="1039813"/>
          </a:xfrm>
        </p:grpSpPr>
        <p:sp>
          <p:nvSpPr>
            <p:cNvPr id="333" name="Freeform 110">
              <a:extLst>
                <a:ext uri="{FF2B5EF4-FFF2-40B4-BE49-F238E27FC236}">
                  <a16:creationId xmlns:a16="http://schemas.microsoft.com/office/drawing/2014/main" id="{AC10C57D-6DC2-488B-A8BA-FAB5C333C0A2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068638" y="5264151"/>
              <a:ext cx="212725" cy="320675"/>
            </a:xfrm>
            <a:custGeom>
              <a:avLst/>
              <a:gdLst>
                <a:gd name="T0" fmla="*/ 211 w 262"/>
                <a:gd name="T1" fmla="*/ 188 h 369"/>
                <a:gd name="T2" fmla="*/ 147 w 262"/>
                <a:gd name="T3" fmla="*/ 130 h 369"/>
                <a:gd name="T4" fmla="*/ 45 w 262"/>
                <a:gd name="T5" fmla="*/ 176 h 369"/>
                <a:gd name="T6" fmla="*/ 0 w 262"/>
                <a:gd name="T7" fmla="*/ 280 h 369"/>
                <a:gd name="T8" fmla="*/ 92 w 262"/>
                <a:gd name="T9" fmla="*/ 369 h 369"/>
                <a:gd name="T10" fmla="*/ 262 w 262"/>
                <a:gd name="T11" fmla="*/ 130 h 369"/>
                <a:gd name="T12" fmla="*/ 155 w 262"/>
                <a:gd name="T13" fmla="*/ 0 h 369"/>
                <a:gd name="T14" fmla="*/ 59 w 262"/>
                <a:gd name="T15" fmla="*/ 79 h 369"/>
                <a:gd name="T16" fmla="*/ 78 w 262"/>
                <a:gd name="T17" fmla="*/ 97 h 369"/>
                <a:gd name="T18" fmla="*/ 105 w 262"/>
                <a:gd name="T19" fmla="*/ 70 h 369"/>
                <a:gd name="T20" fmla="*/ 82 w 262"/>
                <a:gd name="T21" fmla="*/ 53 h 369"/>
                <a:gd name="T22" fmla="*/ 154 w 262"/>
                <a:gd name="T23" fmla="*/ 13 h 369"/>
                <a:gd name="T24" fmla="*/ 225 w 262"/>
                <a:gd name="T25" fmla="*/ 103 h 369"/>
                <a:gd name="T26" fmla="*/ 211 w 262"/>
                <a:gd name="T27" fmla="*/ 188 h 369"/>
                <a:gd name="T28" fmla="*/ 211 w 262"/>
                <a:gd name="T29" fmla="*/ 188 h 369"/>
                <a:gd name="T30" fmla="*/ 93 w 262"/>
                <a:gd name="T31" fmla="*/ 355 h 369"/>
                <a:gd name="T32" fmla="*/ 38 w 262"/>
                <a:gd name="T33" fmla="*/ 298 h 369"/>
                <a:gd name="T34" fmla="*/ 71 w 262"/>
                <a:gd name="T35" fmla="*/ 185 h 369"/>
                <a:gd name="T36" fmla="*/ 147 w 262"/>
                <a:gd name="T37" fmla="*/ 141 h 369"/>
                <a:gd name="T38" fmla="*/ 202 w 262"/>
                <a:gd name="T39" fmla="*/ 206 h 369"/>
                <a:gd name="T40" fmla="*/ 93 w 262"/>
                <a:gd name="T41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9">
                  <a:moveTo>
                    <a:pt x="211" y="188"/>
                  </a:moveTo>
                  <a:cubicBezTo>
                    <a:pt x="206" y="158"/>
                    <a:pt x="186" y="130"/>
                    <a:pt x="147" y="130"/>
                  </a:cubicBezTo>
                  <a:cubicBezTo>
                    <a:pt x="116" y="130"/>
                    <a:pt x="84" y="138"/>
                    <a:pt x="45" y="176"/>
                  </a:cubicBezTo>
                  <a:cubicBezTo>
                    <a:pt x="4" y="218"/>
                    <a:pt x="0" y="264"/>
                    <a:pt x="0" y="280"/>
                  </a:cubicBezTo>
                  <a:cubicBezTo>
                    <a:pt x="0" y="311"/>
                    <a:pt x="22" y="369"/>
                    <a:pt x="92" y="369"/>
                  </a:cubicBezTo>
                  <a:cubicBezTo>
                    <a:pt x="210" y="369"/>
                    <a:pt x="262" y="201"/>
                    <a:pt x="262" y="130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5" y="97"/>
                    <a:pt x="105" y="82"/>
                    <a:pt x="105" y="70"/>
                  </a:cubicBezTo>
                  <a:cubicBezTo>
                    <a:pt x="105" y="53"/>
                    <a:pt x="90" y="53"/>
                    <a:pt x="82" y="53"/>
                  </a:cubicBezTo>
                  <a:cubicBezTo>
                    <a:pt x="104" y="16"/>
                    <a:pt x="139" y="13"/>
                    <a:pt x="154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3"/>
                    <a:pt x="222" y="148"/>
                    <a:pt x="211" y="188"/>
                  </a:cubicBezTo>
                  <a:lnTo>
                    <a:pt x="211" y="188"/>
                  </a:lnTo>
                  <a:close/>
                  <a:moveTo>
                    <a:pt x="93" y="355"/>
                  </a:moveTo>
                  <a:cubicBezTo>
                    <a:pt x="38" y="355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7"/>
                    <a:pt x="116" y="141"/>
                    <a:pt x="147" y="141"/>
                  </a:cubicBezTo>
                  <a:cubicBezTo>
                    <a:pt x="201" y="141"/>
                    <a:pt x="202" y="196"/>
                    <a:pt x="202" y="206"/>
                  </a:cubicBezTo>
                  <a:cubicBezTo>
                    <a:pt x="202" y="242"/>
                    <a:pt x="170" y="355"/>
                    <a:pt x="93" y="3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11">
              <a:extLst>
                <a:ext uri="{FF2B5EF4-FFF2-40B4-BE49-F238E27FC236}">
                  <a16:creationId xmlns:a16="http://schemas.microsoft.com/office/drawing/2014/main" id="{60861D5B-9771-4086-946B-2595EF8F696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311526" y="5383213"/>
              <a:ext cx="190500" cy="192088"/>
            </a:xfrm>
            <a:custGeom>
              <a:avLst/>
              <a:gdLst>
                <a:gd name="T0" fmla="*/ 85 w 235"/>
                <a:gd name="T1" fmla="*/ 6 h 221"/>
                <a:gd name="T2" fmla="*/ 79 w 235"/>
                <a:gd name="T3" fmla="*/ 0 h 221"/>
                <a:gd name="T4" fmla="*/ 18 w 235"/>
                <a:gd name="T5" fmla="*/ 5 h 221"/>
                <a:gd name="T6" fmla="*/ 8 w 235"/>
                <a:gd name="T7" fmla="*/ 15 h 221"/>
                <a:gd name="T8" fmla="*/ 20 w 235"/>
                <a:gd name="T9" fmla="*/ 21 h 221"/>
                <a:gd name="T10" fmla="*/ 45 w 235"/>
                <a:gd name="T11" fmla="*/ 29 h 221"/>
                <a:gd name="T12" fmla="*/ 36 w 235"/>
                <a:gd name="T13" fmla="*/ 70 h 221"/>
                <a:gd name="T14" fmla="*/ 5 w 235"/>
                <a:gd name="T15" fmla="*/ 192 h 221"/>
                <a:gd name="T16" fmla="*/ 0 w 235"/>
                <a:gd name="T17" fmla="*/ 215 h 221"/>
                <a:gd name="T18" fmla="*/ 8 w 235"/>
                <a:gd name="T19" fmla="*/ 221 h 221"/>
                <a:gd name="T20" fmla="*/ 15 w 235"/>
                <a:gd name="T21" fmla="*/ 221 h 221"/>
                <a:gd name="T22" fmla="*/ 155 w 235"/>
                <a:gd name="T23" fmla="*/ 147 h 221"/>
                <a:gd name="T24" fmla="*/ 235 w 235"/>
                <a:gd name="T25" fmla="*/ 14 h 221"/>
                <a:gd name="T26" fmla="*/ 220 w 235"/>
                <a:gd name="T27" fmla="*/ 0 h 221"/>
                <a:gd name="T28" fmla="*/ 201 w 235"/>
                <a:gd name="T29" fmla="*/ 17 h 221"/>
                <a:gd name="T30" fmla="*/ 36 w 235"/>
                <a:gd name="T31" fmla="*/ 204 h 221"/>
                <a:gd name="T32" fmla="*/ 85 w 235"/>
                <a:gd name="T33" fmla="*/ 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" h="221">
                  <a:moveTo>
                    <a:pt x="85" y="6"/>
                  </a:moveTo>
                  <a:cubicBezTo>
                    <a:pt x="85" y="5"/>
                    <a:pt x="85" y="0"/>
                    <a:pt x="79" y="0"/>
                  </a:cubicBezTo>
                  <a:cubicBezTo>
                    <a:pt x="67" y="0"/>
                    <a:pt x="31" y="4"/>
                    <a:pt x="18" y="5"/>
                  </a:cubicBezTo>
                  <a:cubicBezTo>
                    <a:pt x="14" y="6"/>
                    <a:pt x="8" y="6"/>
                    <a:pt x="8" y="15"/>
                  </a:cubicBezTo>
                  <a:cubicBezTo>
                    <a:pt x="8" y="21"/>
                    <a:pt x="13" y="21"/>
                    <a:pt x="20" y="21"/>
                  </a:cubicBezTo>
                  <a:cubicBezTo>
                    <a:pt x="44" y="21"/>
                    <a:pt x="45" y="25"/>
                    <a:pt x="45" y="29"/>
                  </a:cubicBezTo>
                  <a:cubicBezTo>
                    <a:pt x="45" y="33"/>
                    <a:pt x="39" y="56"/>
                    <a:pt x="36" y="70"/>
                  </a:cubicBezTo>
                  <a:lnTo>
                    <a:pt x="5" y="192"/>
                  </a:lnTo>
                  <a:cubicBezTo>
                    <a:pt x="3" y="200"/>
                    <a:pt x="0" y="214"/>
                    <a:pt x="0" y="215"/>
                  </a:cubicBezTo>
                  <a:cubicBezTo>
                    <a:pt x="0" y="220"/>
                    <a:pt x="5" y="221"/>
                    <a:pt x="8" y="221"/>
                  </a:cubicBezTo>
                  <a:lnTo>
                    <a:pt x="15" y="221"/>
                  </a:lnTo>
                  <a:cubicBezTo>
                    <a:pt x="50" y="215"/>
                    <a:pt x="104" y="195"/>
                    <a:pt x="155" y="147"/>
                  </a:cubicBezTo>
                  <a:cubicBezTo>
                    <a:pt x="221" y="86"/>
                    <a:pt x="235" y="18"/>
                    <a:pt x="235" y="14"/>
                  </a:cubicBezTo>
                  <a:cubicBezTo>
                    <a:pt x="235" y="5"/>
                    <a:pt x="229" y="0"/>
                    <a:pt x="220" y="0"/>
                  </a:cubicBezTo>
                  <a:cubicBezTo>
                    <a:pt x="216" y="0"/>
                    <a:pt x="205" y="2"/>
                    <a:pt x="201" y="17"/>
                  </a:cubicBezTo>
                  <a:cubicBezTo>
                    <a:pt x="169" y="130"/>
                    <a:pt x="93" y="186"/>
                    <a:pt x="36" y="204"/>
                  </a:cubicBezTo>
                  <a:lnTo>
                    <a:pt x="85" y="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112">
              <a:extLst>
                <a:ext uri="{FF2B5EF4-FFF2-40B4-BE49-F238E27FC236}">
                  <a16:creationId xmlns:a16="http://schemas.microsoft.com/office/drawing/2014/main" id="{CAA658A9-CF09-4823-8371-3D60DF7EE25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043238" y="5751513"/>
              <a:ext cx="482600" cy="158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13">
              <a:extLst>
                <a:ext uri="{FF2B5EF4-FFF2-40B4-BE49-F238E27FC236}">
                  <a16:creationId xmlns:a16="http://schemas.microsoft.com/office/drawing/2014/main" id="{1D0739E2-8A95-4FBA-A697-9B076770A818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059113" y="5854701"/>
              <a:ext cx="212725" cy="319088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29 h 368"/>
                <a:gd name="T4" fmla="*/ 45 w 262"/>
                <a:gd name="T5" fmla="*/ 176 h 368"/>
                <a:gd name="T6" fmla="*/ 0 w 262"/>
                <a:gd name="T7" fmla="*/ 280 h 368"/>
                <a:gd name="T8" fmla="*/ 91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7 h 368"/>
                <a:gd name="T18" fmla="*/ 105 w 262"/>
                <a:gd name="T19" fmla="*/ 70 h 368"/>
                <a:gd name="T20" fmla="*/ 81 w 262"/>
                <a:gd name="T21" fmla="*/ 53 h 368"/>
                <a:gd name="T22" fmla="*/ 153 w 262"/>
                <a:gd name="T23" fmla="*/ 13 h 368"/>
                <a:gd name="T24" fmla="*/ 225 w 262"/>
                <a:gd name="T25" fmla="*/ 103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5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3" y="137"/>
                    <a:pt x="45" y="176"/>
                  </a:cubicBezTo>
                  <a:cubicBezTo>
                    <a:pt x="3" y="218"/>
                    <a:pt x="0" y="264"/>
                    <a:pt x="0" y="280"/>
                  </a:cubicBezTo>
                  <a:cubicBezTo>
                    <a:pt x="0" y="311"/>
                    <a:pt x="22" y="368"/>
                    <a:pt x="91" y="368"/>
                  </a:cubicBezTo>
                  <a:cubicBezTo>
                    <a:pt x="210" y="368"/>
                    <a:pt x="262" y="201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4" y="97"/>
                    <a:pt x="105" y="82"/>
                    <a:pt x="105" y="70"/>
                  </a:cubicBezTo>
                  <a:cubicBezTo>
                    <a:pt x="105" y="53"/>
                    <a:pt x="89" y="53"/>
                    <a:pt x="81" y="53"/>
                  </a:cubicBezTo>
                  <a:cubicBezTo>
                    <a:pt x="103" y="16"/>
                    <a:pt x="139" y="13"/>
                    <a:pt x="153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2"/>
                    <a:pt x="222" y="148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14">
              <a:extLst>
                <a:ext uri="{FF2B5EF4-FFF2-40B4-BE49-F238E27FC236}">
                  <a16:creationId xmlns:a16="http://schemas.microsoft.com/office/drawing/2014/main" id="{319FCD4D-B47C-4497-ABE2-AF1C81BE0CB8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3294063" y="5969001"/>
              <a:ext cx="228600" cy="279400"/>
            </a:xfrm>
            <a:custGeom>
              <a:avLst/>
              <a:gdLst>
                <a:gd name="T0" fmla="*/ 192 w 281"/>
                <a:gd name="T1" fmla="*/ 154 h 321"/>
                <a:gd name="T2" fmla="*/ 185 w 281"/>
                <a:gd name="T3" fmla="*/ 175 h 321"/>
                <a:gd name="T4" fmla="*/ 125 w 281"/>
                <a:gd name="T5" fmla="*/ 209 h 321"/>
                <a:gd name="T6" fmla="*/ 64 w 281"/>
                <a:gd name="T7" fmla="*/ 114 h 321"/>
                <a:gd name="T8" fmla="*/ 131 w 281"/>
                <a:gd name="T9" fmla="*/ 20 h 321"/>
                <a:gd name="T10" fmla="*/ 192 w 281"/>
                <a:gd name="T11" fmla="*/ 84 h 321"/>
                <a:gd name="T12" fmla="*/ 192 w 281"/>
                <a:gd name="T13" fmla="*/ 154 h 321"/>
                <a:gd name="T14" fmla="*/ 199 w 281"/>
                <a:gd name="T15" fmla="*/ 39 h 321"/>
                <a:gd name="T16" fmla="*/ 124 w 281"/>
                <a:gd name="T17" fmla="*/ 0 h 321"/>
                <a:gd name="T18" fmla="*/ 0 w 281"/>
                <a:gd name="T19" fmla="*/ 114 h 321"/>
                <a:gd name="T20" fmla="*/ 120 w 281"/>
                <a:gd name="T21" fmla="*/ 227 h 321"/>
                <a:gd name="T22" fmla="*/ 189 w 281"/>
                <a:gd name="T23" fmla="*/ 200 h 321"/>
                <a:gd name="T24" fmla="*/ 189 w 281"/>
                <a:gd name="T25" fmla="*/ 298 h 321"/>
                <a:gd name="T26" fmla="*/ 155 w 281"/>
                <a:gd name="T27" fmla="*/ 298 h 321"/>
                <a:gd name="T28" fmla="*/ 155 w 281"/>
                <a:gd name="T29" fmla="*/ 321 h 321"/>
                <a:gd name="T30" fmla="*/ 218 w 281"/>
                <a:gd name="T31" fmla="*/ 320 h 321"/>
                <a:gd name="T32" fmla="*/ 281 w 281"/>
                <a:gd name="T33" fmla="*/ 321 h 321"/>
                <a:gd name="T34" fmla="*/ 281 w 281"/>
                <a:gd name="T35" fmla="*/ 298 h 321"/>
                <a:gd name="T36" fmla="*/ 246 w 281"/>
                <a:gd name="T37" fmla="*/ 298 h 321"/>
                <a:gd name="T38" fmla="*/ 246 w 281"/>
                <a:gd name="T39" fmla="*/ 0 h 321"/>
                <a:gd name="T40" fmla="*/ 226 w 281"/>
                <a:gd name="T41" fmla="*/ 0 h 321"/>
                <a:gd name="T42" fmla="*/ 199 w 281"/>
                <a:gd name="T43" fmla="*/ 3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1">
                  <a:moveTo>
                    <a:pt x="192" y="154"/>
                  </a:moveTo>
                  <a:cubicBezTo>
                    <a:pt x="192" y="163"/>
                    <a:pt x="192" y="164"/>
                    <a:pt x="185" y="175"/>
                  </a:cubicBezTo>
                  <a:cubicBezTo>
                    <a:pt x="165" y="204"/>
                    <a:pt x="140" y="209"/>
                    <a:pt x="125" y="209"/>
                  </a:cubicBezTo>
                  <a:cubicBezTo>
                    <a:pt x="94" y="209"/>
                    <a:pt x="64" y="181"/>
                    <a:pt x="64" y="114"/>
                  </a:cubicBezTo>
                  <a:cubicBezTo>
                    <a:pt x="64" y="43"/>
                    <a:pt x="101" y="20"/>
                    <a:pt x="131" y="20"/>
                  </a:cubicBezTo>
                  <a:cubicBezTo>
                    <a:pt x="168" y="20"/>
                    <a:pt x="192" y="59"/>
                    <a:pt x="192" y="84"/>
                  </a:cubicBezTo>
                  <a:lnTo>
                    <a:pt x="192" y="154"/>
                  </a:lnTo>
                  <a:close/>
                  <a:moveTo>
                    <a:pt x="199" y="39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1" y="0"/>
                    <a:pt x="0" y="44"/>
                    <a:pt x="0" y="114"/>
                  </a:cubicBezTo>
                  <a:cubicBezTo>
                    <a:pt x="0" y="184"/>
                    <a:pt x="50" y="227"/>
                    <a:pt x="120" y="227"/>
                  </a:cubicBezTo>
                  <a:cubicBezTo>
                    <a:pt x="144" y="227"/>
                    <a:pt x="166" y="220"/>
                    <a:pt x="189" y="200"/>
                  </a:cubicBezTo>
                  <a:lnTo>
                    <a:pt x="189" y="298"/>
                  </a:lnTo>
                  <a:lnTo>
                    <a:pt x="155" y="298"/>
                  </a:lnTo>
                  <a:lnTo>
                    <a:pt x="155" y="321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7" y="320"/>
                    <a:pt x="267" y="321"/>
                    <a:pt x="281" y="321"/>
                  </a:cubicBezTo>
                  <a:lnTo>
                    <a:pt x="281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6" y="0"/>
                  </a:lnTo>
                  <a:lnTo>
                    <a:pt x="199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15">
              <a:extLst>
                <a:ext uri="{FF2B5EF4-FFF2-40B4-BE49-F238E27FC236}">
                  <a16:creationId xmlns:a16="http://schemas.microsoft.com/office/drawing/2014/main" id="{5185AA39-CA6C-486B-B31C-85E27326BC4E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3708401" y="5708651"/>
              <a:ext cx="268288" cy="101600"/>
            </a:xfrm>
            <a:custGeom>
              <a:avLst/>
              <a:gdLst>
                <a:gd name="T0" fmla="*/ 315 w 332"/>
                <a:gd name="T1" fmla="*/ 19 h 116"/>
                <a:gd name="T2" fmla="*/ 332 w 332"/>
                <a:gd name="T3" fmla="*/ 9 h 116"/>
                <a:gd name="T4" fmla="*/ 315 w 332"/>
                <a:gd name="T5" fmla="*/ 0 h 116"/>
                <a:gd name="T6" fmla="*/ 17 w 332"/>
                <a:gd name="T7" fmla="*/ 0 h 116"/>
                <a:gd name="T8" fmla="*/ 0 w 332"/>
                <a:gd name="T9" fmla="*/ 9 h 116"/>
                <a:gd name="T10" fmla="*/ 17 w 332"/>
                <a:gd name="T11" fmla="*/ 19 h 116"/>
                <a:gd name="T12" fmla="*/ 315 w 332"/>
                <a:gd name="T13" fmla="*/ 19 h 116"/>
                <a:gd name="T14" fmla="*/ 315 w 332"/>
                <a:gd name="T15" fmla="*/ 116 h 116"/>
                <a:gd name="T16" fmla="*/ 332 w 332"/>
                <a:gd name="T17" fmla="*/ 106 h 116"/>
                <a:gd name="T18" fmla="*/ 315 w 332"/>
                <a:gd name="T19" fmla="*/ 96 h 116"/>
                <a:gd name="T20" fmla="*/ 17 w 332"/>
                <a:gd name="T21" fmla="*/ 96 h 116"/>
                <a:gd name="T22" fmla="*/ 0 w 332"/>
                <a:gd name="T23" fmla="*/ 106 h 116"/>
                <a:gd name="T24" fmla="*/ 17 w 332"/>
                <a:gd name="T25" fmla="*/ 116 h 116"/>
                <a:gd name="T26" fmla="*/ 315 w 332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6">
                  <a:moveTo>
                    <a:pt x="315" y="19"/>
                  </a:moveTo>
                  <a:cubicBezTo>
                    <a:pt x="322" y="19"/>
                    <a:pt x="332" y="19"/>
                    <a:pt x="332" y="9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9"/>
                  </a:cubicBezTo>
                  <a:cubicBezTo>
                    <a:pt x="0" y="19"/>
                    <a:pt x="10" y="19"/>
                    <a:pt x="17" y="19"/>
                  </a:cubicBezTo>
                  <a:lnTo>
                    <a:pt x="315" y="19"/>
                  </a:lnTo>
                  <a:close/>
                  <a:moveTo>
                    <a:pt x="315" y="116"/>
                  </a:moveTo>
                  <a:cubicBezTo>
                    <a:pt x="322" y="116"/>
                    <a:pt x="332" y="116"/>
                    <a:pt x="332" y="106"/>
                  </a:cubicBezTo>
                  <a:cubicBezTo>
                    <a:pt x="332" y="96"/>
                    <a:pt x="322" y="96"/>
                    <a:pt x="315" y="96"/>
                  </a:cubicBezTo>
                  <a:lnTo>
                    <a:pt x="17" y="96"/>
                  </a:lnTo>
                  <a:cubicBezTo>
                    <a:pt x="10" y="96"/>
                    <a:pt x="0" y="96"/>
                    <a:pt x="0" y="106"/>
                  </a:cubicBezTo>
                  <a:cubicBezTo>
                    <a:pt x="0" y="116"/>
                    <a:pt x="10" y="116"/>
                    <a:pt x="17" y="116"/>
                  </a:cubicBezTo>
                  <a:lnTo>
                    <a:pt x="315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16">
              <a:extLst>
                <a:ext uri="{FF2B5EF4-FFF2-40B4-BE49-F238E27FC236}">
                  <a16:creationId xmlns:a16="http://schemas.microsoft.com/office/drawing/2014/main" id="{ADB2CF24-9714-4A7B-B33F-D7608B2DCEEE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4127501" y="5570538"/>
              <a:ext cx="328613" cy="296863"/>
            </a:xfrm>
            <a:custGeom>
              <a:avLst/>
              <a:gdLst>
                <a:gd name="T0" fmla="*/ 222 w 405"/>
                <a:gd name="T1" fmla="*/ 133 h 343"/>
                <a:gd name="T2" fmla="*/ 342 w 405"/>
                <a:gd name="T3" fmla="*/ 33 h 343"/>
                <a:gd name="T4" fmla="*/ 389 w 405"/>
                <a:gd name="T5" fmla="*/ 24 h 343"/>
                <a:gd name="T6" fmla="*/ 397 w 405"/>
                <a:gd name="T7" fmla="*/ 24 h 343"/>
                <a:gd name="T8" fmla="*/ 397 w 405"/>
                <a:gd name="T9" fmla="*/ 0 h 343"/>
                <a:gd name="T10" fmla="*/ 346 w 405"/>
                <a:gd name="T11" fmla="*/ 2 h 343"/>
                <a:gd name="T12" fmla="*/ 273 w 405"/>
                <a:gd name="T13" fmla="*/ 0 h 343"/>
                <a:gd name="T14" fmla="*/ 273 w 405"/>
                <a:gd name="T15" fmla="*/ 24 h 343"/>
                <a:gd name="T16" fmla="*/ 302 w 405"/>
                <a:gd name="T17" fmla="*/ 26 h 343"/>
                <a:gd name="T18" fmla="*/ 309 w 405"/>
                <a:gd name="T19" fmla="*/ 29 h 343"/>
                <a:gd name="T20" fmla="*/ 124 w 405"/>
                <a:gd name="T21" fmla="*/ 183 h 343"/>
                <a:gd name="T22" fmla="*/ 124 w 405"/>
                <a:gd name="T23" fmla="*/ 24 h 343"/>
                <a:gd name="T24" fmla="*/ 178 w 405"/>
                <a:gd name="T25" fmla="*/ 24 h 343"/>
                <a:gd name="T26" fmla="*/ 178 w 405"/>
                <a:gd name="T27" fmla="*/ 0 h 343"/>
                <a:gd name="T28" fmla="*/ 89 w 405"/>
                <a:gd name="T29" fmla="*/ 2 h 343"/>
                <a:gd name="T30" fmla="*/ 0 w 405"/>
                <a:gd name="T31" fmla="*/ 0 h 343"/>
                <a:gd name="T32" fmla="*/ 0 w 405"/>
                <a:gd name="T33" fmla="*/ 24 h 343"/>
                <a:gd name="T34" fmla="*/ 54 w 405"/>
                <a:gd name="T35" fmla="*/ 24 h 343"/>
                <a:gd name="T36" fmla="*/ 54 w 405"/>
                <a:gd name="T37" fmla="*/ 319 h 343"/>
                <a:gd name="T38" fmla="*/ 0 w 405"/>
                <a:gd name="T39" fmla="*/ 319 h 343"/>
                <a:gd name="T40" fmla="*/ 0 w 405"/>
                <a:gd name="T41" fmla="*/ 343 h 343"/>
                <a:gd name="T42" fmla="*/ 89 w 405"/>
                <a:gd name="T43" fmla="*/ 341 h 343"/>
                <a:gd name="T44" fmla="*/ 178 w 405"/>
                <a:gd name="T45" fmla="*/ 343 h 343"/>
                <a:gd name="T46" fmla="*/ 178 w 405"/>
                <a:gd name="T47" fmla="*/ 319 h 343"/>
                <a:gd name="T48" fmla="*/ 124 w 405"/>
                <a:gd name="T49" fmla="*/ 319 h 343"/>
                <a:gd name="T50" fmla="*/ 124 w 405"/>
                <a:gd name="T51" fmla="*/ 214 h 343"/>
                <a:gd name="T52" fmla="*/ 174 w 405"/>
                <a:gd name="T53" fmla="*/ 173 h 343"/>
                <a:gd name="T54" fmla="*/ 277 w 405"/>
                <a:gd name="T55" fmla="*/ 308 h 343"/>
                <a:gd name="T56" fmla="*/ 281 w 405"/>
                <a:gd name="T57" fmla="*/ 315 h 343"/>
                <a:gd name="T58" fmla="*/ 244 w 405"/>
                <a:gd name="T59" fmla="*/ 319 h 343"/>
                <a:gd name="T60" fmla="*/ 244 w 405"/>
                <a:gd name="T61" fmla="*/ 343 h 343"/>
                <a:gd name="T62" fmla="*/ 332 w 405"/>
                <a:gd name="T63" fmla="*/ 341 h 343"/>
                <a:gd name="T64" fmla="*/ 405 w 405"/>
                <a:gd name="T65" fmla="*/ 343 h 343"/>
                <a:gd name="T66" fmla="*/ 405 w 405"/>
                <a:gd name="T67" fmla="*/ 319 h 343"/>
                <a:gd name="T68" fmla="*/ 391 w 405"/>
                <a:gd name="T69" fmla="*/ 319 h 343"/>
                <a:gd name="T70" fmla="*/ 357 w 405"/>
                <a:gd name="T71" fmla="*/ 309 h 343"/>
                <a:gd name="T72" fmla="*/ 222 w 405"/>
                <a:gd name="T73" fmla="*/ 13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343">
                  <a:moveTo>
                    <a:pt x="222" y="133"/>
                  </a:moveTo>
                  <a:lnTo>
                    <a:pt x="342" y="33"/>
                  </a:lnTo>
                  <a:cubicBezTo>
                    <a:pt x="353" y="24"/>
                    <a:pt x="374" y="24"/>
                    <a:pt x="389" y="24"/>
                  </a:cubicBezTo>
                  <a:lnTo>
                    <a:pt x="397" y="24"/>
                  </a:lnTo>
                  <a:lnTo>
                    <a:pt x="397" y="0"/>
                  </a:lnTo>
                  <a:cubicBezTo>
                    <a:pt x="377" y="2"/>
                    <a:pt x="349" y="2"/>
                    <a:pt x="346" y="2"/>
                  </a:cubicBezTo>
                  <a:cubicBezTo>
                    <a:pt x="327" y="2"/>
                    <a:pt x="291" y="2"/>
                    <a:pt x="273" y="0"/>
                  </a:cubicBezTo>
                  <a:lnTo>
                    <a:pt x="273" y="24"/>
                  </a:lnTo>
                  <a:cubicBezTo>
                    <a:pt x="280" y="24"/>
                    <a:pt x="290" y="24"/>
                    <a:pt x="302" y="26"/>
                  </a:cubicBezTo>
                  <a:cubicBezTo>
                    <a:pt x="310" y="28"/>
                    <a:pt x="304" y="28"/>
                    <a:pt x="309" y="29"/>
                  </a:cubicBezTo>
                  <a:lnTo>
                    <a:pt x="124" y="183"/>
                  </a:lnTo>
                  <a:lnTo>
                    <a:pt x="124" y="24"/>
                  </a:lnTo>
                  <a:lnTo>
                    <a:pt x="178" y="24"/>
                  </a:lnTo>
                  <a:lnTo>
                    <a:pt x="178" y="0"/>
                  </a:lnTo>
                  <a:cubicBezTo>
                    <a:pt x="159" y="2"/>
                    <a:pt x="110" y="2"/>
                    <a:pt x="89" y="2"/>
                  </a:cubicBezTo>
                  <a:cubicBezTo>
                    <a:pt x="68" y="2"/>
                    <a:pt x="19" y="2"/>
                    <a:pt x="0" y="0"/>
                  </a:cubicBezTo>
                  <a:lnTo>
                    <a:pt x="0" y="24"/>
                  </a:lnTo>
                  <a:lnTo>
                    <a:pt x="54" y="24"/>
                  </a:lnTo>
                  <a:lnTo>
                    <a:pt x="54" y="319"/>
                  </a:lnTo>
                  <a:lnTo>
                    <a:pt x="0" y="319"/>
                  </a:lnTo>
                  <a:lnTo>
                    <a:pt x="0" y="343"/>
                  </a:lnTo>
                  <a:cubicBezTo>
                    <a:pt x="19" y="341"/>
                    <a:pt x="68" y="341"/>
                    <a:pt x="89" y="341"/>
                  </a:cubicBezTo>
                  <a:cubicBezTo>
                    <a:pt x="110" y="341"/>
                    <a:pt x="159" y="341"/>
                    <a:pt x="178" y="343"/>
                  </a:cubicBezTo>
                  <a:lnTo>
                    <a:pt x="178" y="319"/>
                  </a:lnTo>
                  <a:lnTo>
                    <a:pt x="124" y="319"/>
                  </a:lnTo>
                  <a:lnTo>
                    <a:pt x="124" y="214"/>
                  </a:lnTo>
                  <a:lnTo>
                    <a:pt x="174" y="173"/>
                  </a:lnTo>
                  <a:lnTo>
                    <a:pt x="277" y="308"/>
                  </a:lnTo>
                  <a:cubicBezTo>
                    <a:pt x="279" y="311"/>
                    <a:pt x="279" y="312"/>
                    <a:pt x="281" y="315"/>
                  </a:cubicBezTo>
                  <a:cubicBezTo>
                    <a:pt x="272" y="319"/>
                    <a:pt x="262" y="319"/>
                    <a:pt x="244" y="319"/>
                  </a:cubicBezTo>
                  <a:lnTo>
                    <a:pt x="244" y="343"/>
                  </a:lnTo>
                  <a:cubicBezTo>
                    <a:pt x="265" y="341"/>
                    <a:pt x="310" y="341"/>
                    <a:pt x="332" y="341"/>
                  </a:cubicBezTo>
                  <a:cubicBezTo>
                    <a:pt x="352" y="341"/>
                    <a:pt x="387" y="341"/>
                    <a:pt x="405" y="343"/>
                  </a:cubicBezTo>
                  <a:lnTo>
                    <a:pt x="405" y="319"/>
                  </a:lnTo>
                  <a:lnTo>
                    <a:pt x="391" y="319"/>
                  </a:lnTo>
                  <a:cubicBezTo>
                    <a:pt x="364" y="319"/>
                    <a:pt x="363" y="317"/>
                    <a:pt x="357" y="309"/>
                  </a:cubicBezTo>
                  <a:lnTo>
                    <a:pt x="222" y="1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17">
              <a:extLst>
                <a:ext uri="{FF2B5EF4-FFF2-40B4-BE49-F238E27FC236}">
                  <a16:creationId xmlns:a16="http://schemas.microsoft.com/office/drawing/2014/main" id="{DA034A4B-68A5-46A1-A687-EA1ED6F74463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4506913" y="5605463"/>
              <a:ext cx="190500" cy="15875"/>
            </a:xfrm>
            <a:custGeom>
              <a:avLst/>
              <a:gdLst>
                <a:gd name="T0" fmla="*/ 222 w 235"/>
                <a:gd name="T1" fmla="*/ 17 h 17"/>
                <a:gd name="T2" fmla="*/ 235 w 235"/>
                <a:gd name="T3" fmla="*/ 9 h 17"/>
                <a:gd name="T4" fmla="*/ 222 w 235"/>
                <a:gd name="T5" fmla="*/ 0 h 17"/>
                <a:gd name="T6" fmla="*/ 14 w 235"/>
                <a:gd name="T7" fmla="*/ 0 h 17"/>
                <a:gd name="T8" fmla="*/ 0 w 235"/>
                <a:gd name="T9" fmla="*/ 8 h 17"/>
                <a:gd name="T10" fmla="*/ 14 w 235"/>
                <a:gd name="T11" fmla="*/ 17 h 17"/>
                <a:gd name="T12" fmla="*/ 222 w 235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7">
                  <a:moveTo>
                    <a:pt x="222" y="17"/>
                  </a:moveTo>
                  <a:cubicBezTo>
                    <a:pt x="227" y="17"/>
                    <a:pt x="235" y="17"/>
                    <a:pt x="235" y="9"/>
                  </a:cubicBezTo>
                  <a:cubicBezTo>
                    <a:pt x="235" y="0"/>
                    <a:pt x="227" y="0"/>
                    <a:pt x="222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18">
              <a:extLst>
                <a:ext uri="{FF2B5EF4-FFF2-40B4-BE49-F238E27FC236}">
                  <a16:creationId xmlns:a16="http://schemas.microsoft.com/office/drawing/2014/main" id="{647EF6DF-4A4C-43F5-9687-1115091F31BE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4759326" y="5487988"/>
              <a:ext cx="103188" cy="201613"/>
            </a:xfrm>
            <a:custGeom>
              <a:avLst/>
              <a:gdLst>
                <a:gd name="T0" fmla="*/ 78 w 126"/>
                <a:gd name="T1" fmla="*/ 10 h 232"/>
                <a:gd name="T2" fmla="*/ 68 w 126"/>
                <a:gd name="T3" fmla="*/ 0 h 232"/>
                <a:gd name="T4" fmla="*/ 0 w 126"/>
                <a:gd name="T5" fmla="*/ 23 h 232"/>
                <a:gd name="T6" fmla="*/ 0 w 126"/>
                <a:gd name="T7" fmla="*/ 35 h 232"/>
                <a:gd name="T8" fmla="*/ 50 w 126"/>
                <a:gd name="T9" fmla="*/ 25 h 232"/>
                <a:gd name="T10" fmla="*/ 50 w 126"/>
                <a:gd name="T11" fmla="*/ 203 h 232"/>
                <a:gd name="T12" fmla="*/ 15 w 126"/>
                <a:gd name="T13" fmla="*/ 219 h 232"/>
                <a:gd name="T14" fmla="*/ 2 w 126"/>
                <a:gd name="T15" fmla="*/ 219 h 232"/>
                <a:gd name="T16" fmla="*/ 2 w 126"/>
                <a:gd name="T17" fmla="*/ 232 h 232"/>
                <a:gd name="T18" fmla="*/ 64 w 126"/>
                <a:gd name="T19" fmla="*/ 231 h 232"/>
                <a:gd name="T20" fmla="*/ 126 w 126"/>
                <a:gd name="T21" fmla="*/ 232 h 232"/>
                <a:gd name="T22" fmla="*/ 126 w 126"/>
                <a:gd name="T23" fmla="*/ 219 h 232"/>
                <a:gd name="T24" fmla="*/ 113 w 126"/>
                <a:gd name="T25" fmla="*/ 219 h 232"/>
                <a:gd name="T26" fmla="*/ 78 w 126"/>
                <a:gd name="T27" fmla="*/ 203 h 232"/>
                <a:gd name="T28" fmla="*/ 78 w 126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232">
                  <a:moveTo>
                    <a:pt x="78" y="10"/>
                  </a:moveTo>
                  <a:cubicBezTo>
                    <a:pt x="78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6" y="232"/>
                  </a:cubicBezTo>
                  <a:lnTo>
                    <a:pt x="126" y="219"/>
                  </a:lnTo>
                  <a:lnTo>
                    <a:pt x="113" y="219"/>
                  </a:lnTo>
                  <a:cubicBezTo>
                    <a:pt x="78" y="219"/>
                    <a:pt x="78" y="215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19">
              <a:extLst>
                <a:ext uri="{FF2B5EF4-FFF2-40B4-BE49-F238E27FC236}">
                  <a16:creationId xmlns:a16="http://schemas.microsoft.com/office/drawing/2014/main" id="{8A087A6F-F038-4919-A408-563BE4356D3F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5078413" y="5240338"/>
              <a:ext cx="106363" cy="1039813"/>
            </a:xfrm>
            <a:custGeom>
              <a:avLst/>
              <a:gdLst>
                <a:gd name="T0" fmla="*/ 0 w 131"/>
                <a:gd name="T1" fmla="*/ 1197 h 1197"/>
                <a:gd name="T2" fmla="*/ 131 w 131"/>
                <a:gd name="T3" fmla="*/ 1197 h 1197"/>
                <a:gd name="T4" fmla="*/ 131 w 131"/>
                <a:gd name="T5" fmla="*/ 1169 h 1197"/>
                <a:gd name="T6" fmla="*/ 27 w 131"/>
                <a:gd name="T7" fmla="*/ 1169 h 1197"/>
                <a:gd name="T8" fmla="*/ 27 w 131"/>
                <a:gd name="T9" fmla="*/ 27 h 1197"/>
                <a:gd name="T10" fmla="*/ 131 w 131"/>
                <a:gd name="T11" fmla="*/ 27 h 1197"/>
                <a:gd name="T12" fmla="*/ 131 w 131"/>
                <a:gd name="T13" fmla="*/ 0 h 1197"/>
                <a:gd name="T14" fmla="*/ 0 w 131"/>
                <a:gd name="T15" fmla="*/ 0 h 1197"/>
                <a:gd name="T16" fmla="*/ 0 w 131"/>
                <a:gd name="T17" fmla="*/ 1197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7">
                  <a:moveTo>
                    <a:pt x="0" y="1197"/>
                  </a:moveTo>
                  <a:lnTo>
                    <a:pt x="131" y="1197"/>
                  </a:lnTo>
                  <a:lnTo>
                    <a:pt x="131" y="1169"/>
                  </a:lnTo>
                  <a:lnTo>
                    <a:pt x="27" y="1169"/>
                  </a:lnTo>
                  <a:lnTo>
                    <a:pt x="27" y="27"/>
                  </a:lnTo>
                  <a:lnTo>
                    <a:pt x="131" y="27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11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20">
              <a:extLst>
                <a:ext uri="{FF2B5EF4-FFF2-40B4-BE49-F238E27FC236}">
                  <a16:creationId xmlns:a16="http://schemas.microsoft.com/office/drawing/2014/main" id="{7EF9EDB8-130B-43A0-8AA3-9BD7204D9331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256213" y="5264151"/>
              <a:ext cx="211138" cy="320675"/>
            </a:xfrm>
            <a:custGeom>
              <a:avLst/>
              <a:gdLst>
                <a:gd name="T0" fmla="*/ 211 w 262"/>
                <a:gd name="T1" fmla="*/ 188 h 369"/>
                <a:gd name="T2" fmla="*/ 146 w 262"/>
                <a:gd name="T3" fmla="*/ 130 h 369"/>
                <a:gd name="T4" fmla="*/ 45 w 262"/>
                <a:gd name="T5" fmla="*/ 176 h 369"/>
                <a:gd name="T6" fmla="*/ 0 w 262"/>
                <a:gd name="T7" fmla="*/ 280 h 369"/>
                <a:gd name="T8" fmla="*/ 92 w 262"/>
                <a:gd name="T9" fmla="*/ 369 h 369"/>
                <a:gd name="T10" fmla="*/ 262 w 262"/>
                <a:gd name="T11" fmla="*/ 130 h 369"/>
                <a:gd name="T12" fmla="*/ 154 w 262"/>
                <a:gd name="T13" fmla="*/ 0 h 369"/>
                <a:gd name="T14" fmla="*/ 59 w 262"/>
                <a:gd name="T15" fmla="*/ 79 h 369"/>
                <a:gd name="T16" fmla="*/ 78 w 262"/>
                <a:gd name="T17" fmla="*/ 97 h 369"/>
                <a:gd name="T18" fmla="*/ 105 w 262"/>
                <a:gd name="T19" fmla="*/ 70 h 369"/>
                <a:gd name="T20" fmla="*/ 82 w 262"/>
                <a:gd name="T21" fmla="*/ 53 h 369"/>
                <a:gd name="T22" fmla="*/ 153 w 262"/>
                <a:gd name="T23" fmla="*/ 13 h 369"/>
                <a:gd name="T24" fmla="*/ 225 w 262"/>
                <a:gd name="T25" fmla="*/ 103 h 369"/>
                <a:gd name="T26" fmla="*/ 211 w 262"/>
                <a:gd name="T27" fmla="*/ 188 h 369"/>
                <a:gd name="T28" fmla="*/ 211 w 262"/>
                <a:gd name="T29" fmla="*/ 188 h 369"/>
                <a:gd name="T30" fmla="*/ 93 w 262"/>
                <a:gd name="T31" fmla="*/ 355 h 369"/>
                <a:gd name="T32" fmla="*/ 38 w 262"/>
                <a:gd name="T33" fmla="*/ 298 h 369"/>
                <a:gd name="T34" fmla="*/ 71 w 262"/>
                <a:gd name="T35" fmla="*/ 185 h 369"/>
                <a:gd name="T36" fmla="*/ 146 w 262"/>
                <a:gd name="T37" fmla="*/ 141 h 369"/>
                <a:gd name="T38" fmla="*/ 202 w 262"/>
                <a:gd name="T39" fmla="*/ 206 h 369"/>
                <a:gd name="T40" fmla="*/ 93 w 262"/>
                <a:gd name="T41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9">
                  <a:moveTo>
                    <a:pt x="211" y="188"/>
                  </a:moveTo>
                  <a:cubicBezTo>
                    <a:pt x="206" y="158"/>
                    <a:pt x="185" y="130"/>
                    <a:pt x="146" y="130"/>
                  </a:cubicBezTo>
                  <a:cubicBezTo>
                    <a:pt x="116" y="130"/>
                    <a:pt x="84" y="138"/>
                    <a:pt x="45" y="176"/>
                  </a:cubicBezTo>
                  <a:cubicBezTo>
                    <a:pt x="3" y="218"/>
                    <a:pt x="0" y="264"/>
                    <a:pt x="0" y="280"/>
                  </a:cubicBezTo>
                  <a:cubicBezTo>
                    <a:pt x="0" y="311"/>
                    <a:pt x="22" y="369"/>
                    <a:pt x="92" y="369"/>
                  </a:cubicBezTo>
                  <a:cubicBezTo>
                    <a:pt x="210" y="369"/>
                    <a:pt x="262" y="201"/>
                    <a:pt x="262" y="130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4" y="97"/>
                    <a:pt x="105" y="82"/>
                    <a:pt x="105" y="70"/>
                  </a:cubicBezTo>
                  <a:cubicBezTo>
                    <a:pt x="105" y="53"/>
                    <a:pt x="89" y="53"/>
                    <a:pt x="82" y="53"/>
                  </a:cubicBezTo>
                  <a:cubicBezTo>
                    <a:pt x="103" y="16"/>
                    <a:pt x="139" y="13"/>
                    <a:pt x="153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3"/>
                    <a:pt x="222" y="148"/>
                    <a:pt x="211" y="188"/>
                  </a:cubicBezTo>
                  <a:lnTo>
                    <a:pt x="211" y="188"/>
                  </a:lnTo>
                  <a:close/>
                  <a:moveTo>
                    <a:pt x="93" y="355"/>
                  </a:moveTo>
                  <a:cubicBezTo>
                    <a:pt x="38" y="355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7"/>
                    <a:pt x="115" y="141"/>
                    <a:pt x="146" y="141"/>
                  </a:cubicBezTo>
                  <a:cubicBezTo>
                    <a:pt x="201" y="141"/>
                    <a:pt x="202" y="196"/>
                    <a:pt x="202" y="206"/>
                  </a:cubicBezTo>
                  <a:cubicBezTo>
                    <a:pt x="202" y="242"/>
                    <a:pt x="170" y="355"/>
                    <a:pt x="93" y="3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21">
              <a:extLst>
                <a:ext uri="{FF2B5EF4-FFF2-40B4-BE49-F238E27FC236}">
                  <a16:creationId xmlns:a16="http://schemas.microsoft.com/office/drawing/2014/main" id="{E720F93A-2DEF-4DBA-9791-2D1C09C94C70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499101" y="5280026"/>
              <a:ext cx="268288" cy="295275"/>
            </a:xfrm>
            <a:custGeom>
              <a:avLst/>
              <a:gdLst>
                <a:gd name="T0" fmla="*/ 185 w 331"/>
                <a:gd name="T1" fmla="*/ 39 h 341"/>
                <a:gd name="T2" fmla="*/ 232 w 331"/>
                <a:gd name="T3" fmla="*/ 15 h 341"/>
                <a:gd name="T4" fmla="*/ 249 w 331"/>
                <a:gd name="T5" fmla="*/ 15 h 341"/>
                <a:gd name="T6" fmla="*/ 249 w 331"/>
                <a:gd name="T7" fmla="*/ 0 h 341"/>
                <a:gd name="T8" fmla="*/ 164 w 331"/>
                <a:gd name="T9" fmla="*/ 1 h 341"/>
                <a:gd name="T10" fmla="*/ 80 w 331"/>
                <a:gd name="T11" fmla="*/ 0 h 341"/>
                <a:gd name="T12" fmla="*/ 80 w 331"/>
                <a:gd name="T13" fmla="*/ 15 h 341"/>
                <a:gd name="T14" fmla="*/ 96 w 331"/>
                <a:gd name="T15" fmla="*/ 15 h 341"/>
                <a:gd name="T16" fmla="*/ 143 w 331"/>
                <a:gd name="T17" fmla="*/ 39 h 341"/>
                <a:gd name="T18" fmla="*/ 143 w 331"/>
                <a:gd name="T19" fmla="*/ 261 h 341"/>
                <a:gd name="T20" fmla="*/ 76 w 331"/>
                <a:gd name="T21" fmla="*/ 134 h 341"/>
                <a:gd name="T22" fmla="*/ 31 w 331"/>
                <a:gd name="T23" fmla="*/ 64 h 341"/>
                <a:gd name="T24" fmla="*/ 13 w 331"/>
                <a:gd name="T25" fmla="*/ 64 h 341"/>
                <a:gd name="T26" fmla="*/ 0 w 331"/>
                <a:gd name="T27" fmla="*/ 70 h 341"/>
                <a:gd name="T28" fmla="*/ 5 w 331"/>
                <a:gd name="T29" fmla="*/ 75 h 341"/>
                <a:gd name="T30" fmla="*/ 34 w 331"/>
                <a:gd name="T31" fmla="*/ 143 h 341"/>
                <a:gd name="T32" fmla="*/ 60 w 331"/>
                <a:gd name="T33" fmla="*/ 227 h 341"/>
                <a:gd name="T34" fmla="*/ 143 w 331"/>
                <a:gd name="T35" fmla="*/ 273 h 341"/>
                <a:gd name="T36" fmla="*/ 143 w 331"/>
                <a:gd name="T37" fmla="*/ 301 h 341"/>
                <a:gd name="T38" fmla="*/ 96 w 331"/>
                <a:gd name="T39" fmla="*/ 325 h 341"/>
                <a:gd name="T40" fmla="*/ 80 w 331"/>
                <a:gd name="T41" fmla="*/ 325 h 341"/>
                <a:gd name="T42" fmla="*/ 80 w 331"/>
                <a:gd name="T43" fmla="*/ 341 h 341"/>
                <a:gd name="T44" fmla="*/ 164 w 331"/>
                <a:gd name="T45" fmla="*/ 339 h 341"/>
                <a:gd name="T46" fmla="*/ 249 w 331"/>
                <a:gd name="T47" fmla="*/ 341 h 341"/>
                <a:gd name="T48" fmla="*/ 249 w 331"/>
                <a:gd name="T49" fmla="*/ 325 h 341"/>
                <a:gd name="T50" fmla="*/ 232 w 331"/>
                <a:gd name="T51" fmla="*/ 325 h 341"/>
                <a:gd name="T52" fmla="*/ 185 w 331"/>
                <a:gd name="T53" fmla="*/ 301 h 341"/>
                <a:gd name="T54" fmla="*/ 185 w 331"/>
                <a:gd name="T55" fmla="*/ 273 h 341"/>
                <a:gd name="T56" fmla="*/ 271 w 331"/>
                <a:gd name="T57" fmla="*/ 228 h 341"/>
                <a:gd name="T58" fmla="*/ 297 w 331"/>
                <a:gd name="T59" fmla="*/ 131 h 341"/>
                <a:gd name="T60" fmla="*/ 324 w 331"/>
                <a:gd name="T61" fmla="*/ 75 h 341"/>
                <a:gd name="T62" fmla="*/ 331 w 331"/>
                <a:gd name="T63" fmla="*/ 70 h 341"/>
                <a:gd name="T64" fmla="*/ 319 w 331"/>
                <a:gd name="T65" fmla="*/ 64 h 341"/>
                <a:gd name="T66" fmla="*/ 300 w 331"/>
                <a:gd name="T67" fmla="*/ 64 h 341"/>
                <a:gd name="T68" fmla="*/ 256 w 331"/>
                <a:gd name="T69" fmla="*/ 140 h 341"/>
                <a:gd name="T70" fmla="*/ 185 w 331"/>
                <a:gd name="T71" fmla="*/ 261 h 341"/>
                <a:gd name="T72" fmla="*/ 185 w 331"/>
                <a:gd name="T73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1" h="341">
                  <a:moveTo>
                    <a:pt x="185" y="39"/>
                  </a:moveTo>
                  <a:cubicBezTo>
                    <a:pt x="185" y="22"/>
                    <a:pt x="185" y="15"/>
                    <a:pt x="232" y="15"/>
                  </a:cubicBezTo>
                  <a:lnTo>
                    <a:pt x="249" y="15"/>
                  </a:lnTo>
                  <a:lnTo>
                    <a:pt x="249" y="0"/>
                  </a:lnTo>
                  <a:cubicBezTo>
                    <a:pt x="231" y="1"/>
                    <a:pt x="185" y="1"/>
                    <a:pt x="164" y="1"/>
                  </a:cubicBezTo>
                  <a:cubicBezTo>
                    <a:pt x="144" y="1"/>
                    <a:pt x="98" y="1"/>
                    <a:pt x="80" y="0"/>
                  </a:cubicBezTo>
                  <a:lnTo>
                    <a:pt x="80" y="15"/>
                  </a:lnTo>
                  <a:lnTo>
                    <a:pt x="96" y="15"/>
                  </a:lnTo>
                  <a:cubicBezTo>
                    <a:pt x="143" y="15"/>
                    <a:pt x="143" y="22"/>
                    <a:pt x="143" y="39"/>
                  </a:cubicBezTo>
                  <a:lnTo>
                    <a:pt x="143" y="261"/>
                  </a:lnTo>
                  <a:cubicBezTo>
                    <a:pt x="78" y="243"/>
                    <a:pt x="76" y="166"/>
                    <a:pt x="76" y="134"/>
                  </a:cubicBezTo>
                  <a:cubicBezTo>
                    <a:pt x="75" y="74"/>
                    <a:pt x="53" y="64"/>
                    <a:pt x="31" y="64"/>
                  </a:cubicBezTo>
                  <a:lnTo>
                    <a:pt x="13" y="64"/>
                  </a:lnTo>
                  <a:cubicBezTo>
                    <a:pt x="5" y="64"/>
                    <a:pt x="0" y="64"/>
                    <a:pt x="0" y="70"/>
                  </a:cubicBezTo>
                  <a:cubicBezTo>
                    <a:pt x="0" y="72"/>
                    <a:pt x="2" y="75"/>
                    <a:pt x="5" y="75"/>
                  </a:cubicBezTo>
                  <a:cubicBezTo>
                    <a:pt x="21" y="77"/>
                    <a:pt x="34" y="84"/>
                    <a:pt x="34" y="143"/>
                  </a:cubicBezTo>
                  <a:cubicBezTo>
                    <a:pt x="34" y="154"/>
                    <a:pt x="36" y="194"/>
                    <a:pt x="60" y="227"/>
                  </a:cubicBezTo>
                  <a:cubicBezTo>
                    <a:pt x="79" y="254"/>
                    <a:pt x="109" y="269"/>
                    <a:pt x="143" y="273"/>
                  </a:cubicBezTo>
                  <a:lnTo>
                    <a:pt x="143" y="301"/>
                  </a:lnTo>
                  <a:cubicBezTo>
                    <a:pt x="143" y="318"/>
                    <a:pt x="143" y="325"/>
                    <a:pt x="96" y="325"/>
                  </a:cubicBezTo>
                  <a:lnTo>
                    <a:pt x="80" y="325"/>
                  </a:lnTo>
                  <a:lnTo>
                    <a:pt x="80" y="341"/>
                  </a:lnTo>
                  <a:cubicBezTo>
                    <a:pt x="98" y="339"/>
                    <a:pt x="143" y="339"/>
                    <a:pt x="164" y="339"/>
                  </a:cubicBezTo>
                  <a:cubicBezTo>
                    <a:pt x="184" y="339"/>
                    <a:pt x="231" y="339"/>
                    <a:pt x="249" y="341"/>
                  </a:cubicBezTo>
                  <a:lnTo>
                    <a:pt x="249" y="325"/>
                  </a:lnTo>
                  <a:lnTo>
                    <a:pt x="232" y="325"/>
                  </a:lnTo>
                  <a:cubicBezTo>
                    <a:pt x="185" y="325"/>
                    <a:pt x="185" y="319"/>
                    <a:pt x="185" y="301"/>
                  </a:cubicBezTo>
                  <a:lnTo>
                    <a:pt x="185" y="273"/>
                  </a:lnTo>
                  <a:cubicBezTo>
                    <a:pt x="221" y="269"/>
                    <a:pt x="251" y="254"/>
                    <a:pt x="271" y="228"/>
                  </a:cubicBezTo>
                  <a:cubicBezTo>
                    <a:pt x="296" y="192"/>
                    <a:pt x="297" y="153"/>
                    <a:pt x="297" y="131"/>
                  </a:cubicBezTo>
                  <a:cubicBezTo>
                    <a:pt x="297" y="123"/>
                    <a:pt x="297" y="79"/>
                    <a:pt x="324" y="75"/>
                  </a:cubicBezTo>
                  <a:cubicBezTo>
                    <a:pt x="327" y="75"/>
                    <a:pt x="331" y="74"/>
                    <a:pt x="331" y="70"/>
                  </a:cubicBezTo>
                  <a:cubicBezTo>
                    <a:pt x="331" y="64"/>
                    <a:pt x="327" y="64"/>
                    <a:pt x="319" y="64"/>
                  </a:cubicBezTo>
                  <a:lnTo>
                    <a:pt x="300" y="64"/>
                  </a:lnTo>
                  <a:cubicBezTo>
                    <a:pt x="281" y="64"/>
                    <a:pt x="256" y="68"/>
                    <a:pt x="256" y="140"/>
                  </a:cubicBezTo>
                  <a:cubicBezTo>
                    <a:pt x="255" y="195"/>
                    <a:pt x="239" y="248"/>
                    <a:pt x="185" y="261"/>
                  </a:cubicBezTo>
                  <a:lnTo>
                    <a:pt x="185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122">
              <a:extLst>
                <a:ext uri="{FF2B5EF4-FFF2-40B4-BE49-F238E27FC236}">
                  <a16:creationId xmlns:a16="http://schemas.microsoft.com/office/drawing/2014/main" id="{E49E8589-06DD-41CC-B876-A91B0E73BC2B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238751" y="5751513"/>
              <a:ext cx="552450" cy="158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23">
              <a:extLst>
                <a:ext uri="{FF2B5EF4-FFF2-40B4-BE49-F238E27FC236}">
                  <a16:creationId xmlns:a16="http://schemas.microsoft.com/office/drawing/2014/main" id="{64041B37-28A3-4EE6-B520-B943AA98083A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289551" y="5854701"/>
              <a:ext cx="212725" cy="319088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29 h 368"/>
                <a:gd name="T4" fmla="*/ 45 w 262"/>
                <a:gd name="T5" fmla="*/ 176 h 368"/>
                <a:gd name="T6" fmla="*/ 0 w 262"/>
                <a:gd name="T7" fmla="*/ 280 h 368"/>
                <a:gd name="T8" fmla="*/ 92 w 262"/>
                <a:gd name="T9" fmla="*/ 368 h 368"/>
                <a:gd name="T10" fmla="*/ 262 w 262"/>
                <a:gd name="T11" fmla="*/ 129 h 368"/>
                <a:gd name="T12" fmla="*/ 155 w 262"/>
                <a:gd name="T13" fmla="*/ 0 h 368"/>
                <a:gd name="T14" fmla="*/ 60 w 262"/>
                <a:gd name="T15" fmla="*/ 79 h 368"/>
                <a:gd name="T16" fmla="*/ 78 w 262"/>
                <a:gd name="T17" fmla="*/ 97 h 368"/>
                <a:gd name="T18" fmla="*/ 105 w 262"/>
                <a:gd name="T19" fmla="*/ 70 h 368"/>
                <a:gd name="T20" fmla="*/ 82 w 262"/>
                <a:gd name="T21" fmla="*/ 53 h 368"/>
                <a:gd name="T22" fmla="*/ 154 w 262"/>
                <a:gd name="T23" fmla="*/ 13 h 368"/>
                <a:gd name="T24" fmla="*/ 225 w 262"/>
                <a:gd name="T25" fmla="*/ 103 h 368"/>
                <a:gd name="T26" fmla="*/ 212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9 w 262"/>
                <a:gd name="T33" fmla="*/ 298 h 368"/>
                <a:gd name="T34" fmla="*/ 72 w 262"/>
                <a:gd name="T35" fmla="*/ 185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4" y="218"/>
                    <a:pt x="0" y="264"/>
                    <a:pt x="0" y="280"/>
                  </a:cubicBezTo>
                  <a:cubicBezTo>
                    <a:pt x="0" y="311"/>
                    <a:pt x="22" y="368"/>
                    <a:pt x="92" y="368"/>
                  </a:cubicBezTo>
                  <a:cubicBezTo>
                    <a:pt x="211" y="368"/>
                    <a:pt x="262" y="201"/>
                    <a:pt x="262" y="129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60" y="65"/>
                    <a:pt x="60" y="79"/>
                  </a:cubicBezTo>
                  <a:cubicBezTo>
                    <a:pt x="60" y="86"/>
                    <a:pt x="64" y="97"/>
                    <a:pt x="78" y="97"/>
                  </a:cubicBezTo>
                  <a:cubicBezTo>
                    <a:pt x="95" y="97"/>
                    <a:pt x="105" y="82"/>
                    <a:pt x="105" y="70"/>
                  </a:cubicBezTo>
                  <a:cubicBezTo>
                    <a:pt x="105" y="53"/>
                    <a:pt x="90" y="53"/>
                    <a:pt x="82" y="53"/>
                  </a:cubicBezTo>
                  <a:cubicBezTo>
                    <a:pt x="104" y="16"/>
                    <a:pt x="139" y="13"/>
                    <a:pt x="154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2"/>
                    <a:pt x="222" y="148"/>
                    <a:pt x="212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9" y="354"/>
                    <a:pt x="39" y="303"/>
                    <a:pt x="39" y="298"/>
                  </a:cubicBezTo>
                  <a:cubicBezTo>
                    <a:pt x="39" y="285"/>
                    <a:pt x="51" y="215"/>
                    <a:pt x="72" y="185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24">
              <a:extLst>
                <a:ext uri="{FF2B5EF4-FFF2-40B4-BE49-F238E27FC236}">
                  <a16:creationId xmlns:a16="http://schemas.microsoft.com/office/drawing/2014/main" id="{48A3BAD0-DC5B-48CA-A17D-C92DD071C57C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526088" y="5969001"/>
              <a:ext cx="227013" cy="279400"/>
            </a:xfrm>
            <a:custGeom>
              <a:avLst/>
              <a:gdLst>
                <a:gd name="T0" fmla="*/ 193 w 281"/>
                <a:gd name="T1" fmla="*/ 154 h 321"/>
                <a:gd name="T2" fmla="*/ 185 w 281"/>
                <a:gd name="T3" fmla="*/ 175 h 321"/>
                <a:gd name="T4" fmla="*/ 125 w 281"/>
                <a:gd name="T5" fmla="*/ 209 h 321"/>
                <a:gd name="T6" fmla="*/ 64 w 281"/>
                <a:gd name="T7" fmla="*/ 114 h 321"/>
                <a:gd name="T8" fmla="*/ 131 w 281"/>
                <a:gd name="T9" fmla="*/ 20 h 321"/>
                <a:gd name="T10" fmla="*/ 193 w 281"/>
                <a:gd name="T11" fmla="*/ 84 h 321"/>
                <a:gd name="T12" fmla="*/ 193 w 281"/>
                <a:gd name="T13" fmla="*/ 154 h 321"/>
                <a:gd name="T14" fmla="*/ 200 w 281"/>
                <a:gd name="T15" fmla="*/ 39 h 321"/>
                <a:gd name="T16" fmla="*/ 124 w 281"/>
                <a:gd name="T17" fmla="*/ 0 h 321"/>
                <a:gd name="T18" fmla="*/ 0 w 281"/>
                <a:gd name="T19" fmla="*/ 114 h 321"/>
                <a:gd name="T20" fmla="*/ 120 w 281"/>
                <a:gd name="T21" fmla="*/ 227 h 321"/>
                <a:gd name="T22" fmla="*/ 190 w 281"/>
                <a:gd name="T23" fmla="*/ 200 h 321"/>
                <a:gd name="T24" fmla="*/ 190 w 281"/>
                <a:gd name="T25" fmla="*/ 298 h 321"/>
                <a:gd name="T26" fmla="*/ 155 w 281"/>
                <a:gd name="T27" fmla="*/ 298 h 321"/>
                <a:gd name="T28" fmla="*/ 155 w 281"/>
                <a:gd name="T29" fmla="*/ 321 h 321"/>
                <a:gd name="T30" fmla="*/ 218 w 281"/>
                <a:gd name="T31" fmla="*/ 320 h 321"/>
                <a:gd name="T32" fmla="*/ 281 w 281"/>
                <a:gd name="T33" fmla="*/ 321 h 321"/>
                <a:gd name="T34" fmla="*/ 281 w 281"/>
                <a:gd name="T35" fmla="*/ 298 h 321"/>
                <a:gd name="T36" fmla="*/ 247 w 281"/>
                <a:gd name="T37" fmla="*/ 298 h 321"/>
                <a:gd name="T38" fmla="*/ 247 w 281"/>
                <a:gd name="T39" fmla="*/ 0 h 321"/>
                <a:gd name="T40" fmla="*/ 226 w 281"/>
                <a:gd name="T41" fmla="*/ 0 h 321"/>
                <a:gd name="T42" fmla="*/ 200 w 281"/>
                <a:gd name="T43" fmla="*/ 3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1">
                  <a:moveTo>
                    <a:pt x="193" y="154"/>
                  </a:moveTo>
                  <a:cubicBezTo>
                    <a:pt x="193" y="163"/>
                    <a:pt x="193" y="164"/>
                    <a:pt x="185" y="175"/>
                  </a:cubicBezTo>
                  <a:cubicBezTo>
                    <a:pt x="165" y="204"/>
                    <a:pt x="140" y="209"/>
                    <a:pt x="125" y="209"/>
                  </a:cubicBezTo>
                  <a:cubicBezTo>
                    <a:pt x="94" y="209"/>
                    <a:pt x="64" y="181"/>
                    <a:pt x="64" y="114"/>
                  </a:cubicBezTo>
                  <a:cubicBezTo>
                    <a:pt x="64" y="43"/>
                    <a:pt x="101" y="20"/>
                    <a:pt x="131" y="20"/>
                  </a:cubicBezTo>
                  <a:cubicBezTo>
                    <a:pt x="169" y="20"/>
                    <a:pt x="193" y="59"/>
                    <a:pt x="193" y="84"/>
                  </a:cubicBezTo>
                  <a:lnTo>
                    <a:pt x="193" y="154"/>
                  </a:lnTo>
                  <a:close/>
                  <a:moveTo>
                    <a:pt x="200" y="39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2" y="0"/>
                    <a:pt x="0" y="44"/>
                    <a:pt x="0" y="114"/>
                  </a:cubicBezTo>
                  <a:cubicBezTo>
                    <a:pt x="0" y="184"/>
                    <a:pt x="51" y="227"/>
                    <a:pt x="120" y="227"/>
                  </a:cubicBezTo>
                  <a:cubicBezTo>
                    <a:pt x="144" y="227"/>
                    <a:pt x="167" y="220"/>
                    <a:pt x="190" y="200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1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8" y="320"/>
                    <a:pt x="267" y="321"/>
                    <a:pt x="281" y="321"/>
                  </a:cubicBezTo>
                  <a:lnTo>
                    <a:pt x="281" y="298"/>
                  </a:lnTo>
                  <a:lnTo>
                    <a:pt x="247" y="298"/>
                  </a:lnTo>
                  <a:lnTo>
                    <a:pt x="247" y="0"/>
                  </a:lnTo>
                  <a:lnTo>
                    <a:pt x="226" y="0"/>
                  </a:lnTo>
                  <a:lnTo>
                    <a:pt x="200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25">
              <a:extLst>
                <a:ext uri="{FF2B5EF4-FFF2-40B4-BE49-F238E27FC236}">
                  <a16:creationId xmlns:a16="http://schemas.microsoft.com/office/drawing/2014/main" id="{38156A5A-4B39-489F-8D32-871E7C29ADB5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5962651" y="5751513"/>
              <a:ext cx="246063" cy="15875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26">
              <a:extLst>
                <a:ext uri="{FF2B5EF4-FFF2-40B4-BE49-F238E27FC236}">
                  <a16:creationId xmlns:a16="http://schemas.microsoft.com/office/drawing/2014/main" id="{75FB27DE-EC40-4FA7-851C-463E8642891A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6397626" y="5264151"/>
              <a:ext cx="212725" cy="320675"/>
            </a:xfrm>
            <a:custGeom>
              <a:avLst/>
              <a:gdLst>
                <a:gd name="T0" fmla="*/ 211 w 262"/>
                <a:gd name="T1" fmla="*/ 188 h 369"/>
                <a:gd name="T2" fmla="*/ 146 w 262"/>
                <a:gd name="T3" fmla="*/ 130 h 369"/>
                <a:gd name="T4" fmla="*/ 45 w 262"/>
                <a:gd name="T5" fmla="*/ 176 h 369"/>
                <a:gd name="T6" fmla="*/ 0 w 262"/>
                <a:gd name="T7" fmla="*/ 280 h 369"/>
                <a:gd name="T8" fmla="*/ 91 w 262"/>
                <a:gd name="T9" fmla="*/ 369 h 369"/>
                <a:gd name="T10" fmla="*/ 262 w 262"/>
                <a:gd name="T11" fmla="*/ 130 h 369"/>
                <a:gd name="T12" fmla="*/ 154 w 262"/>
                <a:gd name="T13" fmla="*/ 0 h 369"/>
                <a:gd name="T14" fmla="*/ 59 w 262"/>
                <a:gd name="T15" fmla="*/ 79 h 369"/>
                <a:gd name="T16" fmla="*/ 78 w 262"/>
                <a:gd name="T17" fmla="*/ 97 h 369"/>
                <a:gd name="T18" fmla="*/ 105 w 262"/>
                <a:gd name="T19" fmla="*/ 70 h 369"/>
                <a:gd name="T20" fmla="*/ 81 w 262"/>
                <a:gd name="T21" fmla="*/ 53 h 369"/>
                <a:gd name="T22" fmla="*/ 153 w 262"/>
                <a:gd name="T23" fmla="*/ 13 h 369"/>
                <a:gd name="T24" fmla="*/ 225 w 262"/>
                <a:gd name="T25" fmla="*/ 103 h 369"/>
                <a:gd name="T26" fmla="*/ 211 w 262"/>
                <a:gd name="T27" fmla="*/ 188 h 369"/>
                <a:gd name="T28" fmla="*/ 211 w 262"/>
                <a:gd name="T29" fmla="*/ 188 h 369"/>
                <a:gd name="T30" fmla="*/ 93 w 262"/>
                <a:gd name="T31" fmla="*/ 355 h 369"/>
                <a:gd name="T32" fmla="*/ 38 w 262"/>
                <a:gd name="T33" fmla="*/ 298 h 369"/>
                <a:gd name="T34" fmla="*/ 71 w 262"/>
                <a:gd name="T35" fmla="*/ 185 h 369"/>
                <a:gd name="T36" fmla="*/ 146 w 262"/>
                <a:gd name="T37" fmla="*/ 141 h 369"/>
                <a:gd name="T38" fmla="*/ 202 w 262"/>
                <a:gd name="T39" fmla="*/ 206 h 369"/>
                <a:gd name="T40" fmla="*/ 93 w 262"/>
                <a:gd name="T41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9">
                  <a:moveTo>
                    <a:pt x="211" y="188"/>
                  </a:moveTo>
                  <a:cubicBezTo>
                    <a:pt x="206" y="158"/>
                    <a:pt x="185" y="130"/>
                    <a:pt x="146" y="130"/>
                  </a:cubicBezTo>
                  <a:cubicBezTo>
                    <a:pt x="116" y="130"/>
                    <a:pt x="83" y="138"/>
                    <a:pt x="45" y="176"/>
                  </a:cubicBezTo>
                  <a:cubicBezTo>
                    <a:pt x="3" y="218"/>
                    <a:pt x="0" y="264"/>
                    <a:pt x="0" y="280"/>
                  </a:cubicBezTo>
                  <a:cubicBezTo>
                    <a:pt x="0" y="311"/>
                    <a:pt x="22" y="369"/>
                    <a:pt x="91" y="369"/>
                  </a:cubicBezTo>
                  <a:cubicBezTo>
                    <a:pt x="210" y="369"/>
                    <a:pt x="262" y="201"/>
                    <a:pt x="262" y="130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4" y="97"/>
                    <a:pt x="105" y="82"/>
                    <a:pt x="105" y="70"/>
                  </a:cubicBezTo>
                  <a:cubicBezTo>
                    <a:pt x="105" y="53"/>
                    <a:pt x="89" y="53"/>
                    <a:pt x="81" y="53"/>
                  </a:cubicBezTo>
                  <a:cubicBezTo>
                    <a:pt x="103" y="16"/>
                    <a:pt x="139" y="13"/>
                    <a:pt x="153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3"/>
                    <a:pt x="222" y="148"/>
                    <a:pt x="211" y="188"/>
                  </a:cubicBezTo>
                  <a:lnTo>
                    <a:pt x="211" y="188"/>
                  </a:lnTo>
                  <a:close/>
                  <a:moveTo>
                    <a:pt x="93" y="355"/>
                  </a:moveTo>
                  <a:cubicBezTo>
                    <a:pt x="38" y="355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7"/>
                    <a:pt x="115" y="141"/>
                    <a:pt x="146" y="141"/>
                  </a:cubicBezTo>
                  <a:cubicBezTo>
                    <a:pt x="201" y="141"/>
                    <a:pt x="202" y="196"/>
                    <a:pt x="202" y="206"/>
                  </a:cubicBezTo>
                  <a:cubicBezTo>
                    <a:pt x="202" y="242"/>
                    <a:pt x="170" y="355"/>
                    <a:pt x="93" y="3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27">
              <a:extLst>
                <a:ext uri="{FF2B5EF4-FFF2-40B4-BE49-F238E27FC236}">
                  <a16:creationId xmlns:a16="http://schemas.microsoft.com/office/drawing/2014/main" id="{C1A8A3D4-4ABE-4A8A-BAB4-190EA619653B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6634163" y="5278438"/>
              <a:ext cx="328613" cy="296863"/>
            </a:xfrm>
            <a:custGeom>
              <a:avLst/>
              <a:gdLst>
                <a:gd name="T0" fmla="*/ 223 w 406"/>
                <a:gd name="T1" fmla="*/ 133 h 343"/>
                <a:gd name="T2" fmla="*/ 342 w 406"/>
                <a:gd name="T3" fmla="*/ 33 h 343"/>
                <a:gd name="T4" fmla="*/ 389 w 406"/>
                <a:gd name="T5" fmla="*/ 24 h 343"/>
                <a:gd name="T6" fmla="*/ 398 w 406"/>
                <a:gd name="T7" fmla="*/ 24 h 343"/>
                <a:gd name="T8" fmla="*/ 398 w 406"/>
                <a:gd name="T9" fmla="*/ 0 h 343"/>
                <a:gd name="T10" fmla="*/ 347 w 406"/>
                <a:gd name="T11" fmla="*/ 2 h 343"/>
                <a:gd name="T12" fmla="*/ 274 w 406"/>
                <a:gd name="T13" fmla="*/ 0 h 343"/>
                <a:gd name="T14" fmla="*/ 274 w 406"/>
                <a:gd name="T15" fmla="*/ 24 h 343"/>
                <a:gd name="T16" fmla="*/ 303 w 406"/>
                <a:gd name="T17" fmla="*/ 26 h 343"/>
                <a:gd name="T18" fmla="*/ 309 w 406"/>
                <a:gd name="T19" fmla="*/ 29 h 343"/>
                <a:gd name="T20" fmla="*/ 125 w 406"/>
                <a:gd name="T21" fmla="*/ 183 h 343"/>
                <a:gd name="T22" fmla="*/ 125 w 406"/>
                <a:gd name="T23" fmla="*/ 24 h 343"/>
                <a:gd name="T24" fmla="*/ 179 w 406"/>
                <a:gd name="T25" fmla="*/ 24 h 343"/>
                <a:gd name="T26" fmla="*/ 179 w 406"/>
                <a:gd name="T27" fmla="*/ 0 h 343"/>
                <a:gd name="T28" fmla="*/ 90 w 406"/>
                <a:gd name="T29" fmla="*/ 2 h 343"/>
                <a:gd name="T30" fmla="*/ 0 w 406"/>
                <a:gd name="T31" fmla="*/ 0 h 343"/>
                <a:gd name="T32" fmla="*/ 0 w 406"/>
                <a:gd name="T33" fmla="*/ 24 h 343"/>
                <a:gd name="T34" fmla="*/ 54 w 406"/>
                <a:gd name="T35" fmla="*/ 24 h 343"/>
                <a:gd name="T36" fmla="*/ 54 w 406"/>
                <a:gd name="T37" fmla="*/ 319 h 343"/>
                <a:gd name="T38" fmla="*/ 0 w 406"/>
                <a:gd name="T39" fmla="*/ 319 h 343"/>
                <a:gd name="T40" fmla="*/ 0 w 406"/>
                <a:gd name="T41" fmla="*/ 343 h 343"/>
                <a:gd name="T42" fmla="*/ 90 w 406"/>
                <a:gd name="T43" fmla="*/ 341 h 343"/>
                <a:gd name="T44" fmla="*/ 179 w 406"/>
                <a:gd name="T45" fmla="*/ 343 h 343"/>
                <a:gd name="T46" fmla="*/ 179 w 406"/>
                <a:gd name="T47" fmla="*/ 319 h 343"/>
                <a:gd name="T48" fmla="*/ 125 w 406"/>
                <a:gd name="T49" fmla="*/ 319 h 343"/>
                <a:gd name="T50" fmla="*/ 125 w 406"/>
                <a:gd name="T51" fmla="*/ 214 h 343"/>
                <a:gd name="T52" fmla="*/ 175 w 406"/>
                <a:gd name="T53" fmla="*/ 173 h 343"/>
                <a:gd name="T54" fmla="*/ 277 w 406"/>
                <a:gd name="T55" fmla="*/ 308 h 343"/>
                <a:gd name="T56" fmla="*/ 281 w 406"/>
                <a:gd name="T57" fmla="*/ 315 h 343"/>
                <a:gd name="T58" fmla="*/ 245 w 406"/>
                <a:gd name="T59" fmla="*/ 319 h 343"/>
                <a:gd name="T60" fmla="*/ 245 w 406"/>
                <a:gd name="T61" fmla="*/ 343 h 343"/>
                <a:gd name="T62" fmla="*/ 333 w 406"/>
                <a:gd name="T63" fmla="*/ 341 h 343"/>
                <a:gd name="T64" fmla="*/ 406 w 406"/>
                <a:gd name="T65" fmla="*/ 343 h 343"/>
                <a:gd name="T66" fmla="*/ 406 w 406"/>
                <a:gd name="T67" fmla="*/ 319 h 343"/>
                <a:gd name="T68" fmla="*/ 391 w 406"/>
                <a:gd name="T69" fmla="*/ 319 h 343"/>
                <a:gd name="T70" fmla="*/ 357 w 406"/>
                <a:gd name="T71" fmla="*/ 309 h 343"/>
                <a:gd name="T72" fmla="*/ 223 w 406"/>
                <a:gd name="T73" fmla="*/ 13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6" h="343">
                  <a:moveTo>
                    <a:pt x="223" y="133"/>
                  </a:moveTo>
                  <a:lnTo>
                    <a:pt x="342" y="33"/>
                  </a:lnTo>
                  <a:cubicBezTo>
                    <a:pt x="353" y="24"/>
                    <a:pt x="374" y="24"/>
                    <a:pt x="389" y="24"/>
                  </a:cubicBezTo>
                  <a:lnTo>
                    <a:pt x="398" y="24"/>
                  </a:lnTo>
                  <a:lnTo>
                    <a:pt x="398" y="0"/>
                  </a:lnTo>
                  <a:cubicBezTo>
                    <a:pt x="378" y="2"/>
                    <a:pt x="349" y="2"/>
                    <a:pt x="347" y="2"/>
                  </a:cubicBezTo>
                  <a:cubicBezTo>
                    <a:pt x="328" y="2"/>
                    <a:pt x="292" y="2"/>
                    <a:pt x="274" y="0"/>
                  </a:cubicBezTo>
                  <a:lnTo>
                    <a:pt x="274" y="24"/>
                  </a:lnTo>
                  <a:cubicBezTo>
                    <a:pt x="280" y="24"/>
                    <a:pt x="290" y="24"/>
                    <a:pt x="303" y="26"/>
                  </a:cubicBezTo>
                  <a:cubicBezTo>
                    <a:pt x="311" y="28"/>
                    <a:pt x="305" y="28"/>
                    <a:pt x="309" y="29"/>
                  </a:cubicBezTo>
                  <a:lnTo>
                    <a:pt x="125" y="183"/>
                  </a:lnTo>
                  <a:lnTo>
                    <a:pt x="125" y="24"/>
                  </a:lnTo>
                  <a:lnTo>
                    <a:pt x="179" y="24"/>
                  </a:lnTo>
                  <a:lnTo>
                    <a:pt x="179" y="0"/>
                  </a:lnTo>
                  <a:cubicBezTo>
                    <a:pt x="160" y="2"/>
                    <a:pt x="111" y="2"/>
                    <a:pt x="90" y="2"/>
                  </a:cubicBezTo>
                  <a:cubicBezTo>
                    <a:pt x="68" y="2"/>
                    <a:pt x="19" y="2"/>
                    <a:pt x="0" y="0"/>
                  </a:cubicBezTo>
                  <a:lnTo>
                    <a:pt x="0" y="24"/>
                  </a:lnTo>
                  <a:lnTo>
                    <a:pt x="54" y="24"/>
                  </a:lnTo>
                  <a:lnTo>
                    <a:pt x="54" y="319"/>
                  </a:lnTo>
                  <a:lnTo>
                    <a:pt x="0" y="319"/>
                  </a:lnTo>
                  <a:lnTo>
                    <a:pt x="0" y="343"/>
                  </a:lnTo>
                  <a:cubicBezTo>
                    <a:pt x="19" y="341"/>
                    <a:pt x="68" y="341"/>
                    <a:pt x="90" y="341"/>
                  </a:cubicBezTo>
                  <a:cubicBezTo>
                    <a:pt x="111" y="341"/>
                    <a:pt x="160" y="341"/>
                    <a:pt x="179" y="343"/>
                  </a:cubicBezTo>
                  <a:lnTo>
                    <a:pt x="179" y="319"/>
                  </a:lnTo>
                  <a:lnTo>
                    <a:pt x="125" y="319"/>
                  </a:lnTo>
                  <a:lnTo>
                    <a:pt x="125" y="214"/>
                  </a:lnTo>
                  <a:lnTo>
                    <a:pt x="175" y="173"/>
                  </a:lnTo>
                  <a:lnTo>
                    <a:pt x="277" y="308"/>
                  </a:lnTo>
                  <a:cubicBezTo>
                    <a:pt x="280" y="311"/>
                    <a:pt x="280" y="312"/>
                    <a:pt x="281" y="315"/>
                  </a:cubicBezTo>
                  <a:cubicBezTo>
                    <a:pt x="273" y="319"/>
                    <a:pt x="263" y="319"/>
                    <a:pt x="245" y="319"/>
                  </a:cubicBezTo>
                  <a:lnTo>
                    <a:pt x="245" y="343"/>
                  </a:lnTo>
                  <a:cubicBezTo>
                    <a:pt x="265" y="341"/>
                    <a:pt x="310" y="341"/>
                    <a:pt x="333" y="341"/>
                  </a:cubicBezTo>
                  <a:cubicBezTo>
                    <a:pt x="353" y="341"/>
                    <a:pt x="387" y="341"/>
                    <a:pt x="406" y="343"/>
                  </a:cubicBezTo>
                  <a:lnTo>
                    <a:pt x="406" y="319"/>
                  </a:lnTo>
                  <a:lnTo>
                    <a:pt x="391" y="319"/>
                  </a:lnTo>
                  <a:cubicBezTo>
                    <a:pt x="365" y="319"/>
                    <a:pt x="363" y="317"/>
                    <a:pt x="357" y="309"/>
                  </a:cubicBezTo>
                  <a:lnTo>
                    <a:pt x="223" y="1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128">
              <a:extLst>
                <a:ext uri="{FF2B5EF4-FFF2-40B4-BE49-F238E27FC236}">
                  <a16:creationId xmlns:a16="http://schemas.microsoft.com/office/drawing/2014/main" id="{72B7DC49-1926-4041-AF67-254ADCAA1A73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6380163" y="5751513"/>
              <a:ext cx="601663" cy="158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29">
              <a:extLst>
                <a:ext uri="{FF2B5EF4-FFF2-40B4-BE49-F238E27FC236}">
                  <a16:creationId xmlns:a16="http://schemas.microsoft.com/office/drawing/2014/main" id="{9B2EEE86-40A7-4540-B1F9-2626630652B4}"/>
                </a:ext>
              </a:extLst>
            </p:cNvPr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6456363" y="5854701"/>
              <a:ext cx="212725" cy="319088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29 h 368"/>
                <a:gd name="T4" fmla="*/ 45 w 262"/>
                <a:gd name="T5" fmla="*/ 176 h 368"/>
                <a:gd name="T6" fmla="*/ 0 w 262"/>
                <a:gd name="T7" fmla="*/ 280 h 368"/>
                <a:gd name="T8" fmla="*/ 92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7 h 368"/>
                <a:gd name="T18" fmla="*/ 105 w 262"/>
                <a:gd name="T19" fmla="*/ 70 h 368"/>
                <a:gd name="T20" fmla="*/ 82 w 262"/>
                <a:gd name="T21" fmla="*/ 53 h 368"/>
                <a:gd name="T22" fmla="*/ 153 w 262"/>
                <a:gd name="T23" fmla="*/ 13 h 368"/>
                <a:gd name="T24" fmla="*/ 225 w 262"/>
                <a:gd name="T25" fmla="*/ 103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5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3" y="218"/>
                    <a:pt x="0" y="264"/>
                    <a:pt x="0" y="280"/>
                  </a:cubicBezTo>
                  <a:cubicBezTo>
                    <a:pt x="0" y="311"/>
                    <a:pt x="22" y="368"/>
                    <a:pt x="92" y="368"/>
                  </a:cubicBezTo>
                  <a:cubicBezTo>
                    <a:pt x="210" y="368"/>
                    <a:pt x="262" y="201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5" y="97"/>
                    <a:pt x="105" y="82"/>
                    <a:pt x="105" y="70"/>
                  </a:cubicBezTo>
                  <a:cubicBezTo>
                    <a:pt x="105" y="53"/>
                    <a:pt x="90" y="53"/>
                    <a:pt x="82" y="53"/>
                  </a:cubicBezTo>
                  <a:cubicBezTo>
                    <a:pt x="104" y="16"/>
                    <a:pt x="139" y="13"/>
                    <a:pt x="153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2"/>
                    <a:pt x="222" y="148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6"/>
                    <a:pt x="116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30">
              <a:extLst>
                <a:ext uri="{FF2B5EF4-FFF2-40B4-BE49-F238E27FC236}">
                  <a16:creationId xmlns:a16="http://schemas.microsoft.com/office/drawing/2014/main" id="{A2C86CEE-4503-47A6-BFB2-B0278C3C3E95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6692901" y="5969001"/>
              <a:ext cx="228600" cy="279400"/>
            </a:xfrm>
            <a:custGeom>
              <a:avLst/>
              <a:gdLst>
                <a:gd name="T0" fmla="*/ 193 w 281"/>
                <a:gd name="T1" fmla="*/ 154 h 321"/>
                <a:gd name="T2" fmla="*/ 185 w 281"/>
                <a:gd name="T3" fmla="*/ 175 h 321"/>
                <a:gd name="T4" fmla="*/ 125 w 281"/>
                <a:gd name="T5" fmla="*/ 209 h 321"/>
                <a:gd name="T6" fmla="*/ 64 w 281"/>
                <a:gd name="T7" fmla="*/ 114 h 321"/>
                <a:gd name="T8" fmla="*/ 131 w 281"/>
                <a:gd name="T9" fmla="*/ 20 h 321"/>
                <a:gd name="T10" fmla="*/ 193 w 281"/>
                <a:gd name="T11" fmla="*/ 84 h 321"/>
                <a:gd name="T12" fmla="*/ 193 w 281"/>
                <a:gd name="T13" fmla="*/ 154 h 321"/>
                <a:gd name="T14" fmla="*/ 200 w 281"/>
                <a:gd name="T15" fmla="*/ 39 h 321"/>
                <a:gd name="T16" fmla="*/ 124 w 281"/>
                <a:gd name="T17" fmla="*/ 0 h 321"/>
                <a:gd name="T18" fmla="*/ 0 w 281"/>
                <a:gd name="T19" fmla="*/ 114 h 321"/>
                <a:gd name="T20" fmla="*/ 120 w 281"/>
                <a:gd name="T21" fmla="*/ 227 h 321"/>
                <a:gd name="T22" fmla="*/ 190 w 281"/>
                <a:gd name="T23" fmla="*/ 200 h 321"/>
                <a:gd name="T24" fmla="*/ 190 w 281"/>
                <a:gd name="T25" fmla="*/ 298 h 321"/>
                <a:gd name="T26" fmla="*/ 155 w 281"/>
                <a:gd name="T27" fmla="*/ 298 h 321"/>
                <a:gd name="T28" fmla="*/ 155 w 281"/>
                <a:gd name="T29" fmla="*/ 321 h 321"/>
                <a:gd name="T30" fmla="*/ 218 w 281"/>
                <a:gd name="T31" fmla="*/ 320 h 321"/>
                <a:gd name="T32" fmla="*/ 281 w 281"/>
                <a:gd name="T33" fmla="*/ 321 h 321"/>
                <a:gd name="T34" fmla="*/ 281 w 281"/>
                <a:gd name="T35" fmla="*/ 298 h 321"/>
                <a:gd name="T36" fmla="*/ 246 w 281"/>
                <a:gd name="T37" fmla="*/ 298 h 321"/>
                <a:gd name="T38" fmla="*/ 246 w 281"/>
                <a:gd name="T39" fmla="*/ 0 h 321"/>
                <a:gd name="T40" fmla="*/ 226 w 281"/>
                <a:gd name="T41" fmla="*/ 0 h 321"/>
                <a:gd name="T42" fmla="*/ 200 w 281"/>
                <a:gd name="T43" fmla="*/ 3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21">
                  <a:moveTo>
                    <a:pt x="193" y="154"/>
                  </a:moveTo>
                  <a:cubicBezTo>
                    <a:pt x="193" y="163"/>
                    <a:pt x="193" y="164"/>
                    <a:pt x="185" y="175"/>
                  </a:cubicBezTo>
                  <a:cubicBezTo>
                    <a:pt x="165" y="204"/>
                    <a:pt x="140" y="209"/>
                    <a:pt x="125" y="209"/>
                  </a:cubicBezTo>
                  <a:cubicBezTo>
                    <a:pt x="94" y="209"/>
                    <a:pt x="64" y="181"/>
                    <a:pt x="64" y="114"/>
                  </a:cubicBezTo>
                  <a:cubicBezTo>
                    <a:pt x="64" y="43"/>
                    <a:pt x="101" y="20"/>
                    <a:pt x="131" y="20"/>
                  </a:cubicBezTo>
                  <a:cubicBezTo>
                    <a:pt x="169" y="20"/>
                    <a:pt x="193" y="59"/>
                    <a:pt x="193" y="84"/>
                  </a:cubicBezTo>
                  <a:lnTo>
                    <a:pt x="193" y="154"/>
                  </a:lnTo>
                  <a:close/>
                  <a:moveTo>
                    <a:pt x="200" y="39"/>
                  </a:moveTo>
                  <a:cubicBezTo>
                    <a:pt x="182" y="15"/>
                    <a:pt x="154" y="0"/>
                    <a:pt x="124" y="0"/>
                  </a:cubicBezTo>
                  <a:cubicBezTo>
                    <a:pt x="52" y="0"/>
                    <a:pt x="0" y="44"/>
                    <a:pt x="0" y="114"/>
                  </a:cubicBezTo>
                  <a:cubicBezTo>
                    <a:pt x="0" y="184"/>
                    <a:pt x="50" y="227"/>
                    <a:pt x="120" y="227"/>
                  </a:cubicBezTo>
                  <a:cubicBezTo>
                    <a:pt x="144" y="227"/>
                    <a:pt x="167" y="220"/>
                    <a:pt x="190" y="200"/>
                  </a:cubicBezTo>
                  <a:lnTo>
                    <a:pt x="190" y="298"/>
                  </a:lnTo>
                  <a:lnTo>
                    <a:pt x="155" y="298"/>
                  </a:lnTo>
                  <a:lnTo>
                    <a:pt x="155" y="321"/>
                  </a:lnTo>
                  <a:cubicBezTo>
                    <a:pt x="169" y="321"/>
                    <a:pt x="199" y="320"/>
                    <a:pt x="218" y="320"/>
                  </a:cubicBezTo>
                  <a:cubicBezTo>
                    <a:pt x="237" y="320"/>
                    <a:pt x="267" y="321"/>
                    <a:pt x="281" y="321"/>
                  </a:cubicBezTo>
                  <a:lnTo>
                    <a:pt x="281" y="298"/>
                  </a:lnTo>
                  <a:lnTo>
                    <a:pt x="246" y="298"/>
                  </a:lnTo>
                  <a:lnTo>
                    <a:pt x="246" y="0"/>
                  </a:lnTo>
                  <a:lnTo>
                    <a:pt x="226" y="0"/>
                  </a:lnTo>
                  <a:lnTo>
                    <a:pt x="200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31">
              <a:extLst>
                <a:ext uri="{FF2B5EF4-FFF2-40B4-BE49-F238E27FC236}">
                  <a16:creationId xmlns:a16="http://schemas.microsoft.com/office/drawing/2014/main" id="{D39C3D15-5E95-415D-93E4-C65A37B14EC0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7046913" y="5570538"/>
              <a:ext cx="328613" cy="296863"/>
            </a:xfrm>
            <a:custGeom>
              <a:avLst/>
              <a:gdLst>
                <a:gd name="T0" fmla="*/ 222 w 405"/>
                <a:gd name="T1" fmla="*/ 133 h 343"/>
                <a:gd name="T2" fmla="*/ 342 w 405"/>
                <a:gd name="T3" fmla="*/ 33 h 343"/>
                <a:gd name="T4" fmla="*/ 389 w 405"/>
                <a:gd name="T5" fmla="*/ 24 h 343"/>
                <a:gd name="T6" fmla="*/ 397 w 405"/>
                <a:gd name="T7" fmla="*/ 24 h 343"/>
                <a:gd name="T8" fmla="*/ 397 w 405"/>
                <a:gd name="T9" fmla="*/ 0 h 343"/>
                <a:gd name="T10" fmla="*/ 347 w 405"/>
                <a:gd name="T11" fmla="*/ 2 h 343"/>
                <a:gd name="T12" fmla="*/ 274 w 405"/>
                <a:gd name="T13" fmla="*/ 0 h 343"/>
                <a:gd name="T14" fmla="*/ 274 w 405"/>
                <a:gd name="T15" fmla="*/ 24 h 343"/>
                <a:gd name="T16" fmla="*/ 303 w 405"/>
                <a:gd name="T17" fmla="*/ 26 h 343"/>
                <a:gd name="T18" fmla="*/ 309 w 405"/>
                <a:gd name="T19" fmla="*/ 29 h 343"/>
                <a:gd name="T20" fmla="*/ 125 w 405"/>
                <a:gd name="T21" fmla="*/ 183 h 343"/>
                <a:gd name="T22" fmla="*/ 125 w 405"/>
                <a:gd name="T23" fmla="*/ 24 h 343"/>
                <a:gd name="T24" fmla="*/ 179 w 405"/>
                <a:gd name="T25" fmla="*/ 24 h 343"/>
                <a:gd name="T26" fmla="*/ 179 w 405"/>
                <a:gd name="T27" fmla="*/ 0 h 343"/>
                <a:gd name="T28" fmla="*/ 89 w 405"/>
                <a:gd name="T29" fmla="*/ 2 h 343"/>
                <a:gd name="T30" fmla="*/ 0 w 405"/>
                <a:gd name="T31" fmla="*/ 0 h 343"/>
                <a:gd name="T32" fmla="*/ 0 w 405"/>
                <a:gd name="T33" fmla="*/ 24 h 343"/>
                <a:gd name="T34" fmla="*/ 54 w 405"/>
                <a:gd name="T35" fmla="*/ 24 h 343"/>
                <a:gd name="T36" fmla="*/ 54 w 405"/>
                <a:gd name="T37" fmla="*/ 319 h 343"/>
                <a:gd name="T38" fmla="*/ 0 w 405"/>
                <a:gd name="T39" fmla="*/ 319 h 343"/>
                <a:gd name="T40" fmla="*/ 0 w 405"/>
                <a:gd name="T41" fmla="*/ 343 h 343"/>
                <a:gd name="T42" fmla="*/ 89 w 405"/>
                <a:gd name="T43" fmla="*/ 341 h 343"/>
                <a:gd name="T44" fmla="*/ 179 w 405"/>
                <a:gd name="T45" fmla="*/ 343 h 343"/>
                <a:gd name="T46" fmla="*/ 179 w 405"/>
                <a:gd name="T47" fmla="*/ 319 h 343"/>
                <a:gd name="T48" fmla="*/ 125 w 405"/>
                <a:gd name="T49" fmla="*/ 319 h 343"/>
                <a:gd name="T50" fmla="*/ 125 w 405"/>
                <a:gd name="T51" fmla="*/ 214 h 343"/>
                <a:gd name="T52" fmla="*/ 175 w 405"/>
                <a:gd name="T53" fmla="*/ 173 h 343"/>
                <a:gd name="T54" fmla="*/ 277 w 405"/>
                <a:gd name="T55" fmla="*/ 308 h 343"/>
                <a:gd name="T56" fmla="*/ 281 w 405"/>
                <a:gd name="T57" fmla="*/ 315 h 343"/>
                <a:gd name="T58" fmla="*/ 245 w 405"/>
                <a:gd name="T59" fmla="*/ 319 h 343"/>
                <a:gd name="T60" fmla="*/ 245 w 405"/>
                <a:gd name="T61" fmla="*/ 343 h 343"/>
                <a:gd name="T62" fmla="*/ 333 w 405"/>
                <a:gd name="T63" fmla="*/ 341 h 343"/>
                <a:gd name="T64" fmla="*/ 405 w 405"/>
                <a:gd name="T65" fmla="*/ 343 h 343"/>
                <a:gd name="T66" fmla="*/ 405 w 405"/>
                <a:gd name="T67" fmla="*/ 319 h 343"/>
                <a:gd name="T68" fmla="*/ 391 w 405"/>
                <a:gd name="T69" fmla="*/ 319 h 343"/>
                <a:gd name="T70" fmla="*/ 357 w 405"/>
                <a:gd name="T71" fmla="*/ 309 h 343"/>
                <a:gd name="T72" fmla="*/ 222 w 405"/>
                <a:gd name="T73" fmla="*/ 13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5" h="343">
                  <a:moveTo>
                    <a:pt x="222" y="133"/>
                  </a:moveTo>
                  <a:lnTo>
                    <a:pt x="342" y="33"/>
                  </a:lnTo>
                  <a:cubicBezTo>
                    <a:pt x="353" y="24"/>
                    <a:pt x="374" y="24"/>
                    <a:pt x="389" y="24"/>
                  </a:cubicBezTo>
                  <a:lnTo>
                    <a:pt x="397" y="24"/>
                  </a:lnTo>
                  <a:lnTo>
                    <a:pt x="397" y="0"/>
                  </a:lnTo>
                  <a:cubicBezTo>
                    <a:pt x="378" y="2"/>
                    <a:pt x="349" y="2"/>
                    <a:pt x="347" y="2"/>
                  </a:cubicBezTo>
                  <a:cubicBezTo>
                    <a:pt x="328" y="2"/>
                    <a:pt x="292" y="2"/>
                    <a:pt x="274" y="0"/>
                  </a:cubicBezTo>
                  <a:lnTo>
                    <a:pt x="274" y="24"/>
                  </a:lnTo>
                  <a:cubicBezTo>
                    <a:pt x="280" y="24"/>
                    <a:pt x="290" y="24"/>
                    <a:pt x="303" y="26"/>
                  </a:cubicBezTo>
                  <a:cubicBezTo>
                    <a:pt x="311" y="28"/>
                    <a:pt x="305" y="28"/>
                    <a:pt x="309" y="29"/>
                  </a:cubicBezTo>
                  <a:lnTo>
                    <a:pt x="125" y="183"/>
                  </a:lnTo>
                  <a:lnTo>
                    <a:pt x="125" y="24"/>
                  </a:lnTo>
                  <a:lnTo>
                    <a:pt x="179" y="24"/>
                  </a:lnTo>
                  <a:lnTo>
                    <a:pt x="179" y="0"/>
                  </a:lnTo>
                  <a:cubicBezTo>
                    <a:pt x="160" y="2"/>
                    <a:pt x="111" y="2"/>
                    <a:pt x="89" y="2"/>
                  </a:cubicBezTo>
                  <a:cubicBezTo>
                    <a:pt x="68" y="2"/>
                    <a:pt x="19" y="2"/>
                    <a:pt x="0" y="0"/>
                  </a:cubicBezTo>
                  <a:lnTo>
                    <a:pt x="0" y="24"/>
                  </a:lnTo>
                  <a:lnTo>
                    <a:pt x="54" y="24"/>
                  </a:lnTo>
                  <a:lnTo>
                    <a:pt x="54" y="319"/>
                  </a:lnTo>
                  <a:lnTo>
                    <a:pt x="0" y="319"/>
                  </a:lnTo>
                  <a:lnTo>
                    <a:pt x="0" y="343"/>
                  </a:lnTo>
                  <a:cubicBezTo>
                    <a:pt x="19" y="341"/>
                    <a:pt x="68" y="341"/>
                    <a:pt x="89" y="341"/>
                  </a:cubicBezTo>
                  <a:cubicBezTo>
                    <a:pt x="111" y="341"/>
                    <a:pt x="160" y="341"/>
                    <a:pt x="179" y="343"/>
                  </a:cubicBezTo>
                  <a:lnTo>
                    <a:pt x="179" y="319"/>
                  </a:lnTo>
                  <a:lnTo>
                    <a:pt x="125" y="319"/>
                  </a:lnTo>
                  <a:lnTo>
                    <a:pt x="125" y="214"/>
                  </a:lnTo>
                  <a:lnTo>
                    <a:pt x="175" y="173"/>
                  </a:lnTo>
                  <a:lnTo>
                    <a:pt x="277" y="308"/>
                  </a:lnTo>
                  <a:cubicBezTo>
                    <a:pt x="280" y="311"/>
                    <a:pt x="280" y="312"/>
                    <a:pt x="281" y="315"/>
                  </a:cubicBezTo>
                  <a:cubicBezTo>
                    <a:pt x="272" y="319"/>
                    <a:pt x="262" y="319"/>
                    <a:pt x="245" y="319"/>
                  </a:cubicBezTo>
                  <a:lnTo>
                    <a:pt x="245" y="343"/>
                  </a:lnTo>
                  <a:cubicBezTo>
                    <a:pt x="265" y="341"/>
                    <a:pt x="310" y="341"/>
                    <a:pt x="333" y="341"/>
                  </a:cubicBezTo>
                  <a:cubicBezTo>
                    <a:pt x="353" y="341"/>
                    <a:pt x="387" y="341"/>
                    <a:pt x="405" y="343"/>
                  </a:cubicBezTo>
                  <a:lnTo>
                    <a:pt x="405" y="319"/>
                  </a:lnTo>
                  <a:lnTo>
                    <a:pt x="391" y="319"/>
                  </a:lnTo>
                  <a:cubicBezTo>
                    <a:pt x="365" y="319"/>
                    <a:pt x="363" y="317"/>
                    <a:pt x="357" y="309"/>
                  </a:cubicBezTo>
                  <a:lnTo>
                    <a:pt x="222" y="1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32">
              <a:extLst>
                <a:ext uri="{FF2B5EF4-FFF2-40B4-BE49-F238E27FC236}">
                  <a16:creationId xmlns:a16="http://schemas.microsoft.com/office/drawing/2014/main" id="{63EC5E71-8B50-4025-AD36-F0AC190711F6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7424738" y="5605463"/>
              <a:ext cx="192088" cy="15875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9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33">
              <a:extLst>
                <a:ext uri="{FF2B5EF4-FFF2-40B4-BE49-F238E27FC236}">
                  <a16:creationId xmlns:a16="http://schemas.microsoft.com/office/drawing/2014/main" id="{D0F676DC-B574-4FB1-B4EB-6CF1EBED2B8E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7678738" y="5487988"/>
              <a:ext cx="103188" cy="20161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6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1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6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2"/>
                    <a:pt x="52" y="231"/>
                    <a:pt x="64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34">
              <a:extLst>
                <a:ext uri="{FF2B5EF4-FFF2-40B4-BE49-F238E27FC236}">
                  <a16:creationId xmlns:a16="http://schemas.microsoft.com/office/drawing/2014/main" id="{BADF1E86-A74F-492B-A501-0424E806F4F1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7851776" y="5572126"/>
              <a:ext cx="268288" cy="295275"/>
            </a:xfrm>
            <a:custGeom>
              <a:avLst/>
              <a:gdLst>
                <a:gd name="T0" fmla="*/ 184 w 330"/>
                <a:gd name="T1" fmla="*/ 39 h 341"/>
                <a:gd name="T2" fmla="*/ 232 w 330"/>
                <a:gd name="T3" fmla="*/ 15 h 341"/>
                <a:gd name="T4" fmla="*/ 248 w 330"/>
                <a:gd name="T5" fmla="*/ 15 h 341"/>
                <a:gd name="T6" fmla="*/ 248 w 330"/>
                <a:gd name="T7" fmla="*/ 0 h 341"/>
                <a:gd name="T8" fmla="*/ 164 w 330"/>
                <a:gd name="T9" fmla="*/ 1 h 341"/>
                <a:gd name="T10" fmla="*/ 79 w 330"/>
                <a:gd name="T11" fmla="*/ 0 h 341"/>
                <a:gd name="T12" fmla="*/ 79 w 330"/>
                <a:gd name="T13" fmla="*/ 15 h 341"/>
                <a:gd name="T14" fmla="*/ 96 w 330"/>
                <a:gd name="T15" fmla="*/ 15 h 341"/>
                <a:gd name="T16" fmla="*/ 143 w 330"/>
                <a:gd name="T17" fmla="*/ 39 h 341"/>
                <a:gd name="T18" fmla="*/ 143 w 330"/>
                <a:gd name="T19" fmla="*/ 261 h 341"/>
                <a:gd name="T20" fmla="*/ 75 w 330"/>
                <a:gd name="T21" fmla="*/ 134 h 341"/>
                <a:gd name="T22" fmla="*/ 31 w 330"/>
                <a:gd name="T23" fmla="*/ 64 h 341"/>
                <a:gd name="T24" fmla="*/ 12 w 330"/>
                <a:gd name="T25" fmla="*/ 64 h 341"/>
                <a:gd name="T26" fmla="*/ 0 w 330"/>
                <a:gd name="T27" fmla="*/ 70 h 341"/>
                <a:gd name="T28" fmla="*/ 4 w 330"/>
                <a:gd name="T29" fmla="*/ 75 h 341"/>
                <a:gd name="T30" fmla="*/ 34 w 330"/>
                <a:gd name="T31" fmla="*/ 143 h 341"/>
                <a:gd name="T32" fmla="*/ 59 w 330"/>
                <a:gd name="T33" fmla="*/ 227 h 341"/>
                <a:gd name="T34" fmla="*/ 143 w 330"/>
                <a:gd name="T35" fmla="*/ 273 h 341"/>
                <a:gd name="T36" fmla="*/ 143 w 330"/>
                <a:gd name="T37" fmla="*/ 301 h 341"/>
                <a:gd name="T38" fmla="*/ 96 w 330"/>
                <a:gd name="T39" fmla="*/ 325 h 341"/>
                <a:gd name="T40" fmla="*/ 79 w 330"/>
                <a:gd name="T41" fmla="*/ 325 h 341"/>
                <a:gd name="T42" fmla="*/ 79 w 330"/>
                <a:gd name="T43" fmla="*/ 341 h 341"/>
                <a:gd name="T44" fmla="*/ 163 w 330"/>
                <a:gd name="T45" fmla="*/ 339 h 341"/>
                <a:gd name="T46" fmla="*/ 248 w 330"/>
                <a:gd name="T47" fmla="*/ 341 h 341"/>
                <a:gd name="T48" fmla="*/ 248 w 330"/>
                <a:gd name="T49" fmla="*/ 325 h 341"/>
                <a:gd name="T50" fmla="*/ 232 w 330"/>
                <a:gd name="T51" fmla="*/ 325 h 341"/>
                <a:gd name="T52" fmla="*/ 184 w 330"/>
                <a:gd name="T53" fmla="*/ 301 h 341"/>
                <a:gd name="T54" fmla="*/ 184 w 330"/>
                <a:gd name="T55" fmla="*/ 273 h 341"/>
                <a:gd name="T56" fmla="*/ 270 w 330"/>
                <a:gd name="T57" fmla="*/ 228 h 341"/>
                <a:gd name="T58" fmla="*/ 297 w 330"/>
                <a:gd name="T59" fmla="*/ 131 h 341"/>
                <a:gd name="T60" fmla="*/ 324 w 330"/>
                <a:gd name="T61" fmla="*/ 75 h 341"/>
                <a:gd name="T62" fmla="*/ 330 w 330"/>
                <a:gd name="T63" fmla="*/ 70 h 341"/>
                <a:gd name="T64" fmla="*/ 319 w 330"/>
                <a:gd name="T65" fmla="*/ 64 h 341"/>
                <a:gd name="T66" fmla="*/ 300 w 330"/>
                <a:gd name="T67" fmla="*/ 64 h 341"/>
                <a:gd name="T68" fmla="*/ 255 w 330"/>
                <a:gd name="T69" fmla="*/ 140 h 341"/>
                <a:gd name="T70" fmla="*/ 184 w 330"/>
                <a:gd name="T71" fmla="*/ 261 h 341"/>
                <a:gd name="T72" fmla="*/ 184 w 330"/>
                <a:gd name="T73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0" h="341">
                  <a:moveTo>
                    <a:pt x="184" y="39"/>
                  </a:moveTo>
                  <a:cubicBezTo>
                    <a:pt x="184" y="22"/>
                    <a:pt x="184" y="15"/>
                    <a:pt x="232" y="15"/>
                  </a:cubicBezTo>
                  <a:lnTo>
                    <a:pt x="248" y="15"/>
                  </a:lnTo>
                  <a:lnTo>
                    <a:pt x="248" y="0"/>
                  </a:lnTo>
                  <a:cubicBezTo>
                    <a:pt x="230" y="1"/>
                    <a:pt x="184" y="1"/>
                    <a:pt x="164" y="1"/>
                  </a:cubicBezTo>
                  <a:cubicBezTo>
                    <a:pt x="143" y="1"/>
                    <a:pt x="97" y="1"/>
                    <a:pt x="79" y="0"/>
                  </a:cubicBezTo>
                  <a:lnTo>
                    <a:pt x="79" y="15"/>
                  </a:lnTo>
                  <a:lnTo>
                    <a:pt x="96" y="15"/>
                  </a:lnTo>
                  <a:cubicBezTo>
                    <a:pt x="143" y="15"/>
                    <a:pt x="143" y="22"/>
                    <a:pt x="143" y="39"/>
                  </a:cubicBezTo>
                  <a:lnTo>
                    <a:pt x="143" y="261"/>
                  </a:lnTo>
                  <a:cubicBezTo>
                    <a:pt x="78" y="243"/>
                    <a:pt x="75" y="166"/>
                    <a:pt x="75" y="134"/>
                  </a:cubicBezTo>
                  <a:cubicBezTo>
                    <a:pt x="75" y="74"/>
                    <a:pt x="53" y="64"/>
                    <a:pt x="31" y="64"/>
                  </a:cubicBezTo>
                  <a:lnTo>
                    <a:pt x="12" y="64"/>
                  </a:lnTo>
                  <a:cubicBezTo>
                    <a:pt x="5" y="64"/>
                    <a:pt x="0" y="64"/>
                    <a:pt x="0" y="70"/>
                  </a:cubicBezTo>
                  <a:cubicBezTo>
                    <a:pt x="0" y="72"/>
                    <a:pt x="1" y="75"/>
                    <a:pt x="4" y="75"/>
                  </a:cubicBezTo>
                  <a:cubicBezTo>
                    <a:pt x="21" y="77"/>
                    <a:pt x="33" y="84"/>
                    <a:pt x="34" y="143"/>
                  </a:cubicBezTo>
                  <a:cubicBezTo>
                    <a:pt x="34" y="155"/>
                    <a:pt x="35" y="194"/>
                    <a:pt x="59" y="227"/>
                  </a:cubicBezTo>
                  <a:cubicBezTo>
                    <a:pt x="79" y="254"/>
                    <a:pt x="109" y="269"/>
                    <a:pt x="143" y="273"/>
                  </a:cubicBezTo>
                  <a:lnTo>
                    <a:pt x="143" y="301"/>
                  </a:lnTo>
                  <a:cubicBezTo>
                    <a:pt x="143" y="318"/>
                    <a:pt x="143" y="325"/>
                    <a:pt x="96" y="325"/>
                  </a:cubicBezTo>
                  <a:lnTo>
                    <a:pt x="79" y="325"/>
                  </a:lnTo>
                  <a:lnTo>
                    <a:pt x="79" y="341"/>
                  </a:lnTo>
                  <a:cubicBezTo>
                    <a:pt x="97" y="339"/>
                    <a:pt x="143" y="339"/>
                    <a:pt x="163" y="339"/>
                  </a:cubicBezTo>
                  <a:cubicBezTo>
                    <a:pt x="184" y="339"/>
                    <a:pt x="230" y="339"/>
                    <a:pt x="248" y="341"/>
                  </a:cubicBezTo>
                  <a:lnTo>
                    <a:pt x="248" y="325"/>
                  </a:lnTo>
                  <a:lnTo>
                    <a:pt x="232" y="325"/>
                  </a:lnTo>
                  <a:cubicBezTo>
                    <a:pt x="184" y="325"/>
                    <a:pt x="184" y="319"/>
                    <a:pt x="184" y="301"/>
                  </a:cubicBezTo>
                  <a:lnTo>
                    <a:pt x="184" y="273"/>
                  </a:lnTo>
                  <a:cubicBezTo>
                    <a:pt x="220" y="269"/>
                    <a:pt x="251" y="254"/>
                    <a:pt x="270" y="228"/>
                  </a:cubicBezTo>
                  <a:cubicBezTo>
                    <a:pt x="296" y="192"/>
                    <a:pt x="297" y="153"/>
                    <a:pt x="297" y="131"/>
                  </a:cubicBezTo>
                  <a:cubicBezTo>
                    <a:pt x="297" y="123"/>
                    <a:pt x="297" y="79"/>
                    <a:pt x="324" y="75"/>
                  </a:cubicBezTo>
                  <a:cubicBezTo>
                    <a:pt x="327" y="75"/>
                    <a:pt x="330" y="74"/>
                    <a:pt x="330" y="70"/>
                  </a:cubicBezTo>
                  <a:cubicBezTo>
                    <a:pt x="330" y="64"/>
                    <a:pt x="326" y="64"/>
                    <a:pt x="319" y="64"/>
                  </a:cubicBezTo>
                  <a:lnTo>
                    <a:pt x="300" y="64"/>
                  </a:lnTo>
                  <a:cubicBezTo>
                    <a:pt x="280" y="64"/>
                    <a:pt x="256" y="68"/>
                    <a:pt x="255" y="140"/>
                  </a:cubicBezTo>
                  <a:cubicBezTo>
                    <a:pt x="255" y="195"/>
                    <a:pt x="238" y="248"/>
                    <a:pt x="184" y="261"/>
                  </a:cubicBezTo>
                  <a:lnTo>
                    <a:pt x="184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35">
              <a:extLst>
                <a:ext uri="{FF2B5EF4-FFF2-40B4-BE49-F238E27FC236}">
                  <a16:creationId xmlns:a16="http://schemas.microsoft.com/office/drawing/2014/main" id="{197951C7-1CE1-4759-BDFB-AFE44B1DCB69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8148638" y="5240338"/>
              <a:ext cx="106363" cy="1039813"/>
            </a:xfrm>
            <a:custGeom>
              <a:avLst/>
              <a:gdLst>
                <a:gd name="T0" fmla="*/ 104 w 131"/>
                <a:gd name="T1" fmla="*/ 1169 h 1197"/>
                <a:gd name="T2" fmla="*/ 0 w 131"/>
                <a:gd name="T3" fmla="*/ 1169 h 1197"/>
                <a:gd name="T4" fmla="*/ 0 w 131"/>
                <a:gd name="T5" fmla="*/ 1197 h 1197"/>
                <a:gd name="T6" fmla="*/ 131 w 131"/>
                <a:gd name="T7" fmla="*/ 1197 h 1197"/>
                <a:gd name="T8" fmla="*/ 131 w 131"/>
                <a:gd name="T9" fmla="*/ 0 h 1197"/>
                <a:gd name="T10" fmla="*/ 0 w 131"/>
                <a:gd name="T11" fmla="*/ 0 h 1197"/>
                <a:gd name="T12" fmla="*/ 0 w 131"/>
                <a:gd name="T13" fmla="*/ 27 h 1197"/>
                <a:gd name="T14" fmla="*/ 104 w 131"/>
                <a:gd name="T15" fmla="*/ 27 h 1197"/>
                <a:gd name="T16" fmla="*/ 104 w 131"/>
                <a:gd name="T17" fmla="*/ 1169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7">
                  <a:moveTo>
                    <a:pt x="104" y="1169"/>
                  </a:moveTo>
                  <a:lnTo>
                    <a:pt x="0" y="1169"/>
                  </a:lnTo>
                  <a:lnTo>
                    <a:pt x="0" y="1197"/>
                  </a:lnTo>
                  <a:lnTo>
                    <a:pt x="131" y="1197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04" y="27"/>
                  </a:lnTo>
                  <a:lnTo>
                    <a:pt x="104" y="1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38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73EE-7077-4F10-9702-74398B53B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596249"/>
            <a:ext cx="17340262" cy="3395698"/>
          </a:xfrm>
        </p:spPr>
        <p:txBody>
          <a:bodyPr/>
          <a:lstStyle/>
          <a:p>
            <a:r>
              <a:rPr lang="en-US" dirty="0"/>
              <a:t>Results [Figures from Paper]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15B45-2796-4E4B-99BB-2B8B0E79C7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9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E6B7-1B53-442C-8C42-0289E71A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the Proposed Methods: </a:t>
            </a:r>
            <a:r>
              <a:rPr lang="en-US" dirty="0" err="1"/>
              <a:t>Pendubot</a:t>
            </a:r>
            <a:r>
              <a:rPr lang="en-US" dirty="0"/>
              <a:t>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614F1E-A53D-440E-A10B-DF3816FB6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0380" y="1718469"/>
            <a:ext cx="9121775" cy="68413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9738C-ABB8-44EF-9916-7560FB4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2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3FDF-DD96-408A-B175-5F9BB5CC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Partials Calculation vs </a:t>
            </a:r>
            <a:r>
              <a:rPr lang="en-US" dirty="0" err="1"/>
              <a:t>DoFs</a:t>
            </a:r>
            <a:r>
              <a:rPr lang="en-US" dirty="0"/>
              <a:t>: </a:t>
            </a:r>
            <a:r>
              <a:rPr lang="en-US" dirty="0" err="1"/>
              <a:t>Pendubot</a:t>
            </a:r>
            <a:r>
              <a:rPr lang="en-US" dirty="0"/>
              <a:t>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4EE6DF-6C4C-45F4-97E5-ABC21BB4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604" b="3391"/>
          <a:stretch/>
        </p:blipFill>
        <p:spPr>
          <a:xfrm>
            <a:off x="3565637" y="1719943"/>
            <a:ext cx="9831677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02B2C-866B-440D-8499-91B61A6F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2519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65179"/>
  <p:tag name="ORIGINALWIDTH" val="67.7293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%\newcommand{\q}{\mathbf{q}}&#10;&#10;&#10;\begin{equation*}&#10;    {\begin{bmatrix} \M &amp; -\Jc^{\top} \\   -\Jc   &amp; 0   \end{bmatrix}}&#10;    {\begin{bmatrix} \ddot{\q} \\ \Gamma \end{bmatrix}} =&#10;    {\begin{bmatrix} \S^\top \t - \h \\  \dot{\J}_c \dot{\q} \end{bmatrix}}&#10;\end{equation*}&#10;&#10;\end{document}"/>
  <p:tag name="IGUANATEXSIZE" val="20"/>
  <p:tag name="IGUANATEXCURSOR" val="540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17043"/>
  <p:tag name="ORIGINALWIDTH" val="4.297785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2.261522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1.71399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1.975857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1.975857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1.690192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42238"/>
  <p:tag name="ORIGINALWIDTH" val="2.594798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42582"/>
  <p:tag name="ORIGINALWIDTH" val="1.571157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771"/>
  <p:tag name="ORIGINALWIDTH" val="0.547532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8507"/>
  <p:tag name="ORIGINALWIDTH" val="3.142315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28532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2.490305"/>
  <p:tag name="EMFCHIL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85321"/>
  <p:tag name="ORIGINALWIDTH" val="2.594798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61351"/>
  <p:tag name="ORIGINALWIDTH" val="1.618768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309133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52044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61351"/>
  <p:tag name="ORIGINALWIDTH" val="1.59497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6036"/>
  <p:tag name="ORIGINALWIDTH" val="2.1663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332931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52044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261522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6036"/>
  <p:tag name="ORIGINALWIDTH" val="2.547187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1558"/>
  <p:tag name="ORIGINALWIDTH" val="1.345562"/>
  <p:tag name="EMFCHIL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75592"/>
  <p:tag name="ORIGINALWIDTH" val="1.118862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332931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85321"/>
  <p:tag name="ORIGINALWIDTH" val="2.594798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70814"/>
  <p:tag name="ORIGINALWIDTH" val="5.18958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771"/>
  <p:tag name="ORIGINALWIDTH" val="0.547532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7016"/>
  <p:tag name="ORIGINALWIDTH" val="4.332585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2.332931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1.690192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1.666379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4.023122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17043"/>
  <p:tag name="ORIGINALWIDTH" val="3.514537"/>
  <p:tag name="EMFCHIL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2.332931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61351"/>
  <p:tag name="ORIGINALWIDTH" val="1.59497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1.737803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75592"/>
  <p:tag name="ORIGINALWIDTH" val="1.095049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771"/>
  <p:tag name="ORIGINALWIDTH" val="2.594798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9849"/>
  <p:tag name="ORIGINALWIDTH" val="2.618596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771"/>
  <p:tag name="ORIGINALWIDTH" val="0.547532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8507"/>
  <p:tag name="ORIGINALWIDTH" val="2.261522"/>
  <p:tag name="EMFCHIL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75857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8425"/>
  <p:tag name="ORIGINALWIDTH" val="1.118862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98513"/>
  <p:tag name="ORIGINALWIDTH" val="1.342106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%\newcommand{\q}{\mathbf{q}}&#10;&#10;&#10;\begin{equation*}&#10;    \underbrace{\begin{bmatrix} \M &amp; -\Jc^{\top} \\   -\Jc   &amp; 0   \end{bmatrix}}_\K&#10;    \underbrace{\begin{bmatrix} \ddot{\q} \\ \Gamma \end{bmatrix}}_{\nnu} =&#10;    \underbrace{\begin{bmatrix} \S^\top \t - \h \\  \dot{\J}_c \dot{\q} \end{bmatrix}}_{\Psi}&#10;\end{equation*}&#10;&#10;\end{document}"/>
  <p:tag name="IGUANATEXSIZE" val="20"/>
  <p:tag name="IGUANATEXCURSOR" val="40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75857"/>
  <p:tag name="EMFCHIL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52044"/>
  <p:tag name="EMFCHILD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61351"/>
  <p:tag name="ORIGINALWIDTH" val="1.618768"/>
  <p:tag name="EMFCHIL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28532"/>
  <p:tag name="EMFCHIL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1.737803"/>
  <p:tag name="EMFCHIL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3.99931"/>
  <p:tag name="EMFCHIL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309133"/>
  <p:tag name="EMFCHIL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61351"/>
  <p:tag name="ORIGINALWIDTH" val="1.59497"/>
  <p:tag name="EMFCHIL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1.71399"/>
  <p:tag name="EMFCHIL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99405"/>
  <p:tag name="ORIGINALWIDTH" val="1.095049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16511"/>
  <p:tag name="ORIGINALWIDTH" val="5.173181"/>
  <p:tag name="EMFCHILD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771"/>
  <p:tag name="ORIGINALWIDTH" val="2.594798"/>
  <p:tag name="EMFCHILD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8425"/>
  <p:tag name="ORIGINALWIDTH" val="2.928073"/>
  <p:tag name="EMFCHIL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61523"/>
  <p:tag name="ORIGINALWIDTH" val="0.547532"/>
  <p:tag name="EMFCHIL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65864"/>
  <p:tag name="ORIGINALWIDTH" val="3.451792"/>
  <p:tag name="EMFCHIL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56745"/>
  <p:tag name="ORIGINALWIDTH" val="2.570985"/>
  <p:tag name="EMFCHIL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332931"/>
  <p:tag name="EMFCHIL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6036"/>
  <p:tag name="ORIGINALWIDTH" val="2.547187"/>
  <p:tag name="EMFCHIL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1.737803"/>
  <p:tag name="EMFCHIL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309133"/>
  <p:tag name="EMFCHILD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61351"/>
  <p:tag name="ORIGINALWIDTH" val="1.59497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3962"/>
  <p:tag name="ORIGINALWIDTH" val="3.12343"/>
  <p:tag name="EMFCHIL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99405"/>
  <p:tag name="ORIGINALWIDTH" val="1.095049"/>
  <p:tag name="EMFCHILD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75857"/>
  <p:tag name="EMFCHILD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2.523374"/>
  <p:tag name="EMFCHILD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99655"/>
  <p:tag name="EMFCHILD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8425"/>
  <p:tag name="ORIGINALWIDTH" val="1.14266"/>
  <p:tag name="EMFCHILD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28532"/>
  <p:tag name="EMFCHILD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52044"/>
  <p:tag name="EMFCHILD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99405"/>
  <p:tag name="ORIGINALWIDTH" val="1.118862"/>
  <p:tag name="EMFCHIL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61351"/>
  <p:tag name="ORIGINALWIDTH" val="1.59497"/>
  <p:tag name="EMFCHIL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3276"/>
  <p:tag name="ORIGINALWIDTH" val="2.523374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84503"/>
  <p:tag name="ORIGINALWIDTH" val="2.58659"/>
  <p:tag name="EMFCHILD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61351"/>
  <p:tag name="ORIGINALWIDTH" val="1.618768"/>
  <p:tag name="EMFCHIL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99655"/>
  <p:tag name="EMFCHIL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1.737803"/>
  <p:tag name="EMFCHIL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3.99931"/>
  <p:tag name="EMFCHIL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666379"/>
  <p:tag name="EMFCHIL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0031"/>
  <p:tag name="ORIGINALWIDTH" val="1.344503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%\newcommand{\q}{\mathbf{q}}&#10;&#10;&#10;\begin{equation*}&#10;    {\begin{bmatrix} \M &amp; -\Jc^{\top} \\   -\Jc   &amp; 0   \end{bmatrix}}&#10;    {\begin{bmatrix} \ddot{\q} \\ \Gamma \end{bmatrix}} =&#10;    {\begin{bmatrix} \S^\top \t - \h \\  \dot{\J}_c \dot{\q} \end{bmatrix}}&#10;\end{equation*}&#10;&#10;\end{document}"/>
  <p:tag name="IGUANATEXSIZE" val="20"/>
  <p:tag name="IGUANATEXCURSOR" val="540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44058"/>
  <p:tag name="ORIGINALWIDTH" val="5.209956"/>
  <p:tag name="EMFCHIL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55547"/>
  <p:tag name="ORIGINALWIDTH" val="3.137174"/>
  <p:tag name="EMFCHIL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97952"/>
  <p:tag name="ORIGINALWIDTH" val="2.595644"/>
  <p:tag name="EMFCHIL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12402"/>
  <p:tag name="ORIGINALWIDTH" val="2.670339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8752"/>
  <p:tag name="ORIGINALWIDTH" val="2.635394"/>
  <p:tag name="EMFCHIL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42406"/>
  <p:tag name="ORIGINALWIDTH" val="1.549919"/>
  <p:tag name="EMFCHILD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335232"/>
  <p:tag name="ORIGINALWIDTH" val="3.155854"/>
  <p:tag name="EMFCHILD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9984"/>
  <p:tag name="ORIGINALWIDTH" val="2.595644"/>
  <p:tag name="EMFCHILD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60363"/>
  <p:tag name="ORIGINALWIDTH" val="1.568587"/>
  <p:tag name="EMFCHIL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44058"/>
  <p:tag name="ORIGINALWIDTH" val="2.166144"/>
  <p:tag name="EMFCHIL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0031"/>
  <p:tag name="ORIGINALWIDTH" val="1.344503"/>
  <p:tag name="EMFCHIL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0031"/>
  <p:tag name="ORIGINALWIDTH" val="1.344503"/>
  <p:tag name="EMFCHILD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568551"/>
  <p:tag name="ORIGINALWIDTH" val="1.493892"/>
  <p:tag name="EMFCHILD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92577"/>
  <p:tag name="ORIGINALWIDTH" val="2.894423"/>
  <p:tag name="EMFCHILD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08132"/>
  <p:tag name="ORIGINALWIDTH" val="2.819728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22286"/>
  <p:tag name="ORIGINALWIDTH" val="1.537321"/>
  <p:tag name="EMFCHILD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0031"/>
  <p:tag name="ORIGINALWIDTH" val="1.363183"/>
  <p:tag name="EMFCHILD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11296"/>
  <p:tag name="ORIGINALWIDTH" val="3.417285"/>
  <p:tag name="EMFCHILD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0031"/>
  <p:tag name="ORIGINALWIDTH" val="1.363183"/>
  <p:tag name="EMFCHILD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51835"/>
  <p:tag name="ORIGINALWIDTH" val="2.632991"/>
  <p:tag name="EMFCHILD" val="Tru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12402"/>
  <p:tag name="ORIGINALWIDTH" val="2.651659"/>
  <p:tag name="EMFCHILD" val="Tru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78"/>
  <p:tag name="ORIGINALWIDTH" val="2.483602"/>
  <p:tag name="EMFCHILD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55547"/>
  <p:tag name="ORIGINALWIDTH" val="3.137174"/>
  <p:tag name="EMFCHILD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9984"/>
  <p:tag name="ORIGINALWIDTH" val="2.93177"/>
  <p:tag name="EMFCHILD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927809"/>
  <p:tag name="ORIGINALWIDTH" val="0.5415419"/>
  <p:tag name="EMFCHILD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9984"/>
  <p:tag name="ORIGINALWIDTH" val="2.595644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.8258"/>
  <p:tag name="ORIGINALWIDTH" val="63.98895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qdd}{\mathbf{\ddot{q}}}&#10;\newcommand{\ppsi}{\mathbf{\psi}}&#10;\newcommand{\pd}[2][]{ \frac{\partial #1}{\partial #2}}&#10;\newcommand{\pdd}[3][]{ \frac{\partial^2 #1}{\partial #2 \partial #3}}&#10;\newcommand{\pDD}[2][]{ \frac{\partial^2 #1}{\partial^2 #2}}&#10;&#10;\begin{align*}&#10;&amp; \qdd: \textrm{\;Joint\;Accelerations}\\&#10;&amp;\Gamma: \textrm{\;Ground\;reaction\;forces} \\&#10;&amp;\Jc: \textrm{\;Contact\;Jacobian} \\&#10;&amp;\M: \textrm{\;Mass\;matrix}\\&#10;&amp;\S: \textrm{\;Selector\;matrix} \\&#10;&amp;\h: \textrm{\;Quadratic\;velocity\;terms}&#10;\end{align*}&#10;&#10;&#10;\end{document}"/>
  <p:tag name="IGUANATEXSIZE" val="20"/>
  <p:tag name="IGUANATEXCURSOR" val="713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266165"/>
  <p:tag name="ORIGINALWIDTH" val="3.12343"/>
  <p:tag name="EMFCHILD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60363"/>
  <p:tag name="ORIGINALWIDTH" val="1.549919"/>
  <p:tag name="EMFCHILD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927809"/>
  <p:tag name="ORIGINALWIDTH" val="0.5602096"/>
  <p:tag name="EMFCHILD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0546"/>
  <p:tag name="ORIGINALWIDTH" val="2.894423"/>
  <p:tag name="EMFCHILD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0031"/>
  <p:tag name="ORIGINALWIDTH" val="1.363183"/>
  <p:tag name="EMFCHILD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73686"/>
  <p:tag name="ORIGINALWIDTH" val="150.6232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pd}[2][]{ \frac{\partial #1}{\partial #2}}&#10;&#10;\newcommand{\pdd}[3][]{ \frac{\partial^2 #1}{\partial #2 \partial #3}}&#10;\newcommand{\pDD}[2][]{ \frac{\partial^2 #1}{\partial^2 #2}}&#10;&#10;\begin{align*}\label{DerivsWithLambda}&#10;\begin{split}&#10;    &amp; \pdd[\nnu]{\q}{\q} = \;\;\; \K^{-1} \left[ \pdd[\Psi]{\q}{\q} - \pdd[\K]{\q}{\q} \nnu - (A^T + A) \right] \textrm{\;where\;} \quad A = \pd[\K]{q} \pd[\nu]{q} &#10;\end{split}&#10;\end{align*}&#10;&#10;&#10;\end{document}"/>
  <p:tag name="IGUANATEXSIZE" val="20"/>
  <p:tag name="IGUANATEXCURSOR" val="801"/>
  <p:tag name="TRANSPARENCY" val="True"/>
  <p:tag name="LATEXENGINEID" val="1"/>
  <p:tag name="TEMPFOLDER" val="C:\Users\John Nganga\Downloads\"/>
  <p:tag name="LATEXFORMHEIGHT" val="628.8"/>
  <p:tag name="LATEXFORMWIDTH" val="762.6"/>
  <p:tag name="LATEXFORMWRAP" val="True"/>
  <p:tag name="BITMAPVECTOR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99046"/>
  <p:tag name="ORIGINALWIDTH" val="13.52332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green} \mathcal{O}(n^2)}&#10;\end{equation*}&#10; &#10;&#10;&#10;\end{document}"/>
  <p:tag name="IGUANATEXSIZE" val="20"/>
  <p:tag name="IGUANATEXCURSOR" val="500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06629"/>
  <p:tag name="ORIGINALWIDTH" val="13.49751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red} \mathcal{O}(n^3)}&#10;\end{equation*}&#10; &#10;&#10;&#10;\end{document}"/>
  <p:tag name="IGUANATEXSIZE" val="20"/>
  <p:tag name="IGUANATEXCURSOR" val="513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99046"/>
  <p:tag name="ORIGINALWIDTH" val="13.52332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green} \mathcal{O}(n^2)}&#10;\end{equation*}&#10; &#10;&#10;&#10;\end{document}"/>
  <p:tag name="IGUANATEXSIZE" val="20"/>
  <p:tag name="IGUANATEXCURSOR" val="500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56893"/>
  <p:tag name="ORIGINALWIDTH" val="3.907412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green} \mathcal{O}(n^2)}&#10;\end{equation*}&#10; &#10;&#10;&#10;\end{document}"/>
  <p:tag name="IGUANATEXSIZE" val="20"/>
  <p:tag name="IGUANATEXCURSOR" val="500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  <p:tag name="EMFCHILD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3587"/>
  <p:tag name="ORIGINALWIDTH" val="1.251602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84503"/>
  <p:tag name="ORIGINALWIDTH" val="2.58659"/>
  <p:tag name="EMFCHILD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77936"/>
  <p:tag name="ORIGINALWIDTH" val="2.930559"/>
  <p:tag name="EMFCHILD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38989"/>
  <p:tag name="ORIGINALWIDTH" val="1.678976"/>
  <p:tag name="EMFCHILD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3587"/>
  <p:tag name="ORIGINALWIDTH" val="1.251602"/>
  <p:tag name="EMFCHILD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49841"/>
  <p:tag name="ORIGINALWIDTH" val="3.907174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red} \mathcal{O}(n^3)}&#10;\end{equation*}&#10; &#10;&#10;&#10;\end{document}"/>
  <p:tag name="IGUANATEXSIZE" val="20"/>
  <p:tag name="IGUANATEXCURSOR" val="513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  <p:tag name="EMFCHILD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7164"/>
  <p:tag name="ORIGINALWIDTH" val="1.262925"/>
  <p:tag name="EMFCHILD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72519"/>
  <p:tag name="ORIGINALWIDTH" val="2.950117"/>
  <p:tag name="EMFCHILD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30385"/>
  <p:tag name="ORIGINALWIDTH" val="1.736522"/>
  <p:tag name="EMFCHILD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7164"/>
  <p:tag name="ORIGINALWIDTH" val="1.243192"/>
  <p:tag name="EMFCHILD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56893"/>
  <p:tag name="ORIGINALWIDTH" val="3.907412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green} \mathcal{O}(n^2)}&#10;\end{equation*}&#10; &#10;&#10;&#10;\end{document}"/>
  <p:tag name="IGUANATEXSIZE" val="20"/>
  <p:tag name="IGUANATEXCURSOR" val="500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  <p:tag name="EMFCHILD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3587"/>
  <p:tag name="ORIGINALWIDTH" val="1.251602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9631"/>
  <p:tag name="ORIGINALWIDTH" val="1.537321"/>
  <p:tag name="EMFCHILD" val="Tru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77936"/>
  <p:tag name="ORIGINALWIDTH" val="2.930559"/>
  <p:tag name="EMFCHILD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38989"/>
  <p:tag name="ORIGINALWIDTH" val="1.678976"/>
  <p:tag name="EMFCHILD" val="Tru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3587"/>
  <p:tag name="ORIGINALWIDTH" val="1.251602"/>
  <p:tag name="EMFCHILD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"/>
  <p:tag name="ORIGINALWIDTH" val="6.18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xi^T&#10;\end{align*}&#10;&#10;&#10;\end{document}"/>
  <p:tag name="IGUANATEXSIZE" val="20"/>
  <p:tag name="IGUANATEXCURSOR" val="794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"/>
  <p:tag name="ORIGINALWIDTH" val="6.18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xi^T&#10;\end{align*}&#10;&#10;&#10;\end{document}"/>
  <p:tag name="IGUANATEXSIZE" val="20"/>
  <p:tag name="IGUANATEXCURSOR" val="794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2.562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xi^T&#10;\end{align*}&#10;&#10;&#10;\end{document}"/>
  <p:tag name="IGUANATEXSIZE" val="20"/>
  <p:tag name="IGUANATEXCURSOR" val="794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3.18752"/>
  <p:tag name="EMFCHILD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2.562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xi^T&#10;\end{align*}&#10;&#10;&#10;\end{document}"/>
  <p:tag name="IGUANATEXSIZE" val="20"/>
  <p:tag name="IGUANATEXCURSOR" val="794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3.18752"/>
  <p:tag name="EMFCHILD" val="Tru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167"/>
  <p:tag name="ORIGINALWIDTH" val="93.84583"/>
  <p:tag name="LATEXADDIN" val="\documentclass{article}&#10;\usepackage{amsmath}&#10;\pagestyle{empty}&#10;\begin{document}&#10;&#10;\newcommand{\pd}[2][]{ \frac{\partial #1}{\partial #2}}&#10;\newcommand{\pdd}[3][]{ \frac{\partial^2 #1}{\partial #2 \partial #3}}&#10;\newcommand{\pDD}[2][]{ \frac{\partial^2 #1}{\partial^2 #2}}&#10;\newcommand{\ggamma}{\mathbf{\gamma}}&#10;\newcommand{\K}{\mathbf{K}}&#10;\newcommand{\xxi}{\mathbf{\xi}}&#10;&#10;\begin{equation*}&#10;    \pdd[\ggamma^T \Psi]{q}{q} =  \pd[]{q} \Bigg[\ggamma^T \pd[\Psi]{q} \Bigg] \textrm{\;where\;} \ggamma^T = \xxi^T \K^{-1}&#10;  \end{equation*}&#10;&#10;\end{document}"/>
  <p:tag name="IGUANATEXSIZE" val="20"/>
  <p:tag name="IGUANATEXCURSOR" val="502"/>
  <p:tag name="TRANSPARENCY" val="True"/>
  <p:tag name="LATEXENGINEID" val="1"/>
  <p:tag name="TEMPFOLDER" val="C:\Users\John Nganga\Downloads\"/>
  <p:tag name="LATEXFORMHEIGHT" val="531"/>
  <p:tag name="LATEXFORMWIDTH" val="699.6"/>
  <p:tag name="LATEXFORMWRAP" val="True"/>
  <p:tag name="BITMAPVECTO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918"/>
  <p:tag name="ORIGINALWIDTH" val="2.171767"/>
  <p:tag name="EMFCHILD" val="Tru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LATEXADDIN" val="\documentclass{article}&#10;\usepackage{amsmath}&#10;\pagestyle{empty}&#10;\begin{document}&#10;&#10;\newcommand{\pd}[2][]{ \frac{\partial #1}{\partial #2}}&#10;\newcommand{\pdd}[3][]{ \frac{\partial^2 #1}{\partial #2 \partial #3}}&#10;\newcommand{\pDD}[2][]{ \frac{\partial^2 #1}{\partial^2 #2}}&#10;\newcommand{\ggamma}{\mathbf{\gamma}}&#10;\newcommand{\K}{\mathbf{K}}&#10;\newcommand{\xxi}{\mathbf{\xi}}&#10;&#10;\begin{equation*}&#10;    \pdd[\ggamma^T \Psi]{q}{q} =  \pd[]{q} \Bigg[\ggamma^T \pd[\Psi]{q} \Bigg] \textrm{\;where\;} \ggamma^T = \xxi^T \K^{-1}&#10;  \end{equation*}&#10;&#10;\end{document}"/>
  <p:tag name="IGUANATEXSIZE" val="20"/>
  <p:tag name="IGUANATEXCURSOR" val="502"/>
  <p:tag name="TRANSPARENCY" val="True"/>
  <p:tag name="LATEXENGINEID" val="1"/>
  <p:tag name="TEMPFOLDER" val="C:\Users\John Nganga\Downloads\"/>
  <p:tag name="LATEXFORMHEIGHT" val="531"/>
  <p:tag name="LATEXFORMWIDTH" val="699.6"/>
  <p:tag name="LATEXFORMWRAP" val="True"/>
  <p:tag name="BITMAPVECTOR" val="1"/>
  <p:tag name="EMFCHILD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1201"/>
  <p:tag name="ORIGINALWIDTH" val="1.588788"/>
  <p:tag name="EMFCHILD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2575"/>
  <p:tag name="ORIGINALWIDTH" val="2.68377"/>
  <p:tag name="EMFCHILD" val="Tru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5495"/>
  <p:tag name="ORIGINALWIDTH" val="2.662293"/>
  <p:tag name="EMFCHILD" val="Tru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71396"/>
  <p:tag name="ORIGINALWIDTH" val="3.392277"/>
  <p:tag name="EMFCHILD" val="Tru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47011"/>
  <p:tag name="ORIGINALWIDTH" val="15.41553"/>
  <p:tag name="EMFCHILD" val="Tru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EMFCHILD" val="Tru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5218"/>
  <p:tag name="ORIGINALWIDTH" val="2.10407"/>
  <p:tag name="EMFCHILD" val="Tru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705233"/>
  <p:tag name="EMFCHILD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5218"/>
  <p:tag name="ORIGINALWIDTH" val="2.10407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98513"/>
  <p:tag name="ORIGINALWIDTH" val="1.342106"/>
  <p:tag name="EMFCHILD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45266"/>
  <p:tag name="ORIGINALWIDTH" val="3.392277"/>
  <p:tag name="EMFCHILD" val="Tru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EMFCHILD" val="Tru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47011"/>
  <p:tag name="ORIGINALWIDTH" val="5.453406"/>
  <p:tag name="EMFCHILD" val="Tru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EMFCHILD" val="Tru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5218"/>
  <p:tag name="ORIGINALWIDTH" val="2.10407"/>
  <p:tag name="EMFCHILD" val="Tru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167"/>
  <p:tag name="ORIGINALWIDTH" val="1.524384"/>
  <p:tag name="EMFCHILD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2575"/>
  <p:tag name="ORIGINALWIDTH" val="2.68377"/>
  <p:tag name="EMFCHILD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33473"/>
  <p:tag name="ORIGINALWIDTH" val="2.662293"/>
  <p:tag name="EMFCHILD" val="Tru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EMFCHILD" val="Tru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71396"/>
  <p:tag name="ORIGINALWIDTH" val="3.392277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64589"/>
  <p:tag name="EMFCHILD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47011"/>
  <p:tag name="ORIGINALWIDTH" val="6.97779"/>
  <p:tag name="EMFCHILD" val="Tru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EMFCHILD" val="Tru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5218"/>
  <p:tag name="ORIGINALWIDTH" val="2.10407"/>
  <p:tag name="EMFCHILD" val="Tru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167"/>
  <p:tag name="ORIGINALWIDTH" val="1.502907"/>
  <p:tag name="EMFCHILD" val="Tru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3189"/>
  <p:tag name="ORIGINALWIDTH" val="3.521097"/>
  <p:tag name="EMFCHILD" val="Tru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7276"/>
  <p:tag name="ORIGINALWIDTH" val="2.576412"/>
  <p:tag name="EMFCHILD" val="Tru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90533"/>
  <p:tag name="ORIGINALWIDTH" val="1.97525"/>
  <p:tag name="EMFCHILD" val="Tru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3189"/>
  <p:tag name="ORIGINALWIDTH" val="1.717608"/>
  <p:tag name="EMFCHILD" val="Tru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90533"/>
  <p:tag name="ORIGINALWIDTH" val="1.97525"/>
  <p:tag name="EMFCHILD" val="Tru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2575"/>
  <p:tag name="ORIGINALWIDTH" val="2.68377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6571951"/>
  <p:tag name="ORIGINALWIDTH" val="10.44397"/>
  <p:tag name="EMFCHILD" val="Tru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33473"/>
  <p:tag name="ORIGINALWIDTH" val="2.68377"/>
  <p:tag name="EMFCHILD" val="Tru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45266"/>
  <p:tag name="ORIGINALWIDTH" val="3.413754"/>
  <p:tag name="EMFCHILD" val="Tru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52245"/>
  <p:tag name="ORIGINALWIDTH" val="2.14701"/>
  <p:tag name="EMFCHILD" val="Tru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33473"/>
  <p:tag name="ORIGINALWIDTH" val="2.68377"/>
  <p:tag name="EMFCHILD" val="Tru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14336"/>
  <p:tag name="ORIGINALWIDTH" val="4.1652"/>
  <p:tag name="EMFCHILD" val="Tru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932378"/>
  <p:tag name="ORIGINALWIDTH" val="2.426128"/>
  <p:tag name="EMFCHILD" val="Tru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90533"/>
  <p:tag name="ORIGINALWIDTH" val="1.309683"/>
  <p:tag name="EMFCHILD" val="Tru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54.90724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pd[\nnu]{\q} = \K^{-1} \left[ \pd[\Psi]{\q} - \pd[\K]{\q} \nnu \right]&#10;\end{split}&#10;\end{align*}&#10;&#10;&#10;\end{document}"/>
  <p:tag name="IGUANATEXSIZE" val="20"/>
  <p:tag name="IGUANATEXCURSOR" val="751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691137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pd[\nnu]{\q} = \K^{-1} \left[ \pd[\Psi]{\q} - \pd[\K]{\q} \nnu \right]&#10;\end{split}&#10;\end{align*}&#10;&#10;&#10;\end{document}"/>
  <p:tag name="IGUANATEXSIZE" val="20"/>
  <p:tag name="IGUANATEXCURSOR" val="751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  <p:tag name="EMFCHILD" val="Tru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0062"/>
  <p:tag name="ORIGINALWIDTH" val="2.409973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64589"/>
  <p:tag name="EMFCHILD" val="Tru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6.125355"/>
  <p:tag name="EMFCHILD" val="Tru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711227"/>
  <p:tag name="EMFCHILD" val="Tru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71891"/>
  <p:tag name="EMFCHILD" val="Tru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85319"/>
  <p:tag name="ORIGINALWIDTH" val="3.414129"/>
  <p:tag name="EMFCHILD" val="Tru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5547"/>
  <p:tag name="ORIGINALWIDTH" val="4.177287"/>
  <p:tag name="EMFCHILD" val="Tru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2.409973"/>
  <p:tag name="EMFCHILD" val="Tru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5056"/>
  <p:tag name="ORIGINALWIDTH" val="1.305409"/>
  <p:tag name="EMFCHILD" val="Tru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1.345575"/>
  <p:tag name="EMFCHILD" val="Tru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711227"/>
  <p:tag name="EMFCHILD" val="Tru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7"/>
  <p:tag name="ORIGINALWIDTH" val="3.394053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64589"/>
  <p:tag name="EMFCHILD" val="Tru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7.009012"/>
  <p:tag name="EMFCHILD" val="Tru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711227"/>
  <p:tag name="EMFCHILD" val="Tru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91968"/>
  <p:tag name="EMFCHILD" val="Tru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3.153055"/>
  <p:tag name="EMFCHILD" val="Tru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691137"/>
  <p:tag name="EMFCHILD" val="Tru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5547"/>
  <p:tag name="ORIGINALWIDTH" val="4.177287"/>
  <p:tag name="EMFCHILD" val="Tru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7.631583"/>
  <p:tag name="EMFCHILD" val="Tru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691137"/>
  <p:tag name="EMFCHILD" val="Tru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91968"/>
  <p:tag name="EMFCHILD" val="Tru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9972"/>
  <p:tag name="ORIGINALWIDTH" val="2.430063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6571951"/>
  <p:tag name="ORIGINALWIDTH" val="10.41957"/>
  <p:tag name="EMFCHILD" val="Tru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1.345575"/>
  <p:tag name="EMFCHILD" val="Tru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81863"/>
  <p:tag name="ORIGINALWIDTH" val="23.99931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nnu = \K^{-1} \Psi&#10; \end{split}&#10;\end{align*}&#10;&#10;&#10;\end{document}"/>
  <p:tag name="IGUANATEXSIZE" val="20"/>
  <p:tag name="IGUANATEXCURSOR" val="728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71059"/>
  <p:tag name="ORIGINALWIDTH" val="2.490305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nnu = \K^{-1} \Psi&#10; \end{split}&#10;\end{align*}&#10;&#10;&#10;\end{document}"/>
  <p:tag name="IGUANATEXSIZE" val="20"/>
  <p:tag name="IGUANATEXCURSOR" val="728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  <p:tag name="EMFCHILD" val="Tru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05817"/>
  <p:tag name="ORIGINALWIDTH" val="3.534627"/>
  <p:tag name="EMFCHILD" val="Tru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17043"/>
  <p:tag name="ORIGINALWIDTH" val="4.297785"/>
  <p:tag name="EMFCHILD" val="Tru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2.490305"/>
  <p:tag name="EMFCHILD" val="Tru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1558"/>
  <p:tag name="ORIGINALWIDTH" val="1.345562"/>
  <p:tag name="EMFCHILD" val="Tru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17043"/>
  <p:tag name="ORIGINALWIDTH" val="3.514537"/>
  <p:tag name="EMFCHILD" val="Tru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pd}[2][]{ \frac{\partial #1}{\partial #2}}&#10;&#10;\newcommand{\pdd}[3][]{ \frac{\partial^2 #1}{\partial #2 \partial #3}}&#10;\newcommand{\pDD}[2][]{ \frac{\partial^2 #1}{\partial^2 #2}}&#10;&#10;\begin{align*}\label{DerivsWithLambda}&#10;\begin{split}&#10;    &amp; \pdd[\nnu]{\q}{\q} = \;\;\; \K^{-1} \left[ \pdd[\Psi]{\q}{\q} - \pdd[\K]{\q}{\q} \nnu - (A^T + A) \right] \textrm{\;where\;} \quad A = \pd[\K]{q} \pd[\nu]{q} &#10;\end{split}&#10;\end{align*}&#10;&#10;&#10;\end{document}"/>
  <p:tag name="IGUANATEXSIZE" val="20"/>
  <p:tag name="IGUANATEXCURSOR" val="801"/>
  <p:tag name="TRANSPARENCY" val="True"/>
  <p:tag name="LATEXENGINEID" val="1"/>
  <p:tag name="TEMPFOLDER" val="C:\Users\John Nganga\Downloads\"/>
  <p:tag name="LATEXFORMHEIGHT" val="628.8"/>
  <p:tag name="LATEXFORMWIDTH" val="762.6"/>
  <p:tag name="LATEXFORMWRAP" val="True"/>
  <p:tag name="BITMAPVECTOR" val="1"/>
  <p:tag name="EMFCHILD" val="Tru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90728"/>
  <p:tag name="ORIGINALWIDTH" val="1.586571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87139"/>
  <p:tag name="ORIGINALWIDTH" val="71.59487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%\newcommand{\q}{\mathbf{q}}&#10;&#10;&#10;\begin{equation*}&#10;    \underbrace{\begin{bmatrix} \M &amp; -\Jc^{\top} \\   -\Jc   &amp; 0   \end{bmatrix}}_\K&#10;    \underbrace{\begin{bmatrix} \ddot{\q} \\ \Gamma \end{bmatrix}}_{\nnu} =&#10;    \underbrace{\begin{bmatrix} \S^\top \t - \h \\  \dot{\J}_c \dot{\q} \end{bmatrix}}_{\Psi}&#10;\end{equation*}&#10;&#10;\end{document}"/>
  <p:tag name="IGUANATEXSIZE" val="20"/>
  <p:tag name="IGUANATEXCURSOR" val="40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88983"/>
  <p:tag name="EMFCHILD" val="Tru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0229"/>
  <p:tag name="ORIGINALWIDTH" val="2.409972"/>
  <p:tag name="EMFCHILD" val="Tru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12.13019"/>
  <p:tag name="EMFCHILD" val="Tru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518"/>
  <p:tag name="EMFCHILD" val="Tru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518"/>
  <p:tag name="EMFCHILD" val="Tru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05408"/>
  <p:tag name="ORIGINALWIDTH" val="3.373961"/>
  <p:tag name="EMFCHILD" val="Tru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5881"/>
  <p:tag name="ORIGINALWIDTH" val="4.137119"/>
  <p:tag name="EMFCHILD" val="Tru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1"/>
  <p:tag name="ORIGINALWIDTH" val="2.409972"/>
  <p:tag name="EMFCHILD" val="Tru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804"/>
  <p:tag name="ORIGINALWIDTH" val="1.285318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06097"/>
  <p:tag name="ORIGINALWIDTH" val="3.14784"/>
  <p:tag name="EMFCHILD" val="Tru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3561"/>
  <p:tag name="ORIGINALWIDTH" val="1.325485"/>
  <p:tag name="EMFCHILD" val="Tru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90728"/>
  <p:tag name="ORIGINALWIDTH" val="1.566482"/>
  <p:tag name="EMFCHILD" val="Tru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5791"/>
  <p:tag name="ORIGINALWIDTH" val="3.373961"/>
  <p:tag name="EMFCHILD" val="Tru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12.15028"/>
  <p:tag name="EMFCHILD" val="Tru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7189"/>
  <p:tag name="EMFCHILD" val="Tru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518"/>
  <p:tag name="EMFCHILD" val="Tru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3.112887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98513"/>
  <p:tag name="ORIGINALWIDTH" val="1.342106"/>
  <p:tag name="EMFCHILD" val="Tru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90728"/>
  <p:tag name="ORIGINALWIDTH" val="1.566482"/>
  <p:tag name="EMFCHILD" val="Tru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5881"/>
  <p:tag name="ORIGINALWIDTH" val="4.137119"/>
  <p:tag name="EMFCHILD" val="Tru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12.13019"/>
  <p:tag name="EMFCHILD" val="Tru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7189"/>
  <p:tag name="EMFCHILD" val="Tru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7189"/>
  <p:tag name="EMFCHILD" val="Tru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0229"/>
  <p:tag name="ORIGINALWIDTH" val="2.389895"/>
  <p:tag name="EMFCHILD" val="Tru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3.132964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438797"/>
  <p:tag name="ORIGINALWIDTH" val="1.488517"/>
  <p:tag name="EMFCHILD" val="Tru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03194"/>
  <p:tag name="ORIGINALWIDTH" val="1.184909"/>
  <p:tag name="EMFCHILD" val="Tru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16622"/>
  <p:tag name="ORIGINALWIDTH" val="3.494459"/>
  <p:tag name="EMFCHILD" val="Tru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50971"/>
  <p:tag name="ORIGINALWIDTH" val="2.650969"/>
  <p:tag name="EMFCHILD" val="Tru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9"/>
  <p:tag name="ORIGINALWIDTH" val="3.39405"/>
  <p:tag name="EMFCHILD" val="Tru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16622"/>
  <p:tag name="ORIGINALWIDTH" val="3.494459"/>
  <p:tag name="EMFCHILD" val="Tru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03194"/>
  <p:tag name="ORIGINALWIDTH" val="1.184909"/>
  <p:tag name="EMFCHILD" val="Tru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3561"/>
  <p:tag name="ORIGINALWIDTH" val="1.345574"/>
  <p:tag name="EMFCHILD" val="Tru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0229"/>
  <p:tag name="ORIGINALWIDTH" val="3.494459"/>
  <p:tag name="EMFCHILD" val="Tru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96123"/>
  <p:tag name="ORIGINALWIDTH" val="2.55056"/>
  <p:tag name="EMFCHILD" val="Tru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70638"/>
  <p:tag name="ORIGINALWIDTH" val="1.968144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6724"/>
  <p:tag name="ORIGINALWIDTH" val="2.879412"/>
  <p:tag name="EMFCHILD" val="Tru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0229"/>
  <p:tag name="ORIGINALWIDTH" val="1.70707"/>
  <p:tag name="EMFCHILD" val="Tru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70638"/>
  <p:tag name="ORIGINALWIDTH" val="1.968144"/>
  <p:tag name="EMFCHILD" val="Tru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16622"/>
  <p:tag name="ORIGINALWIDTH" val="3.494459"/>
  <p:tag name="EMFCHILD" val="Tru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05408"/>
  <p:tag name="ORIGINALWIDTH" val="3.39405"/>
  <p:tag name="EMFCHILD" val="Tru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5881"/>
  <p:tag name="ORIGINALWIDTH" val="4.137119"/>
  <p:tag name="EMFCHILD" val="Tru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7.591412"/>
  <p:tag name="EMFCHILD" val="Tru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54717"/>
  <p:tag name="ORIGINALWIDTH" val="2.108732"/>
  <p:tag name="EMFCHILD" val="Tru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71188"/>
  <p:tag name="ORIGINALWIDTH" val="2.806214"/>
  <p:tag name="EMFCHILD" val="Tru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0229"/>
  <p:tag name="ORIGINALWIDTH" val="2.389895"/>
  <p:tag name="EMFCHILD" val="Tru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5.824099"/>
  <p:tag name="EMFCHILD" val="Tru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54717"/>
  <p:tag name="ORIGINALWIDTH" val="2.108732"/>
  <p:tag name="EMFCHILD" val="Tru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73686"/>
  <p:tag name="ORIGINALWIDTH" val="150.6232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pd}[2][]{ \frac{\partial #1}{\partial #2}}&#10;&#10;\newcommand{\pdd}[3][]{ \frac{\partial^2 #1}{\partial #2 \partial #3}}&#10;\newcommand{\pDD}[2][]{ \frac{\partial^2 #1}{\partial^2 #2}}&#10;&#10;\begin{align*}\label{DerivsWithLambda}&#10;\begin{split}&#10;    &amp; \pdd[\nnu]{\q}{\q} = \;\;\; \K^{-1} \left[ \pdd[\Psi]{\q}{\q} - \pdd[\K]{\q}{\q} \nnu - (A^T + A) \right] \textrm{\;where\;} \quad A = \pd[\K]{q} \pd[\nu]{q} &#10;\end{split}&#10;\end{align*}&#10;&#10;&#10;\end{document}"/>
  <p:tag name="IGUANATEXSIZE" val="20"/>
  <p:tag name="IGUANATEXCURSOR" val="801"/>
  <p:tag name="TRANSPARENCY" val="True"/>
  <p:tag name="LATEXENGINEID" val="1"/>
  <p:tag name="TEMPFOLDER" val="C:\Users\John Nganga\Downloads\"/>
  <p:tag name="LATEXFORMHEIGHT" val="628.8"/>
  <p:tag name="LATEXFORMWIDTH" val="762.6"/>
  <p:tag name="LATEXFORMWRAP" val="True"/>
  <p:tag name="BITMAPVECTOR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99046"/>
  <p:tag name="ORIGINALWIDTH" val="13.52332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green} \mathcal{O}(n^2)}&#10;\end{equation*}&#10; &#10;&#10;&#10;\end{document}"/>
  <p:tag name="IGUANATEXSIZE" val="20"/>
  <p:tag name="IGUANATEXCURSOR" val="500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06629"/>
  <p:tag name="ORIGINALWIDTH" val="13.49751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red} \mathcal{O}(n^3)}&#10;\end{equation*}&#10; &#10;&#10;&#10;\end{document}"/>
  <p:tag name="IGUANATEXSIZE" val="20"/>
  <p:tag name="IGUANATEXCURSOR" val="513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99046"/>
  <p:tag name="ORIGINALWIDTH" val="13.52332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green} \mathcal{O}(n^2)}&#10;\end{equation*}&#10; &#10;&#10;&#10;\end{document}"/>
  <p:tag name="IGUANATEXSIZE" val="20"/>
  <p:tag name="IGUANATEXCURSOR" val="500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6248"/>
  <p:tag name="ORIGINALWIDTH" val="36.06248"/>
  <p:tag name="LATEXADDIN" val="\documentclass{article}&#10;\usepackage{amsmath}&#10;\usepackage{amssymb}&#10;\usepackage[T1]{fontenc}&#10;%\usepackage{tgbonum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\newcommand{\llambda}{\mathbf{\lambda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&#10;$\llambda^T  \pd[\f]{\x} = \pd[]{\x} [\llambda^T \f]$&#10;\end{document}"/>
  <p:tag name="IGUANATEXSIZE" val="20"/>
  <p:tag name="IGUANATEXCURSOR" val="914"/>
  <p:tag name="TRANSPARENCY" val="True"/>
  <p:tag name="LATEXENGINEID" val="1"/>
  <p:tag name="TEMPFOLDER" val="C:\Users\John Nganga\Downloads\"/>
  <p:tag name="LATEXFORMHEIGHT" val="504"/>
  <p:tag name="LATEXFORMWIDTH" val="766"/>
  <p:tag name="LATEXFORMWRAP" val="True"/>
  <p:tag name="BITMAPVECTOR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78817"/>
  <p:tag name="ORIGINALWIDTH" val="15.97213"/>
  <p:tag name="LATEXADDIN" val="\documentclass{article}&#10;\usepackage{amsmath}&#10;\usepackage{amssymb}&#10;\usepackage[T1]{fontenc}&#10;%\usepackage{tgbonum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\newcommand{\llambda}{\mathbf{\lambda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&#10;$\llambda \in \mathbb{R}^n$&#10;\end{document}"/>
  <p:tag name="IGUANATEXSIZE" val="20"/>
  <p:tag name="IGUANATEXCURSOR" val="887"/>
  <p:tag name="TRANSPARENCY" val="True"/>
  <p:tag name="LATEXENGINEID" val="1"/>
  <p:tag name="TEMPFOLDER" val="C:\Users\John Nganga\Downloads\"/>
  <p:tag name="LATEXFORMHEIGHT" val="504"/>
  <p:tag name="LATEXFORMWIDTH" val="766"/>
  <p:tag name="LATEXFORMWRAP" val="True"/>
  <p:tag name="BITMAPVECTO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98513"/>
  <p:tag name="ORIGINALWIDTH" val="1.342106"/>
  <p:tag name="EMFCHILD" val="Tru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1248"/>
  <p:tag name="ORIGINALWIDTH" val="33.56252"/>
  <p:tag name="LATEXADDIN" val="\documentclass{article}&#10;\usepackage{amsmath}&#10;\usepackage{amssymb}&#10;\usepackage[T1]{fontenc}&#10;%\usepackage{tgbonum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\newcommand{\llambda}{\mathbf{\lambda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&#10;$\f(x): \mathbb{R}^n \rightarrow \mathbb{R}^1$&#10;\end{document}"/>
  <p:tag name="IGUANATEXSIZE" val="20"/>
  <p:tag name="IGUANATEXCURSOR" val="881"/>
  <p:tag name="TRANSPARENCY" val="True"/>
  <p:tag name="LATEXENGINEID" val="1"/>
  <p:tag name="TEMPFOLDER" val="C:\Users\John Nganga\Downloads\"/>
  <p:tag name="LATEXFORMHEIGHT" val="504"/>
  <p:tag name="LATEXFORMWIDTH" val="766"/>
  <p:tag name="LATEXFORMWRAP" val="True"/>
  <p:tag name="BITMAPVECTOR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25"/>
  <p:tag name="ORIGINALWIDTH" val="2.06252"/>
  <p:tag name="LATEXADDIN" val="\documentclass{article}&#10;\usepackage{amsmath}&#10;\usepackage{amssymb}&#10;\usepackage[T1]{fontenc}&#10;%\usepackage{tgbonum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\newcommand{\llambda}{\mathbf{\lambda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&#10;$\f(x): \mathbb{R}^n \rightarrow \mathbb{R}^1$&#10;\end{document}"/>
  <p:tag name="IGUANATEXSIZE" val="20"/>
  <p:tag name="IGUANATEXCURSOR" val="881"/>
  <p:tag name="TRANSPARENCY" val="True"/>
  <p:tag name="LATEXENGINEID" val="1"/>
  <p:tag name="TEMPFOLDER" val="C:\Users\John Nganga\Downloads\"/>
  <p:tag name="LATEXFORMHEIGHT" val="504"/>
  <p:tag name="LATEXFORMWIDTH" val="766"/>
  <p:tag name="LATEXFORMWRAP" val="True"/>
  <p:tag name="BITMAPVECTOR" val="1"/>
  <p:tag name="EMFCHILD" val="Tru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75"/>
  <p:tag name="ORIGINALWIDTH" val="1.18752"/>
  <p:tag name="EMFCHILD" val="Tru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48"/>
  <p:tag name="ORIGINALWIDTH" val="2.625"/>
  <p:tag name="EMFCHILD" val="Tru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75"/>
  <p:tag name="ORIGINALWIDTH" val="1.18752"/>
  <p:tag name="EMFCHILD" val="Tru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48"/>
  <p:tag name="ORIGINALWIDTH" val="0.5"/>
  <p:tag name="EMFCHILD" val="Tru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48"/>
  <p:tag name="ORIGINALWIDTH" val="3.56252"/>
  <p:tag name="EMFCHILD" val="Tru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48"/>
  <p:tag name="ORIGINALWIDTH" val="2.25"/>
  <p:tag name="EMFCHILD" val="Tru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48"/>
  <p:tag name="ORIGINALWIDTH" val="4.625"/>
  <p:tag name="EMFCHILD" val="Tru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48"/>
  <p:tag name="ORIGINALWIDTH" val="3.56252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88983"/>
  <p:tag name="EMFCHILD" val="Tru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4122"/>
  <p:tag name="ORIGINALWIDTH" val="2.695296"/>
  <p:tag name="LATEXADDIN" val="\documentclass{article}&#10;\usepackage{amsmath}&#10;\usepackage{amssymb}&#10;\usepackage[T1]{fontenc}&#10;%\usepackage{tgbonum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\newcommand{\llambda}{\mathbf{\lambda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&#10;$\llambda \in \mathbb{R}^n$&#10;\end{document}"/>
  <p:tag name="IGUANATEXSIZE" val="20"/>
  <p:tag name="IGUANATEXCURSOR" val="887"/>
  <p:tag name="TRANSPARENCY" val="True"/>
  <p:tag name="LATEXENGINEID" val="1"/>
  <p:tag name="TEMPFOLDER" val="C:\Users\John Nganga\Downloads\"/>
  <p:tag name="LATEXFORMHEIGHT" val="504"/>
  <p:tag name="LATEXFORMWIDTH" val="766"/>
  <p:tag name="LATEXFORMWRAP" val="True"/>
  <p:tag name="BITMAPVECTOR" val="1"/>
  <p:tag name="EMFCHILD" val="Tru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0646"/>
  <p:tag name="ORIGINALWIDTH" val="2.720253"/>
  <p:tag name="EMFCHILD" val="Tru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54383"/>
  <p:tag name="ORIGINALWIDTH" val="3.743467"/>
  <p:tag name="EMFCHILD" val="Tru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46255"/>
  <p:tag name="ORIGINALWIDTH" val="2.32095"/>
  <p:tag name="EMFCHILD" val="Tru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2.56248"/>
  <p:tag name="LATEXADDIN" val="\documentclass{article}&#10;\usepackage{amsmath}&#10;\usepackage{amssymb}&#10;\usepackage[T1]{fontenc}&#10;%\usepackage{tgbonum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\newcommand{\llambda}{\mathbf{\lambda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&#10;$\llambda^T  \pd[\f]{\x} = \pd[]{\x} [\llambda^T \f]$&#10;\end{document}"/>
  <p:tag name="IGUANATEXSIZE" val="20"/>
  <p:tag name="IGUANATEXCURSOR" val="914"/>
  <p:tag name="TRANSPARENCY" val="True"/>
  <p:tag name="LATEXENGINEID" val="1"/>
  <p:tag name="TEMPFOLDER" val="C:\Users\John Nganga\Downloads\"/>
  <p:tag name="LATEXFORMHEIGHT" val="504"/>
  <p:tag name="LATEXFORMWIDTH" val="766"/>
  <p:tag name="LATEXFORMWRAP" val="True"/>
  <p:tag name="BITMAPVECTOR" val="1"/>
  <p:tag name="EMFCHILD" val="Tru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48"/>
  <p:tag name="ORIGINALWIDTH" val="2.75"/>
  <p:tag name="EMFCHILD" val="Tru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2.06248"/>
  <p:tag name="EMFCHILD" val="Tru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48"/>
  <p:tag name="EMFCHILD" val="Tru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4.875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88983"/>
  <p:tag name="EMFCHILD" val="Tru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3748"/>
  <p:tag name="ORIGINALWIDTH" val="2.125"/>
  <p:tag name="EMFCHILD" val="Tru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5"/>
  <p:tag name="ORIGINALWIDTH" val="2.18748"/>
  <p:tag name="EMFCHILD" val="Tru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1248"/>
  <p:tag name="ORIGINALWIDTH" val="3.43748"/>
  <p:tag name="EMFCHILD" val="Tru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2.06248"/>
  <p:tag name="EMFCHILD" val="Tru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4.93748"/>
  <p:tag name="EMFCHILD" val="Tru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3748"/>
  <p:tag name="ORIGINALWIDTH" val="2.06248"/>
  <p:tag name="EMFCHILD" val="Tru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5"/>
  <p:tag name="ORIGINALWIDTH" val="2.25"/>
  <p:tag name="EMFCHILD" val="Tru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"/>
  <p:tag name="ORIGINALWIDTH" val="0.6874803"/>
  <p:tag name="EMFCHILD" val="Tru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2.56248"/>
  <p:tag name="EMFCHILD" val="Tru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48"/>
  <p:tag name="ORIGINALWIDTH" val="2.75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64589"/>
  <p:tag name="EMFCHILD" val="Tru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48"/>
  <p:tag name="ORIGINALWIDTH" val="2"/>
  <p:tag name="EMFCHILD" val="Tru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25"/>
  <p:tag name="ORIGINALWIDTH" val="0.6874803"/>
  <p:tag name="EMFCHILD" val="Tru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56893"/>
  <p:tag name="ORIGINALWIDTH" val="3.907412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green} \mathcal{O}(n^2)}&#10;\end{equation*}&#10; &#10;&#10;&#10;\end{document}"/>
  <p:tag name="IGUANATEXSIZE" val="20"/>
  <p:tag name="IGUANATEXCURSOR" val="500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  <p:tag name="EMFCHILD" val="Tru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3587"/>
  <p:tag name="ORIGINALWIDTH" val="1.251602"/>
  <p:tag name="EMFCHILD" val="Tru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77936"/>
  <p:tag name="ORIGINALWIDTH" val="2.930559"/>
  <p:tag name="EMFCHILD" val="Tru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38989"/>
  <p:tag name="ORIGINALWIDTH" val="1.678976"/>
  <p:tag name="EMFCHILD" val="Tru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3587"/>
  <p:tag name="ORIGINALWIDTH" val="1.251602"/>
  <p:tag name="EMFCHILD" val="Tru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49841"/>
  <p:tag name="ORIGINALWIDTH" val="3.907174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red} \mathcal{O}(n^3)}&#10;\end{equation*}&#10; &#10;&#10;&#10;\end{document}"/>
  <p:tag name="IGUANATEXSIZE" val="20"/>
  <p:tag name="IGUANATEXCURSOR" val="513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  <p:tag name="EMFCHILD" val="Tru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7164"/>
  <p:tag name="ORIGINALWIDTH" val="1.262925"/>
  <p:tag name="EMFCHILD" val="Tru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72519"/>
  <p:tag name="ORIGINALWIDTH" val="2.950117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5.43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64589"/>
  <p:tag name="EMFCHILD" val="Tru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30385"/>
  <p:tag name="ORIGINALWIDTH" val="1.736522"/>
  <p:tag name="EMFCHILD" val="Tru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7164"/>
  <p:tag name="ORIGINALWIDTH" val="1.243192"/>
  <p:tag name="EMFCHILD" val="Tru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56893"/>
  <p:tag name="ORIGINALWIDTH" val="3.907412"/>
  <p:tag name="LATEXADDIN" val="\documentclass{article}&#10;\usepackage{amsmath}&#10;\usepackage{color}&#10;\pagestyle{empty}&#10;&#10;\newcommand{\pd}[2][]{ \frac{\partial #1}{\partial #2}}&#10;&#10;\newcommand{\pdd}[3][]{ \frac{\partial^2 #1}{\partial #2 \partial #3}}&#10;\newcommand{\pDD}[2][]{ \frac{\partial^2 #1}{\partial^2 #2}}&#10;&#10;\newcommand{\M}{\mathbf{M}}&#10;\newcommand{\A}{\mathbf{A}}&#10;&#10;\newcommand{\q}{\mathbf{q}}&#10;\newcommand{\qd}{{\dot{\q}}}&#10;\newcommand{\dq}{{\dot{q}}}&#10;&#10;\newcommand{\qdd}{{\ddot{\q}}}&#10;\begin{document}&#10;&#10;&#10;&#10;\begin{equation*}&#10;{\color{green} \mathcal{O}(n^2)}&#10;\end{equation*}&#10; &#10;&#10;&#10;\end{document}"/>
  <p:tag name="IGUANATEXSIZE" val="20"/>
  <p:tag name="IGUANATEXCURSOR" val="500"/>
  <p:tag name="TRANSPARENCY" val="True"/>
  <p:tag name="LATEXENGINEID" val="1"/>
  <p:tag name="TEMPFOLDER" val="C:\Users\John Nganga\Downloads\"/>
  <p:tag name="LATEXFORMHEIGHT" val="621.6"/>
  <p:tag name="LATEXFORMWIDTH" val="777.6"/>
  <p:tag name="LATEXFORMWRAP" val="True"/>
  <p:tag name="BITMAPVECTOR" val="1"/>
  <p:tag name="EMFCHILD" val="Tru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3587"/>
  <p:tag name="ORIGINALWIDTH" val="1.251602"/>
  <p:tag name="EMFCHILD" val="Tru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77936"/>
  <p:tag name="ORIGINALWIDTH" val="2.930559"/>
  <p:tag name="EMFCHILD" val="Tru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38989"/>
  <p:tag name="ORIGINALWIDTH" val="1.678976"/>
  <p:tag name="EMFCHILD" val="Tru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3587"/>
  <p:tag name="ORIGINALWIDTH" val="1.251602"/>
  <p:tag name="EMFCHILD" val="Tru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"/>
  <p:tag name="ORIGINALWIDTH" val="6.18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xi^T&#10;\end{align*}&#10;&#10;&#10;\end{document}"/>
  <p:tag name="IGUANATEXSIZE" val="20"/>
  <p:tag name="IGUANATEXCURSOR" val="794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"/>
  <p:tag name="ORIGINALWIDTH" val="6.18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xi^T&#10;\end{align*}&#10;&#10;&#10;\end{document}"/>
  <p:tag name="IGUANATEXSIZE" val="20"/>
  <p:tag name="IGUANATEXCURSOR" val="794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2.562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xi^T&#10;\end{align*}&#10;&#10;&#10;\end{document}"/>
  <p:tag name="IGUANATEXSIZE" val="20"/>
  <p:tag name="IGUANATEXCURSOR" val="794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76962"/>
  <p:tag name="ORIGINALWIDTH" val="1.830142"/>
  <p:tag name="EMFCHILD" val="Tru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3.18752"/>
  <p:tag name="EMFCHILD" val="Tru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75"/>
  <p:tag name="ORIGINALWIDTH" val="2.562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xi^T&#10;\end{align*}&#10;&#10;&#10;\end{document}"/>
  <p:tag name="IGUANATEXSIZE" val="20"/>
  <p:tag name="IGUANATEXCURSOR" val="794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3.18752"/>
  <p:tag name="EMFCHILD" val="Tru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167"/>
  <p:tag name="ORIGINALWIDTH" val="93.84583"/>
  <p:tag name="LATEXADDIN" val="\documentclass{article}&#10;\usepackage{amsmath}&#10;\pagestyle{empty}&#10;\begin{document}&#10;&#10;\newcommand{\pd}[2][]{ \frac{\partial #1}{\partial #2}}&#10;\newcommand{\pdd}[3][]{ \frac{\partial^2 #1}{\partial #2 \partial #3}}&#10;\newcommand{\pDD}[2][]{ \frac{\partial^2 #1}{\partial^2 #2}}&#10;\newcommand{\ggamma}{\mathbf{\gamma}}&#10;\newcommand{\K}{\mathbf{K}}&#10;\newcommand{\xxi}{\mathbf{\xi}}&#10;&#10;\begin{equation*}&#10;    \pdd[\ggamma^T \Psi]{q}{q} =  \pd[]{q} \Bigg[\ggamma^T \pd[\Psi]{q} \Bigg] \textrm{\;where\;} \ggamma^T = \xxi^T \K^{-1}&#10;  \end{equation*}&#10;&#10;\end{document}"/>
  <p:tag name="IGUANATEXSIZE" val="20"/>
  <p:tag name="IGUANATEXCURSOR" val="502"/>
  <p:tag name="TRANSPARENCY" val="True"/>
  <p:tag name="LATEXENGINEID" val="1"/>
  <p:tag name="TEMPFOLDER" val="C:\Users\John Nganga\Downloads\"/>
  <p:tag name="LATEXFORMHEIGHT" val="531"/>
  <p:tag name="LATEXFORMWIDTH" val="699.6"/>
  <p:tag name="LATEXFORMWRAP" val="True"/>
  <p:tag name="BITMAPVECTOR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LATEXADDIN" val="\documentclass{article}&#10;\usepackage{amsmath}&#10;\pagestyle{empty}&#10;\begin{document}&#10;&#10;\newcommand{\pd}[2][]{ \frac{\partial #1}{\partial #2}}&#10;\newcommand{\pdd}[3][]{ \frac{\partial^2 #1}{\partial #2 \partial #3}}&#10;\newcommand{\pDD}[2][]{ \frac{\partial^2 #1}{\partial^2 #2}}&#10;\newcommand{\ggamma}{\mathbf{\gamma}}&#10;\newcommand{\K}{\mathbf{K}}&#10;\newcommand{\xxi}{\mathbf{\xi}}&#10;&#10;\begin{equation*}&#10;    \pdd[\ggamma^T \Psi]{q}{q} =  \pd[]{q} \Bigg[\ggamma^T \pd[\Psi]{q} \Bigg] \textrm{\;where\;} \ggamma^T = \xxi^T \K^{-1}&#10;  \end{equation*}&#10;&#10;\end{document}"/>
  <p:tag name="IGUANATEXSIZE" val="20"/>
  <p:tag name="IGUANATEXCURSOR" val="502"/>
  <p:tag name="TRANSPARENCY" val="True"/>
  <p:tag name="LATEXENGINEID" val="1"/>
  <p:tag name="TEMPFOLDER" val="C:\Users\John Nganga\Downloads\"/>
  <p:tag name="LATEXFORMHEIGHT" val="531"/>
  <p:tag name="LATEXFORMWIDTH" val="699.6"/>
  <p:tag name="LATEXFORMWRAP" val="True"/>
  <p:tag name="BITMAPVECTOR" val="1"/>
  <p:tag name="EMFCHILD" val="Tru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1201"/>
  <p:tag name="ORIGINALWIDTH" val="1.588788"/>
  <p:tag name="EMFCHILD" val="True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2575"/>
  <p:tag name="ORIGINALWIDTH" val="2.68377"/>
  <p:tag name="EMFCHILD" val="Tru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5495"/>
  <p:tag name="ORIGINALWIDTH" val="2.662293"/>
  <p:tag name="EMFCHILD" val="True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71396"/>
  <p:tag name="ORIGINALWIDTH" val="3.392277"/>
  <p:tag name="EMFCHILD" val="True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47011"/>
  <p:tag name="ORIGINALWIDTH" val="15.41553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69053"/>
  <p:tag name="ORIGINALWIDTH" val="3.416251"/>
  <p:tag name="EMFCHILD" val="Tru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EMFCHILD" val="Tru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5218"/>
  <p:tag name="ORIGINALWIDTH" val="2.10407"/>
  <p:tag name="EMFCHILD" val="True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705233"/>
  <p:tag name="EMFCHILD" val="True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5218"/>
  <p:tag name="ORIGINALWIDTH" val="2.10407"/>
  <p:tag name="EMFCHILD" val="True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45266"/>
  <p:tag name="ORIGINALWIDTH" val="3.392277"/>
  <p:tag name="EMFCHILD" val="Tru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EMFCHILD" val="Tru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47011"/>
  <p:tag name="ORIGINALWIDTH" val="5.453406"/>
  <p:tag name="EMFCHILD" val="Tru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EMFCHILD" val="Tru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5218"/>
  <p:tag name="ORIGINALWIDTH" val="2.10407"/>
  <p:tag name="EMFCHILD" val="Tru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167"/>
  <p:tag name="ORIGINALWIDTH" val="1.524384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98513"/>
  <p:tag name="ORIGINALWIDTH" val="1.342106"/>
  <p:tag name="EMFCHILD" val="Tru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2575"/>
  <p:tag name="ORIGINALWIDTH" val="2.68377"/>
  <p:tag name="EMFCHILD" val="Tru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33473"/>
  <p:tag name="ORIGINALWIDTH" val="2.662293"/>
  <p:tag name="EMFCHILD" val="True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EMFCHILD" val="True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71396"/>
  <p:tag name="ORIGINALWIDTH" val="3.392277"/>
  <p:tag name="EMFCHILD" val="Tru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47011"/>
  <p:tag name="ORIGINALWIDTH" val="6.97779"/>
  <p:tag name="EMFCHILD" val="True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71977"/>
  <p:tag name="ORIGINALWIDTH" val="2.68377"/>
  <p:tag name="EMFCHILD" val="Tru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5218"/>
  <p:tag name="ORIGINALWIDTH" val="2.10407"/>
  <p:tag name="EMFCHILD" val="Tru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167"/>
  <p:tag name="ORIGINALWIDTH" val="1.502907"/>
  <p:tag name="EMFCHILD" val="True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3189"/>
  <p:tag name="ORIGINALWIDTH" val="3.521097"/>
  <p:tag name="EMFCHILD" val="Tru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7276"/>
  <p:tag name="ORIGINALWIDTH" val="2.576412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52481"/>
  <p:tag name="ORIGINALWIDTH" val="2.611"/>
  <p:tag name="EMFCHILD" val="Tru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90533"/>
  <p:tag name="ORIGINALWIDTH" val="1.97525"/>
  <p:tag name="EMFCHILD" val="Tru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3189"/>
  <p:tag name="ORIGINALWIDTH" val="1.717608"/>
  <p:tag name="EMFCHILD" val="Tru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90533"/>
  <p:tag name="ORIGINALWIDTH" val="1.97525"/>
  <p:tag name="EMFCHILD" val="True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2575"/>
  <p:tag name="ORIGINALWIDTH" val="2.68377"/>
  <p:tag name="EMFCHILD" val="Tru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33473"/>
  <p:tag name="ORIGINALWIDTH" val="2.68377"/>
  <p:tag name="EMFCHILD" val="True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45266"/>
  <p:tag name="ORIGINALWIDTH" val="3.413754"/>
  <p:tag name="EMFCHILD" val="Tru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52245"/>
  <p:tag name="ORIGINALWIDTH" val="2.14701"/>
  <p:tag name="EMFCHILD" val="Tru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33473"/>
  <p:tag name="ORIGINALWIDTH" val="2.68377"/>
  <p:tag name="EMFCHILD" val="True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14336"/>
  <p:tag name="ORIGINALWIDTH" val="4.1652"/>
  <p:tag name="EMFCHILD" val="Tru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932378"/>
  <p:tag name="ORIGINALWIDTH" val="2.426128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06097"/>
  <p:tag name="ORIGINALWIDTH" val="2.635394"/>
  <p:tag name="EMFCHILD" val="Tru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90533"/>
  <p:tag name="ORIGINALWIDTH" val="1.309683"/>
  <p:tag name="EMFCHILD" val="Tru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54.90724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pd[\nnu]{\q} = \K^{-1} \left[ \pd[\Psi]{\q} - \pd[\K]{\q} \nnu \right]&#10;\end{split}&#10;\end{align*}&#10;&#10;&#10;\end{document}"/>
  <p:tag name="IGUANATEXSIZE" val="20"/>
  <p:tag name="IGUANATEXCURSOR" val="751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691137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pd[\nnu]{\q} = \K^{-1} \left[ \pd[\Psi]{\q} - \pd[\K]{\q} \nnu \right]&#10;\end{split}&#10;\end{align*}&#10;&#10;&#10;\end{document}"/>
  <p:tag name="IGUANATEXSIZE" val="20"/>
  <p:tag name="IGUANATEXCURSOR" val="751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  <p:tag name="EMFCHILD" val="Tru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0062"/>
  <p:tag name="ORIGINALWIDTH" val="2.409973"/>
  <p:tag name="EMFCHILD" val="True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6.125355"/>
  <p:tag name="EMFCHILD" val="Tru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711227"/>
  <p:tag name="EMFCHILD" val="True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71891"/>
  <p:tag name="EMFCHILD" val="Tru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85319"/>
  <p:tag name="ORIGINALWIDTH" val="3.414129"/>
  <p:tag name="EMFCHILD" val="True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5547"/>
  <p:tag name="ORIGINALWIDTH" val="4.177287"/>
  <p:tag name="EMFCHILD" val="Tru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2.409973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2135"/>
  <p:tag name="ORIGINALWIDTH" val="2.464589"/>
  <p:tag name="EMFCHILD" val="Tru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5056"/>
  <p:tag name="ORIGINALWIDTH" val="1.305409"/>
  <p:tag name="EMFCHILD" val="True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1.345575"/>
  <p:tag name="EMFCHILD" val="Tru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711227"/>
  <p:tag name="EMFCHILD" val="True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7"/>
  <p:tag name="ORIGINALWIDTH" val="3.394053"/>
  <p:tag name="EMFCHILD" val="Tru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7.009012"/>
  <p:tag name="EMFCHILD" val="True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711227"/>
  <p:tag name="EMFCHILD" val="Tru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91968"/>
  <p:tag name="EMFCHILD" val="Tru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3.153055"/>
  <p:tag name="EMFCHILD" val="Tru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691137"/>
  <p:tag name="EMFCHILD" val="True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5547"/>
  <p:tag name="ORIGINALWIDTH" val="4.177287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3962"/>
  <p:tag name="ORIGINALWIDTH" val="3.12343"/>
  <p:tag name="EMFCHILD" val="True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7.631583"/>
  <p:tag name="EMFCHILD" val="Tru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691137"/>
  <p:tag name="EMFCHILD" val="True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91968"/>
  <p:tag name="EMFCHILD" val="Tru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9972"/>
  <p:tag name="ORIGINALWIDTH" val="2.430063"/>
  <p:tag name="EMFCHILD" val="Tru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1.345575"/>
  <p:tag name="EMFCHILD" val="Tru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81863"/>
  <p:tag name="ORIGINALWIDTH" val="23.99931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nnu = \K^{-1} \Psi&#10; \end{split}&#10;\end{align*}&#10;&#10;&#10;\end{document}"/>
  <p:tag name="IGUANATEXSIZE" val="20"/>
  <p:tag name="IGUANATEXCURSOR" val="728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71059"/>
  <p:tag name="ORIGINALWIDTH" val="2.490305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nnu = \K^{-1} \Psi&#10; \end{split}&#10;\end{align*}&#10;&#10;&#10;\end{document}"/>
  <p:tag name="IGUANATEXSIZE" val="20"/>
  <p:tag name="IGUANATEXCURSOR" val="728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  <p:tag name="EMFCHILD" val="Tru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05817"/>
  <p:tag name="ORIGINALWIDTH" val="3.534627"/>
  <p:tag name="EMFCHILD" val="True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17043"/>
  <p:tag name="ORIGINALWIDTH" val="4.297785"/>
  <p:tag name="EMFCHILD" val="True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2.490305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61834"/>
  <p:tag name="ORIGINALWIDTH" val="2.903821"/>
  <p:tag name="EMFCHILD" val="Tru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1558"/>
  <p:tag name="ORIGINALWIDTH" val="1.345562"/>
  <p:tag name="EMFCHILD" val="True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17043"/>
  <p:tag name="ORIGINALWIDTH" val="3.514537"/>
  <p:tag name="EMFCHILD" val="Tru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pd}[2][]{ \frac{\partial #1}{\partial #2}}&#10;&#10;\newcommand{\pdd}[3][]{ \frac{\partial^2 #1}{\partial #2 \partial #3}}&#10;\newcommand{\pDD}[2][]{ \frac{\partial^2 #1}{\partial^2 #2}}&#10;&#10;\begin{align*}\label{DerivsWithLambda}&#10;\begin{split}&#10;    &amp; \pdd[\nnu]{\q}{\q} = \;\;\; \K^{-1} \left[ \pdd[\Psi]{\q}{\q} - \pdd[\K]{\q}{\q} \nnu - (A^T + A) \right] \textrm{\;where\;} \quad A = \pd[\K]{q} \pd[\nu]{q} &#10;\end{split}&#10;\end{align*}&#10;&#10;&#10;\end{document}"/>
  <p:tag name="IGUANATEXSIZE" val="20"/>
  <p:tag name="IGUANATEXCURSOR" val="801"/>
  <p:tag name="TRANSPARENCY" val="True"/>
  <p:tag name="LATEXENGINEID" val="1"/>
  <p:tag name="TEMPFOLDER" val="C:\Users\John Nganga\Downloads\"/>
  <p:tag name="LATEXFORMHEIGHT" val="628.8"/>
  <p:tag name="LATEXFORMWIDTH" val="762.6"/>
  <p:tag name="LATEXFORMWRAP" val="True"/>
  <p:tag name="BITMAPVECTOR" val="1"/>
  <p:tag name="EMFCHILD" val="True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90728"/>
  <p:tag name="ORIGINALWIDTH" val="1.586571"/>
  <p:tag name="EMFCHILD" val="True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0229"/>
  <p:tag name="ORIGINALWIDTH" val="2.409972"/>
  <p:tag name="EMFCHILD" val="True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12.13019"/>
  <p:tag name="EMFCHILD" val="Tru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518"/>
  <p:tag name="EMFCHILD" val="Tru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518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665485"/>
  <p:tag name="ORIGINALWIDTH" val="0.561249"/>
  <p:tag name="EMFCHILD" val="True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05408"/>
  <p:tag name="ORIGINALWIDTH" val="3.373961"/>
  <p:tag name="EMFCHILD" val="Tru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5881"/>
  <p:tag name="ORIGINALWIDTH" val="4.137119"/>
  <p:tag name="EMFCHILD" val="True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1"/>
  <p:tag name="ORIGINALWIDTH" val="2.409972"/>
  <p:tag name="EMFCHILD" val="True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10804"/>
  <p:tag name="ORIGINALWIDTH" val="1.285318"/>
  <p:tag name="EMFCHILD" val="True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3561"/>
  <p:tag name="ORIGINALWIDTH" val="1.325485"/>
  <p:tag name="EMFCHILD" val="Tru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90728"/>
  <p:tag name="ORIGINALWIDTH" val="1.566482"/>
  <p:tag name="EMFCHILD" val="True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5791"/>
  <p:tag name="ORIGINALWIDTH" val="3.373961"/>
  <p:tag name="EMFCHILD" val="Tru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12.15028"/>
  <p:tag name="EMFCHILD" val="Tru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3.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61834"/>
  <p:tag name="ORIGINALWIDTH" val="2.562196"/>
  <p:tag name="EMFCHILD" val="Tru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7189"/>
  <p:tag name="EMFCHILD" val="True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518"/>
  <p:tag name="EMFCHILD" val="True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3.112887"/>
  <p:tag name="EMFCHILD" val="Tru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90728"/>
  <p:tag name="ORIGINALWIDTH" val="1.566482"/>
  <p:tag name="EMFCHILD" val="Tru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5881"/>
  <p:tag name="ORIGINALWIDTH" val="4.137119"/>
  <p:tag name="EMFCHILD" val="True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12.13019"/>
  <p:tag name="EMFCHILD" val="Tru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7189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9631"/>
  <p:tag name="ORIGINALWIDTH" val="1.561715"/>
  <p:tag name="EMFCHILD" val="Tru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496"/>
  <p:tag name="ORIGINALWIDTH" val="2.87189"/>
  <p:tag name="EMFCHILD" val="True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0229"/>
  <p:tag name="ORIGINALWIDTH" val="2.389895"/>
  <p:tag name="EMFCHILD" val="Tru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3.132964"/>
  <p:tag name="EMFCHILD" val="True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03194"/>
  <p:tag name="ORIGINALWIDTH" val="1.184909"/>
  <p:tag name="EMFCHILD" val="Tru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16622"/>
  <p:tag name="ORIGINALWIDTH" val="3.494459"/>
  <p:tag name="EMFCHILD" val="Tru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50971"/>
  <p:tag name="ORIGINALWIDTH" val="2.650969"/>
  <p:tag name="EMFCHILD" val="True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9"/>
  <p:tag name="ORIGINALWIDTH" val="3.39405"/>
  <p:tag name="EMFCHILD" val="Tru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16622"/>
  <p:tag name="ORIGINALWIDTH" val="3.494459"/>
  <p:tag name="EMFCHILD" val="Tru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03194"/>
  <p:tag name="ORIGINALWIDTH" val="1.184909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438797"/>
  <p:tag name="ORIGINALWIDTH" val="0.5368395"/>
  <p:tag name="EMFCHILD" val="True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3561"/>
  <p:tag name="ORIGINALWIDTH" val="1.345574"/>
  <p:tag name="EMFCHILD" val="True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0229"/>
  <p:tag name="ORIGINALWIDTH" val="3.494459"/>
  <p:tag name="EMFCHILD" val="True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96123"/>
  <p:tag name="ORIGINALWIDTH" val="2.55056"/>
  <p:tag name="EMFCHILD" val="True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70638"/>
  <p:tag name="ORIGINALWIDTH" val="1.968144"/>
  <p:tag name="EMFCHILD" val="True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0229"/>
  <p:tag name="ORIGINALWIDTH" val="1.70707"/>
  <p:tag name="EMFCHILD" val="Tru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70638"/>
  <p:tag name="ORIGINALWIDTH" val="1.968144"/>
  <p:tag name="EMFCHILD" val="Tru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16622"/>
  <p:tag name="ORIGINALWIDTH" val="3.494459"/>
  <p:tag name="EMFCHILD" val="Tru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05408"/>
  <p:tag name="ORIGINALWIDTH" val="3.39405"/>
  <p:tag name="EMFCHILD" val="True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5881"/>
  <p:tag name="ORIGINALWIDTH" val="4.137119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89895"/>
  <p:tag name="ORIGINALWIDTH" val="2.879412"/>
  <p:tag name="EMFCHILD" val="True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7.591412"/>
  <p:tag name="EMFCHILD" val="Tru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54717"/>
  <p:tag name="ORIGINALWIDTH" val="2.108732"/>
  <p:tag name="EMFCHILD" val="True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91135"/>
  <p:tag name="EMFCHILD" val="True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0229"/>
  <p:tag name="ORIGINALWIDTH" val="2.389895"/>
  <p:tag name="EMFCHILD" val="Tru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409973"/>
  <p:tag name="ORIGINALWIDTH" val="5.824099"/>
  <p:tag name="EMFCHILD" val="True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37121"/>
  <p:tag name="ORIGINALWIDTH" val="2.671059"/>
  <p:tag name="EMFCHILD" val="True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54717"/>
  <p:tag name="ORIGINALWIDTH" val="2.108732"/>
  <p:tag name="EMFCHILD" val="True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54.90724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pd[\nnu]{\q} = \K^{-1} \left[ \pd[\Psi]{\q} - \pd[\K]{\q} \nnu \right]&#10;\end{split}&#10;\end{align*}&#10;&#10;&#10;\end{document}"/>
  <p:tag name="IGUANATEXSIZE" val="20"/>
  <p:tag name="IGUANATEXCURSOR" val="751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65.93285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pd[\nnu]{\q} = \K^{-1} \left[ \pd[\Psi]{\q} - \pd[\K]{\q} \K^{-1} \Psi \right]&#10;\end{split}&#10;\end{align*}&#10;&#10;&#10;\end{document}"/>
  <p:tag name="IGUANATEXSIZE" val="20"/>
  <p:tag name="IGUANATEXCURSOR" val="783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98513"/>
  <p:tag name="ORIGINALWIDTH" val="1.342106"/>
  <p:tag name="EMFCHILD" val="Tru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691137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pd[\nnu]{\q} = \K^{-1} \left[ \pd[\Psi]{\q} - \pd[\K]{\q} \K^{-1} \Psi \right]&#10;\end{split}&#10;\end{align*}&#10;&#10;&#10;\end{document}"/>
  <p:tag name="IGUANATEXSIZE" val="20"/>
  <p:tag name="IGUANATEXCURSOR" val="783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  <p:tag name="EMFCHILD" val="True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0062"/>
  <p:tag name="ORIGINALWIDTH" val="2.409973"/>
  <p:tag name="EMFCHILD" val="True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6.105266"/>
  <p:tag name="EMFCHILD" val="Tru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691137"/>
  <p:tag name="EMFCHILD" val="True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91968"/>
  <p:tag name="EMFCHILD" val="True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85319"/>
  <p:tag name="ORIGINALWIDTH" val="3.394052"/>
  <p:tag name="EMFCHILD" val="True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5547"/>
  <p:tag name="ORIGINALWIDTH" val="4.15721"/>
  <p:tag name="EMFCHILD" val="True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2.409973"/>
  <p:tag name="EMFCHILD" val="Tru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5056"/>
  <p:tag name="ORIGINALWIDTH" val="1.305408"/>
  <p:tag name="EMFCHILD" val="True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1.345575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88983"/>
  <p:tag name="EMFCHILD" val="True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67106"/>
  <p:tag name="EMFCHILD" val="True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7"/>
  <p:tag name="ORIGINALWIDTH" val="3.394052"/>
  <p:tag name="EMFCHILD" val="True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6.988923"/>
  <p:tag name="EMFCHILD" val="True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691137"/>
  <p:tag name="EMFCHILD" val="True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71891"/>
  <p:tag name="EMFCHILD" val="True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3.112889"/>
  <p:tag name="EMFCHILD" val="True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691137"/>
  <p:tag name="EMFCHILD" val="True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5547"/>
  <p:tag name="ORIGINALWIDTH" val="4.15721"/>
  <p:tag name="EMFCHILD" val="True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7.611505"/>
  <p:tag name="EMFCHILD" val="True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691137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6571951"/>
  <p:tag name="ORIGINALWIDTH" val="7.61336"/>
  <p:tag name="EMFCHILD" val="True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91968"/>
  <p:tag name="EMFCHILD" val="True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5547"/>
  <p:tag name="ORIGINALWIDTH" val="4.15721"/>
  <p:tag name="EMFCHILD" val="True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2.430063"/>
  <p:tag name="EMFCHILD" val="True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5056"/>
  <p:tag name="ORIGINALWIDTH" val="1.305408"/>
  <p:tag name="EMFCHILD" val="True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7"/>
  <p:tag name="ORIGINALWIDTH" val="3.394052"/>
  <p:tag name="EMFCHILD" val="True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1.345575"/>
  <p:tag name="EMFCHILD" val="True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97369"/>
  <p:tag name="ORIGINALWIDTH" val="53.38093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\pd[\K^{-1}]{\q} = - \K^{-1} \pd[\K]{\q} \K^{-1}&#10;\end{split}&#10;\end{align*}&#10;&#10;&#10;\end{document}"/>
  <p:tag name="IGUANATEXSIZE" val="20"/>
  <p:tag name="IGUANATEXCURSOR" val="732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2"/>
  <p:tag name="ORIGINALWIDTH" val="2.711227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\pd[\K^{-1}]{\q} = - \K^{-1} \pd[\K]{\q} \K^{-1}&#10;\end{split}&#10;\end{align*}&#10;&#10;&#10;\end{document}"/>
  <p:tag name="IGUANATEXSIZE" val="20"/>
  <p:tag name="IGUANATEXCURSOR" val="732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  <p:tag name="EMFCHILD" val="Tru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9"/>
  <p:tag name="ORIGINALWIDTH" val="4.197377"/>
  <p:tag name="EMFCHILD" val="True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07543"/>
  <p:tag name="ORIGINALWIDTH" val="2.430063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64589"/>
  <p:tag name="EMFCHILD" val="True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10395"/>
  <p:tag name="ORIGINALWIDTH" val="1.325485"/>
  <p:tag name="EMFCHILD" val="True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209205"/>
  <p:tag name="ORIGINALWIDTH" val="13.19461"/>
  <p:tag name="EMFCHILD" val="True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2"/>
  <p:tag name="ORIGINALWIDTH" val="2.731303"/>
  <p:tag name="EMFCHILD" val="True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94462"/>
  <p:tag name="ORIGINALWIDTH" val="2.891968"/>
  <p:tag name="EMFCHILD" val="True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65242"/>
  <p:tag name="ORIGINALWIDTH" val="3.414129"/>
  <p:tag name="EMFCHILD" val="True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209205"/>
  <p:tag name="ORIGINALWIDTH" val="3.153055"/>
  <p:tag name="EMFCHILD" val="True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9"/>
  <p:tag name="ORIGINALWIDTH" val="4.197377"/>
  <p:tag name="EMFCHILD" val="True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1"/>
  <p:tag name="ORIGINALWIDTH" val="2.430063"/>
  <p:tag name="EMFCHILD" val="True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50561"/>
  <p:tag name="ORIGINALWIDTH" val="1.325485"/>
  <p:tag name="EMFCHILD" val="True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2"/>
  <p:tag name="ORIGINALWIDTH" val="2.711227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64589"/>
  <p:tag name="EMFCHILD" val="Tru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9"/>
  <p:tag name="ORIGINALWIDTH" val="4.197377"/>
  <p:tag name="EMFCHILD" val="True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209205"/>
  <p:tag name="ORIGINALWIDTH" val="7.671749"/>
  <p:tag name="EMFCHILD" val="True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2"/>
  <p:tag name="ORIGINALWIDTH" val="2.711227"/>
  <p:tag name="EMFCHILD" val="True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94462"/>
  <p:tag name="ORIGINALWIDTH" val="2.912058"/>
  <p:tag name="EMFCHILD" val="Tru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9"/>
  <p:tag name="ORIGINALWIDTH" val="4.197377"/>
  <p:tag name="EMFCHILD" val="True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1"/>
  <p:tag name="ORIGINALWIDTH" val="2.430063"/>
  <p:tag name="EMFCHILD" val="True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50561"/>
  <p:tag name="ORIGINALWIDTH" val="1.305409"/>
  <p:tag name="EMFCHILD" val="True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97369"/>
  <p:tag name="ORIGINALWIDTH" val="55.95155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pd[\nnu]{\q} = \pd[\K^{-1}]{\q} \Psi  + \K^{-1} \pd[\Psi]{\q}&#10;\end{split}&#10;\end{align*}&#10;&#10;&#10;\end{document}"/>
  <p:tag name="IGUANATEXSIZE" val="20"/>
  <p:tag name="IGUANATEXCURSOR" val="760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2"/>
  <p:tag name="ORIGINALWIDTH" val="2.691137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pd[\nnu]{\q} = \pd[\K^{-1}]{\q} \Psi  + \K^{-1} \pd[\Psi]{\q}&#10;\end{split}&#10;\end{align*}&#10;&#10;&#10;\end{document}"/>
  <p:tag name="IGUANATEXSIZE" val="20"/>
  <p:tag name="IGUANATEXCURSOR" val="760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  <p:tag name="EMFCHILD" val="True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9973"/>
  <p:tag name="ORIGINALWIDTH" val="2.430063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6571951"/>
  <p:tag name="ORIGINALWIDTH" val="7.61336"/>
  <p:tag name="EMFCHILD" val="True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209205"/>
  <p:tag name="ORIGINALWIDTH" val="6.125355"/>
  <p:tag name="EMFCHILD" val="True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2"/>
  <p:tag name="ORIGINALWIDTH" val="2.711227"/>
  <p:tag name="EMFCHILD" val="True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94462"/>
  <p:tag name="ORIGINALWIDTH" val="2.891968"/>
  <p:tag name="EMFCHILD" val="True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65242"/>
  <p:tag name="ORIGINALWIDTH" val="3.414129"/>
  <p:tag name="EMFCHILD" val="True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2"/>
  <p:tag name="ORIGINALWIDTH" val="2.711227"/>
  <p:tag name="EMFCHILD" val="True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9"/>
  <p:tag name="ORIGINALWIDTH" val="4.197377"/>
  <p:tag name="EMFCHILD" val="True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07543"/>
  <p:tag name="ORIGINALWIDTH" val="2.430063"/>
  <p:tag name="EMFCHILD" val="True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10395"/>
  <p:tag name="ORIGINALWIDTH" val="1.305409"/>
  <p:tag name="EMFCHILD" val="True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209205"/>
  <p:tag name="ORIGINALWIDTH" val="13.15444"/>
  <p:tag name="EMFCHILD" val="True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2"/>
  <p:tag name="ORIGINALWIDTH" val="2.691137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875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932"/>
  <p:tag name="ORIGINALWIDTH" val="2.488983"/>
  <p:tag name="EMFCHILD" val="True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94462"/>
  <p:tag name="ORIGINALWIDTH" val="2.891968"/>
  <p:tag name="EMFCHILD" val="True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15382"/>
  <p:tag name="ORIGINALWIDTH" val="3.414129"/>
  <p:tag name="EMFCHILD" val="True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3505"/>
  <p:tag name="ORIGINALWIDTH" val="3.394053"/>
  <p:tag name="EMFCHILD" val="True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9"/>
  <p:tag name="ORIGINALWIDTH" val="4.177287"/>
  <p:tag name="EMFCHILD" val="Tru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1"/>
  <p:tag name="ORIGINALWIDTH" val="2.430063"/>
  <p:tag name="EMFCHILD" val="True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50561"/>
  <p:tag name="ORIGINALWIDTH" val="1.305409"/>
  <p:tag name="EMFCHILD" val="True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2"/>
  <p:tag name="ORIGINALWIDTH" val="2.691137"/>
  <p:tag name="EMFCHILD" val="True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9"/>
  <p:tag name="ORIGINALWIDTH" val="3.414129"/>
  <p:tag name="EMFCHILD" val="True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209205"/>
  <p:tag name="ORIGINALWIDTH" val="6.988923"/>
  <p:tag name="EMFCHILD" val="True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2"/>
  <p:tag name="ORIGINALWIDTH" val="2.691137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06097"/>
  <p:tag name="ORIGINALWIDTH" val="2.635394"/>
  <p:tag name="EMFCHILD" val="True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94462"/>
  <p:tag name="ORIGINALWIDTH" val="2.891968"/>
  <p:tag name="EMFCHILD" val="True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691137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pd[\nnu]{\q} = \K^{-1} \left[ \pd[\Psi]{\q} - \pd[\K]{\q} \nnu \right]&#10;\end{split}&#10;\end{align*}&#10;&#10;&#10;\end{document}"/>
  <p:tag name="IGUANATEXSIZE" val="20"/>
  <p:tag name="IGUANATEXCURSOR" val="751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  <p:tag name="EMFCHILD" val="True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0062"/>
  <p:tag name="ORIGINALWIDTH" val="2.409973"/>
  <p:tag name="EMFCHILD" val="True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6.125355"/>
  <p:tag name="EMFCHILD" val="True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711227"/>
  <p:tag name="EMFCHILD" val="True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71891"/>
  <p:tag name="EMFCHILD" val="True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85319"/>
  <p:tag name="ORIGINALWIDTH" val="3.414129"/>
  <p:tag name="EMFCHILD" val="True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5547"/>
  <p:tag name="ORIGINALWIDTH" val="4.177287"/>
  <p:tag name="EMFCHILD" val="True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2.409973"/>
  <p:tag name="EMFCHILD" val="True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5056"/>
  <p:tag name="ORIGINALWIDTH" val="1.305409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7617736"/>
  <p:tag name="ORIGINALWIDTH" val="1.880635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qdd}{\mathbf{\ddot{q}}}&#10;\newcommand{\ppsi}{\mathbf{\psi}}&#10;\newcommand{\pd}[2][]{ \frac{\partial #1}{\partial #2}}&#10;\newcommand{\pdd}[3][]{ \frac{\partial^2 #1}{\partial #2 \partial #3}}&#10;\newcommand{\pDD}[2][]{ \frac{\partial^2 #1}{\partial^2 #2}}&#10;&#10;\begin{align*}&#10;&amp; \qdd: \textrm{\;Joint\;Accelerations}\\&#10;&amp;\Gamma: \textrm{\;Ground\;reaction\;forces} \\&#10;&amp;\Jc: \textrm{\;Contact\;Jacobian} \\&#10;&amp;\M: \textrm{\;Mass\;matrix}\\&#10;&amp;\S: \textrm{\;Selector\;matrix} \\&#10;&amp;\h: \textrm{\;Quadratic\;velocity\;terms}&#10;\end{align*}&#10;&#10;&#10;\end{document}"/>
  <p:tag name="IGUANATEXSIZE" val="20"/>
  <p:tag name="IGUANATEXCURSOR" val="713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  <p:tag name="EMFCHILD" val="True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1.345575"/>
  <p:tag name="EMFCHILD" val="True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711227"/>
  <p:tag name="EMFCHILD" val="True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457"/>
  <p:tag name="ORIGINALWIDTH" val="3.394053"/>
  <p:tag name="EMFCHILD" val="True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7.009012"/>
  <p:tag name="EMFCHILD" val="Tru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711227"/>
  <p:tag name="EMFCHILD" val="True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91968"/>
  <p:tag name="EMFCHILD" val="True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3.153055"/>
  <p:tag name="EMFCHILD" val="True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56787"/>
  <p:tag name="ORIGINALWIDTH" val="2.691137"/>
  <p:tag name="EMFCHILD" val="True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5547"/>
  <p:tag name="ORIGINALWIDTH" val="4.177287"/>
  <p:tag name="EMFCHILD" val="True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7.631583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56573"/>
  <p:tag name="ORIGINALWIDTH" val="2.90426"/>
  <p:tag name="EMFCHILD" val="True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671"/>
  <p:tag name="ORIGINALWIDTH" val="2.691137"/>
  <p:tag name="EMFCHILD" val="True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34626"/>
  <p:tag name="ORIGINALWIDTH" val="2.891968"/>
  <p:tag name="EMFCHILD" val="True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9972"/>
  <p:tag name="ORIGINALWIDTH" val="2.430063"/>
  <p:tag name="EMFCHILD" val="True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15444"/>
  <p:tag name="ORIGINALWIDTH" val="1.345575"/>
  <p:tag name="EMFCHILD" val="True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81863"/>
  <p:tag name="ORIGINALWIDTH" val="23.99931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nnu = \K^{-1} \Psi&#10; \end{split}&#10;\end{align*}&#10;&#10;&#10;\end{document}"/>
  <p:tag name="IGUANATEXSIZE" val="20"/>
  <p:tag name="IGUANATEXCURSOR" val="728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71059"/>
  <p:tag name="ORIGINALWIDTH" val="2.490305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nnu = \K^{-1} \Psi&#10; \end{split}&#10;\end{align*}&#10;&#10;&#10;\end{document}"/>
  <p:tag name="IGUANATEXSIZE" val="20"/>
  <p:tag name="IGUANATEXCURSOR" val="728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  <p:tag name="EMFCHILD" val="True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05817"/>
  <p:tag name="ORIGINALWIDTH" val="3.534627"/>
  <p:tag name="EMFCHILD" val="True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17043"/>
  <p:tag name="ORIGINALWIDTH" val="4.297785"/>
  <p:tag name="EMFCHILD" val="True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00831"/>
  <p:tag name="ORIGINALWIDTH" val="2.490305"/>
  <p:tag name="EMFCHILD" val="True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1558"/>
  <p:tag name="ORIGINALWIDTH" val="1.345562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771"/>
  <p:tag name="ORIGINALWIDTH" val="0.547532"/>
  <p:tag name="EMFCHILD" val="True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17043"/>
  <p:tag name="ORIGINALWIDTH" val="3.514537"/>
  <p:tag name="EMFCHILD" val="True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5.43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6036"/>
  <p:tag name="ORIGINALWIDTH" val="2.1663"/>
  <p:tag name="EMFCHILD" val="True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4"/>
  <p:tag name="EMFCHILD" val="True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3"/>
  <p:tag name="EMFCHILD" val="True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3.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  <p:tag name="EMFCHILD" val="True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875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261522"/>
  <p:tag name="EMFCHILD" val="True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3975"/>
  <p:tag name="ORIGINALWIDTH" val="5.43076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34"/>
  <p:tag name="ORIGINALWIDTH" val="3.21914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85722"/>
  <p:tag name="ORIGINALWIDTH" val="1.867591"/>
  <p:tag name="EMFCHILD" val="True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5.43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75592"/>
  <p:tag name="ORIGINALWIDTH" val="1.095049"/>
  <p:tag name="EMFCHILD" val="True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4"/>
  <p:tag name="EMFCHILD" val="True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2.570985"/>
  <p:tag name="EMFCHILD" val="True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3"/>
  <p:tag name="EMFCHILD" val="True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3.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  <p:tag name="EMFCHILD" val="True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875"/>
  <p:tag name="EMFCHILD" val="True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61351"/>
  <p:tag name="ORIGINALWIDTH" val="1.642581"/>
  <p:tag name="EMFCHILD" val="True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3975"/>
  <p:tag name="ORIGINALWIDTH" val="5.43076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34"/>
  <p:tag name="ORIGINALWIDTH" val="3.21914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85722"/>
  <p:tag name="ORIGINALWIDTH" val="1.867591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81863"/>
  <p:tag name="ORIGINALWIDTH" val="23.99931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nnu = \K^{-1} \Psi&#10; \end{split}&#10;\end{align*}&#10;&#10;&#10;\end{document}"/>
  <p:tag name="IGUANATEXSIZE" val="20"/>
  <p:tag name="IGUANATEXCURSOR" val="728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746"/>
  <p:tag name="ORIGINALWIDTH" val="3.523201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75857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52044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99655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8425"/>
  <p:tag name="ORIGINALWIDTH" val="1.14266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999655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1.737803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332931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61351"/>
  <p:tag name="ORIGINALWIDTH" val="1.59497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75592"/>
  <p:tag name="ORIGINALWIDTH" val="1.095049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71059"/>
  <p:tag name="ORIGINALWIDTH" val="2.490305"/>
  <p:tag name="LATEXADDIN" val="\documentclass{article}&#10;\usepackage{amsmath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pd}[2][]{ \frac{\partial #1}{\partial #2}}&#10;\newcommand{\pdd}[3][]{ \frac{\partial^2 #1}{\partial #2 \partial #3}}&#10;\newcommand{\pDD}[2][]{ \frac{\partial^2 #1}{\partial^2 #2}}&#10;&#10;\begin{align*}\label{DerivsWithLambda}&#10;\begin{split}&#10;    \nnu = \K^{-1} \Psi&#10; \end{split}&#10;\end{align*}&#10;&#10;&#10;\end{document}"/>
  <p:tag name="IGUANATEXSIZE" val="20"/>
  <p:tag name="IGUANATEXCURSOR" val="728"/>
  <p:tag name="TRANSPARENCY" val="True"/>
  <p:tag name="LATEXENGINEID" val="1"/>
  <p:tag name="TEMPFOLDER" val="C:\Users\John Nganga\Downloads\"/>
  <p:tag name="LATEXFORMHEIGHT" val="573"/>
  <p:tag name="LATEXFORMWIDTH" val="719.4"/>
  <p:tag name="LATEXFORMWRAP" val="True"/>
  <p:tag name="BITMAPVECTOR" val="1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2.261522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2.594798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0543"/>
  <p:tag name="ORIGINALWIDTH" val="1.690192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7016"/>
  <p:tag name="ORIGINALWIDTH" val="2.832852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61523"/>
  <p:tag name="ORIGINALWIDTH" val="0.547532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08868"/>
  <p:tag name="ORIGINALWIDTH" val="3.47559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1.737803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2.28532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56745"/>
  <p:tag name="ORIGINALWIDTH" val="2.570985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2.594798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05817"/>
  <p:tag name="ORIGINALWIDTH" val="3.534627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6036"/>
  <p:tag name="ORIGINALWIDTH" val="2.523374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1.737803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1.975857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2.332931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1.975857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61351"/>
  <p:tag name="ORIGINALWIDTH" val="1.618768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99405"/>
  <p:tag name="ORIGINALWIDTH" val="1.095049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4356"/>
  <p:tag name="ORIGINALWIDTH" val="2.261522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09134"/>
  <p:tag name="ORIGINALWIDTH" val="2.594798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9849"/>
  <p:tag name="ORIGINALWIDTH" val="1.666379"/>
  <p:tag name="EMFCHILD" val="True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1_Theme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treDameTemplate2  -  Compatibility Mode" id="{8272847F-EE1E-4CAA-B8EE-9C3A80FA93BF}" vid="{8650478B-ED18-4B9E-9315-9EFE555577B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61593</TotalTime>
  <Words>442</Words>
  <Application>Microsoft Office PowerPoint</Application>
  <PresentationFormat>Custom</PresentationFormat>
  <Paragraphs>110</Paragraphs>
  <Slides>17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Avenir Roman</vt:lpstr>
      <vt:lpstr>Calibri</vt:lpstr>
      <vt:lpstr>Cambria Math</vt:lpstr>
      <vt:lpstr>Helvetica</vt:lpstr>
      <vt:lpstr>Helvetica Light</vt:lpstr>
      <vt:lpstr>Times New Roman</vt:lpstr>
      <vt:lpstr>1_Theme3</vt:lpstr>
      <vt:lpstr>PowerPoint Presentation</vt:lpstr>
      <vt:lpstr>Paper Sections</vt:lpstr>
      <vt:lpstr>Hybrid Dynamics</vt:lpstr>
      <vt:lpstr>Partials</vt:lpstr>
      <vt:lpstr>Partials</vt:lpstr>
      <vt:lpstr>Derivation of First Partials</vt:lpstr>
      <vt:lpstr>Results [Figures from Paper]</vt:lpstr>
      <vt:lpstr>Benefits of the Proposed Methods: Pendubot Model</vt:lpstr>
      <vt:lpstr>Partials Calculation vs DoFs: Pendubot Model</vt:lpstr>
      <vt:lpstr>Resulting Motion: Quadruped</vt:lpstr>
      <vt:lpstr>Constraints Met</vt:lpstr>
      <vt:lpstr>[Not in the Paper] Add Noise to Trajectory</vt:lpstr>
      <vt:lpstr>Optimization Following Noise Addition </vt:lpstr>
      <vt:lpstr>[Not in the Paper] Add Noise to Trajectory</vt:lpstr>
      <vt:lpstr>Probability Density Estimate of the Sub-optimality Gap </vt:lpstr>
      <vt:lpstr>Timing Comparison</vt:lpstr>
      <vt:lpstr>Working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Nganga</dc:creator>
  <cp:lastModifiedBy>John Nganga</cp:lastModifiedBy>
  <cp:revision>941</cp:revision>
  <cp:lastPrinted>2019-04-25T18:41:21Z</cp:lastPrinted>
  <dcterms:created xsi:type="dcterms:W3CDTF">2019-08-02T21:27:04Z</dcterms:created>
  <dcterms:modified xsi:type="dcterms:W3CDTF">2022-03-14T13:46:39Z</dcterms:modified>
</cp:coreProperties>
</file>